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9"/>
  </p:notesMasterIdLst>
  <p:sldIdLst>
    <p:sldId id="256" r:id="rId2"/>
    <p:sldId id="291" r:id="rId3"/>
    <p:sldId id="259" r:id="rId4"/>
    <p:sldId id="258" r:id="rId5"/>
    <p:sldId id="272" r:id="rId6"/>
    <p:sldId id="263" r:id="rId7"/>
    <p:sldId id="267" r:id="rId8"/>
    <p:sldId id="261" r:id="rId9"/>
    <p:sldId id="264" r:id="rId10"/>
    <p:sldId id="271" r:id="rId11"/>
    <p:sldId id="280" r:id="rId12"/>
    <p:sldId id="266" r:id="rId13"/>
    <p:sldId id="282" r:id="rId14"/>
    <p:sldId id="289" r:id="rId15"/>
    <p:sldId id="290" r:id="rId16"/>
    <p:sldId id="28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datasets/kamilpytlak/personal-key-indicators-of-heart-diseasents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www.kaggle.com/datasets/kamilpytlak/personal-key-indicators-of-heart-diseasents" TargetMode="External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4E45C-F1AE-4FF6-BBE8-8BC88BA520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500E0-93BD-4BA5-A28B-4893D90A5C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Course Reviews University of Waterloo</a:t>
          </a:r>
          <a:endParaRPr lang="en-US" sz="1800" b="0" dirty="0"/>
        </a:p>
      </dgm:t>
    </dgm:pt>
    <dgm:pt modelId="{84E33E36-FAC7-4727-9BE1-3D10C04CCCBA}" type="parTrans" cxnId="{267D0A80-9DC9-4548-8176-0F69B24145D3}">
      <dgm:prSet/>
      <dgm:spPr/>
      <dgm:t>
        <a:bodyPr/>
        <a:lstStyle/>
        <a:p>
          <a:endParaRPr lang="en-US"/>
        </a:p>
      </dgm:t>
    </dgm:pt>
    <dgm:pt modelId="{FB60A541-AF12-4672-A8E5-B4E346E10F42}" type="sibTrans" cxnId="{267D0A80-9DC9-4548-8176-0F69B24145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F334D9-EF92-4550-A47C-3984715F29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>
              <a:hlinkClick xmlns:r="http://schemas.openxmlformats.org/officeDocument/2006/relationships" r:id="rId1"/>
            </a:rPr>
            <a:t>https://www.kaggle.com/datasets/anthonysusevski/course-reviews-university-of-waterloo</a:t>
          </a:r>
          <a:r>
            <a:rPr lang="en-GB" sz="1800" b="0" i="0" dirty="0"/>
            <a:t>.</a:t>
          </a:r>
          <a:endParaRPr lang="en-US" sz="1800" dirty="0"/>
        </a:p>
      </dgm:t>
    </dgm:pt>
    <dgm:pt modelId="{4DB9BAC5-5522-4DAC-ABB3-3495BA9D9027}" type="parTrans" cxnId="{A6DB8F03-61FC-445C-922C-0FA835990F93}">
      <dgm:prSet/>
      <dgm:spPr/>
      <dgm:t>
        <a:bodyPr/>
        <a:lstStyle/>
        <a:p>
          <a:endParaRPr lang="en-US"/>
        </a:p>
      </dgm:t>
    </dgm:pt>
    <dgm:pt modelId="{7D5E4344-24DE-47BA-883C-048B57F7B8D8}" type="sibTrans" cxnId="{A6DB8F03-61FC-445C-922C-0FA835990F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DF26AA-DB86-46BA-B47A-E316F7A56A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This dataset has </a:t>
          </a:r>
          <a:r>
            <a:rPr lang="en-US" sz="1800" dirty="0"/>
            <a:t>14839</a:t>
          </a:r>
          <a:r>
            <a:rPr lang="en-US" sz="1800" b="0" i="0" dirty="0"/>
            <a:t> rows × 9 columns.</a:t>
          </a:r>
          <a:endParaRPr lang="en-US" sz="1800" dirty="0"/>
        </a:p>
      </dgm:t>
    </dgm:pt>
    <dgm:pt modelId="{549FF422-3377-49EF-8862-44A92581C3CA}" type="parTrans" cxnId="{31CB0F7D-5085-4CBC-B4DB-93FF7B495FF9}">
      <dgm:prSet/>
      <dgm:spPr/>
      <dgm:t>
        <a:bodyPr/>
        <a:lstStyle/>
        <a:p>
          <a:endParaRPr lang="en-US"/>
        </a:p>
      </dgm:t>
    </dgm:pt>
    <dgm:pt modelId="{8CC9ECC4-421C-47E1-8027-35E9EECFD4FA}" type="sibTrans" cxnId="{31CB0F7D-5085-4CBC-B4DB-93FF7B495FF9}">
      <dgm:prSet/>
      <dgm:spPr/>
      <dgm:t>
        <a:bodyPr/>
        <a:lstStyle/>
        <a:p>
          <a:endParaRPr lang="en-US"/>
        </a:p>
      </dgm:t>
    </dgm:pt>
    <dgm:pt modelId="{4B5E5007-3FB6-4A26-817F-C5DC88396A32}" type="pres">
      <dgm:prSet presAssocID="{8A94E45C-F1AE-4FF6-BBE8-8BC88BA5201D}" presName="root" presStyleCnt="0">
        <dgm:presLayoutVars>
          <dgm:dir/>
          <dgm:resizeHandles val="exact"/>
        </dgm:presLayoutVars>
      </dgm:prSet>
      <dgm:spPr/>
    </dgm:pt>
    <dgm:pt modelId="{7E4D7F48-C223-43C6-89AB-BD0FB504BC12}" type="pres">
      <dgm:prSet presAssocID="{ADC500E0-93BD-4BA5-A28B-4893D90A5CA2}" presName="compNode" presStyleCnt="0"/>
      <dgm:spPr/>
    </dgm:pt>
    <dgm:pt modelId="{B2565CC8-089A-4EE3-8C25-F2F8D6EF8BFC}" type="pres">
      <dgm:prSet presAssocID="{ADC500E0-93BD-4BA5-A28B-4893D90A5CA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6AEE9EE0-3BB1-47D4-81CB-35716D11FCBA}" type="pres">
      <dgm:prSet presAssocID="{ADC500E0-93BD-4BA5-A28B-4893D90A5CA2}" presName="spaceRect" presStyleCnt="0"/>
      <dgm:spPr/>
    </dgm:pt>
    <dgm:pt modelId="{72291AFE-9321-4EA7-A910-F6E88DBE3C90}" type="pres">
      <dgm:prSet presAssocID="{ADC500E0-93BD-4BA5-A28B-4893D90A5CA2}" presName="textRect" presStyleLbl="revTx" presStyleIdx="0" presStyleCnt="3">
        <dgm:presLayoutVars>
          <dgm:chMax val="1"/>
          <dgm:chPref val="1"/>
        </dgm:presLayoutVars>
      </dgm:prSet>
      <dgm:spPr/>
    </dgm:pt>
    <dgm:pt modelId="{A0923821-9A0F-4032-BCBF-1EC024DDEB67}" type="pres">
      <dgm:prSet presAssocID="{FB60A541-AF12-4672-A8E5-B4E346E10F42}" presName="sibTrans" presStyleCnt="0"/>
      <dgm:spPr/>
    </dgm:pt>
    <dgm:pt modelId="{AAD6AAE1-C47F-462E-930F-0CAEA6033EBE}" type="pres">
      <dgm:prSet presAssocID="{ABF334D9-EF92-4550-A47C-3984715F2983}" presName="compNode" presStyleCnt="0"/>
      <dgm:spPr/>
    </dgm:pt>
    <dgm:pt modelId="{F1C17B1E-804F-45F0-A591-95793B97DE22}" type="pres">
      <dgm:prSet presAssocID="{ABF334D9-EF92-4550-A47C-3984715F298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001762A7-B391-4FF6-BC2B-F14250EBB565}" type="pres">
      <dgm:prSet presAssocID="{ABF334D9-EF92-4550-A47C-3984715F2983}" presName="spaceRect" presStyleCnt="0"/>
      <dgm:spPr/>
    </dgm:pt>
    <dgm:pt modelId="{BA3C44EC-43B3-41D9-80A7-5DF68EDD7A11}" type="pres">
      <dgm:prSet presAssocID="{ABF334D9-EF92-4550-A47C-3984715F2983}" presName="textRect" presStyleLbl="revTx" presStyleIdx="1" presStyleCnt="3">
        <dgm:presLayoutVars>
          <dgm:chMax val="1"/>
          <dgm:chPref val="1"/>
        </dgm:presLayoutVars>
      </dgm:prSet>
      <dgm:spPr/>
    </dgm:pt>
    <dgm:pt modelId="{77C80251-5415-4894-B453-E46C2C5A8DBB}" type="pres">
      <dgm:prSet presAssocID="{7D5E4344-24DE-47BA-883C-048B57F7B8D8}" presName="sibTrans" presStyleCnt="0"/>
      <dgm:spPr/>
    </dgm:pt>
    <dgm:pt modelId="{46A020AA-D34A-4131-8936-55295ABD0852}" type="pres">
      <dgm:prSet presAssocID="{85DF26AA-DB86-46BA-B47A-E316F7A56AB7}" presName="compNode" presStyleCnt="0"/>
      <dgm:spPr/>
    </dgm:pt>
    <dgm:pt modelId="{BE8A50E2-8773-48F7-B92F-7323B0E077B4}" type="pres">
      <dgm:prSet presAssocID="{85DF26AA-DB86-46BA-B47A-E316F7A56AB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3D8064A-AC4C-442E-BCFB-5D73F64B1B53}" type="pres">
      <dgm:prSet presAssocID="{85DF26AA-DB86-46BA-B47A-E316F7A56AB7}" presName="spaceRect" presStyleCnt="0"/>
      <dgm:spPr/>
    </dgm:pt>
    <dgm:pt modelId="{C1BB212C-9579-4DC8-896D-3782CDD64809}" type="pres">
      <dgm:prSet presAssocID="{85DF26AA-DB86-46BA-B47A-E316F7A56A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DB8F03-61FC-445C-922C-0FA835990F93}" srcId="{8A94E45C-F1AE-4FF6-BBE8-8BC88BA5201D}" destId="{ABF334D9-EF92-4550-A47C-3984715F2983}" srcOrd="1" destOrd="0" parTransId="{4DB9BAC5-5522-4DAC-ABB3-3495BA9D9027}" sibTransId="{7D5E4344-24DE-47BA-883C-048B57F7B8D8}"/>
    <dgm:cxn modelId="{DFBD564D-1C29-4296-8A82-0BE7F478AC49}" type="presOf" srcId="{ABF334D9-EF92-4550-A47C-3984715F2983}" destId="{BA3C44EC-43B3-41D9-80A7-5DF68EDD7A11}" srcOrd="0" destOrd="0" presId="urn:microsoft.com/office/officeart/2018/2/layout/IconLabelList"/>
    <dgm:cxn modelId="{6B98895F-7CD5-44AD-A54F-16E2F8CCED9F}" type="presOf" srcId="{ADC500E0-93BD-4BA5-A28B-4893D90A5CA2}" destId="{72291AFE-9321-4EA7-A910-F6E88DBE3C90}" srcOrd="0" destOrd="0" presId="urn:microsoft.com/office/officeart/2018/2/layout/IconLabelList"/>
    <dgm:cxn modelId="{31CB0F7D-5085-4CBC-B4DB-93FF7B495FF9}" srcId="{8A94E45C-F1AE-4FF6-BBE8-8BC88BA5201D}" destId="{85DF26AA-DB86-46BA-B47A-E316F7A56AB7}" srcOrd="2" destOrd="0" parTransId="{549FF422-3377-49EF-8862-44A92581C3CA}" sibTransId="{8CC9ECC4-421C-47E1-8027-35E9EECFD4FA}"/>
    <dgm:cxn modelId="{031A5D7F-22B1-4721-87C2-25F8A7FCC637}" type="presOf" srcId="{8A94E45C-F1AE-4FF6-BBE8-8BC88BA5201D}" destId="{4B5E5007-3FB6-4A26-817F-C5DC88396A32}" srcOrd="0" destOrd="0" presId="urn:microsoft.com/office/officeart/2018/2/layout/IconLabelList"/>
    <dgm:cxn modelId="{267D0A80-9DC9-4548-8176-0F69B24145D3}" srcId="{8A94E45C-F1AE-4FF6-BBE8-8BC88BA5201D}" destId="{ADC500E0-93BD-4BA5-A28B-4893D90A5CA2}" srcOrd="0" destOrd="0" parTransId="{84E33E36-FAC7-4727-9BE1-3D10C04CCCBA}" sibTransId="{FB60A541-AF12-4672-A8E5-B4E346E10F42}"/>
    <dgm:cxn modelId="{E1AE77D7-7CA6-49E6-8D0A-7146B810DBF6}" type="presOf" srcId="{85DF26AA-DB86-46BA-B47A-E316F7A56AB7}" destId="{C1BB212C-9579-4DC8-896D-3782CDD64809}" srcOrd="0" destOrd="0" presId="urn:microsoft.com/office/officeart/2018/2/layout/IconLabelList"/>
    <dgm:cxn modelId="{23C787A1-4E52-41F4-B94F-F2ACDAFFE9E4}" type="presParOf" srcId="{4B5E5007-3FB6-4A26-817F-C5DC88396A32}" destId="{7E4D7F48-C223-43C6-89AB-BD0FB504BC12}" srcOrd="0" destOrd="0" presId="urn:microsoft.com/office/officeart/2018/2/layout/IconLabelList"/>
    <dgm:cxn modelId="{643C9935-6153-4B5E-B589-844BA1A158D3}" type="presParOf" srcId="{7E4D7F48-C223-43C6-89AB-BD0FB504BC12}" destId="{B2565CC8-089A-4EE3-8C25-F2F8D6EF8BFC}" srcOrd="0" destOrd="0" presId="urn:microsoft.com/office/officeart/2018/2/layout/IconLabelList"/>
    <dgm:cxn modelId="{FB177E74-BFD3-48E2-980A-7D8D5C18A96A}" type="presParOf" srcId="{7E4D7F48-C223-43C6-89AB-BD0FB504BC12}" destId="{6AEE9EE0-3BB1-47D4-81CB-35716D11FCBA}" srcOrd="1" destOrd="0" presId="urn:microsoft.com/office/officeart/2018/2/layout/IconLabelList"/>
    <dgm:cxn modelId="{19AF14C8-5352-4D2B-86CA-E659A44D8841}" type="presParOf" srcId="{7E4D7F48-C223-43C6-89AB-BD0FB504BC12}" destId="{72291AFE-9321-4EA7-A910-F6E88DBE3C90}" srcOrd="2" destOrd="0" presId="urn:microsoft.com/office/officeart/2018/2/layout/IconLabelList"/>
    <dgm:cxn modelId="{A62F7408-BA7E-4477-AC23-C3128E768F84}" type="presParOf" srcId="{4B5E5007-3FB6-4A26-817F-C5DC88396A32}" destId="{A0923821-9A0F-4032-BCBF-1EC024DDEB67}" srcOrd="1" destOrd="0" presId="urn:microsoft.com/office/officeart/2018/2/layout/IconLabelList"/>
    <dgm:cxn modelId="{257CAA1F-591A-4ABD-B556-5EB56C72C631}" type="presParOf" srcId="{4B5E5007-3FB6-4A26-817F-C5DC88396A32}" destId="{AAD6AAE1-C47F-462E-930F-0CAEA6033EBE}" srcOrd="2" destOrd="0" presId="urn:microsoft.com/office/officeart/2018/2/layout/IconLabelList"/>
    <dgm:cxn modelId="{3A29A0AD-C181-4B4E-B192-AFDEBEC9A05C}" type="presParOf" srcId="{AAD6AAE1-C47F-462E-930F-0CAEA6033EBE}" destId="{F1C17B1E-804F-45F0-A591-95793B97DE22}" srcOrd="0" destOrd="0" presId="urn:microsoft.com/office/officeart/2018/2/layout/IconLabelList"/>
    <dgm:cxn modelId="{F68E5AB3-F8F4-4081-A29E-344C6D891279}" type="presParOf" srcId="{AAD6AAE1-C47F-462E-930F-0CAEA6033EBE}" destId="{001762A7-B391-4FF6-BC2B-F14250EBB565}" srcOrd="1" destOrd="0" presId="urn:microsoft.com/office/officeart/2018/2/layout/IconLabelList"/>
    <dgm:cxn modelId="{A6DAA6C2-6699-4CFF-87C9-B2CC2110C135}" type="presParOf" srcId="{AAD6AAE1-C47F-462E-930F-0CAEA6033EBE}" destId="{BA3C44EC-43B3-41D9-80A7-5DF68EDD7A11}" srcOrd="2" destOrd="0" presId="urn:microsoft.com/office/officeart/2018/2/layout/IconLabelList"/>
    <dgm:cxn modelId="{5CDD31C8-33E8-4D49-9F1A-B156D97A5988}" type="presParOf" srcId="{4B5E5007-3FB6-4A26-817F-C5DC88396A32}" destId="{77C80251-5415-4894-B453-E46C2C5A8DBB}" srcOrd="3" destOrd="0" presId="urn:microsoft.com/office/officeart/2018/2/layout/IconLabelList"/>
    <dgm:cxn modelId="{7FAF111B-EF14-4F5F-B518-336B9A7B1D7C}" type="presParOf" srcId="{4B5E5007-3FB6-4A26-817F-C5DC88396A32}" destId="{46A020AA-D34A-4131-8936-55295ABD0852}" srcOrd="4" destOrd="0" presId="urn:microsoft.com/office/officeart/2018/2/layout/IconLabelList"/>
    <dgm:cxn modelId="{F64096B0-87ED-4F8C-A82A-94E104968CCC}" type="presParOf" srcId="{46A020AA-D34A-4131-8936-55295ABD0852}" destId="{BE8A50E2-8773-48F7-B92F-7323B0E077B4}" srcOrd="0" destOrd="0" presId="urn:microsoft.com/office/officeart/2018/2/layout/IconLabelList"/>
    <dgm:cxn modelId="{27B461E0-084A-469C-B1EA-C1035B6463CD}" type="presParOf" srcId="{46A020AA-D34A-4131-8936-55295ABD0852}" destId="{D3D8064A-AC4C-442E-BCFB-5D73F64B1B53}" srcOrd="1" destOrd="0" presId="urn:microsoft.com/office/officeart/2018/2/layout/IconLabelList"/>
    <dgm:cxn modelId="{4175137B-785D-4C30-9DCA-9D43E9F5113C}" type="presParOf" srcId="{46A020AA-D34A-4131-8936-55295ABD0852}" destId="{C1BB212C-9579-4DC8-896D-3782CDD648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2A44A-FC3E-4CD8-8130-83B7A695D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E7791-E229-4821-BC9C-892C23CAA2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a big task to find out student opinion or reviews on each courses as it requires manual labor to under whether a review is liked or disliked</a:t>
          </a:r>
        </a:p>
      </dgm:t>
    </dgm:pt>
    <dgm:pt modelId="{72AE2CC4-235C-41AF-A66E-92AD508110E2}" type="parTrans" cxnId="{1AA79CF5-D066-4A1A-BEC5-26BE9D92A10E}">
      <dgm:prSet/>
      <dgm:spPr/>
      <dgm:t>
        <a:bodyPr/>
        <a:lstStyle/>
        <a:p>
          <a:endParaRPr lang="en-US"/>
        </a:p>
      </dgm:t>
    </dgm:pt>
    <dgm:pt modelId="{200121FC-E713-45BE-8AFC-64369D01DEAE}" type="sibTrans" cxnId="{1AA79CF5-D066-4A1A-BEC5-26BE9D92A10E}">
      <dgm:prSet/>
      <dgm:spPr/>
      <dgm:t>
        <a:bodyPr/>
        <a:lstStyle/>
        <a:p>
          <a:endParaRPr lang="en-US"/>
        </a:p>
      </dgm:t>
    </dgm:pt>
    <dgm:pt modelId="{79530B6F-413B-4973-A214-6415C7F81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This project aims to use NLP techniques and train a classifier to </a:t>
          </a:r>
          <a:r>
            <a:rPr lang="en-US" b="1" i="0" dirty="0"/>
            <a:t>classify a student review as ‘liked’ course or a ‘disliked course.</a:t>
          </a:r>
          <a:endParaRPr lang="en-US" dirty="0"/>
        </a:p>
      </dgm:t>
    </dgm:pt>
    <dgm:pt modelId="{BC487BFB-0E57-40FF-ACA2-00248A8465F4}" type="parTrans" cxnId="{A7441E9C-FA2E-40D0-BEB1-30EFD356E60B}">
      <dgm:prSet/>
      <dgm:spPr/>
      <dgm:t>
        <a:bodyPr/>
        <a:lstStyle/>
        <a:p>
          <a:endParaRPr lang="en-US"/>
        </a:p>
      </dgm:t>
    </dgm:pt>
    <dgm:pt modelId="{B8E203AF-428B-49FB-BBE8-295D2D9F8735}" type="sibTrans" cxnId="{A7441E9C-FA2E-40D0-BEB1-30EFD356E60B}">
      <dgm:prSet/>
      <dgm:spPr/>
      <dgm:t>
        <a:bodyPr/>
        <a:lstStyle/>
        <a:p>
          <a:endParaRPr lang="en-US"/>
        </a:p>
      </dgm:t>
    </dgm:pt>
    <dgm:pt modelId="{064D537F-0742-42F6-948F-5F79FDA0EDDB}" type="pres">
      <dgm:prSet presAssocID="{7FB2A44A-FC3E-4CD8-8130-83B7A695DC1E}" presName="root" presStyleCnt="0">
        <dgm:presLayoutVars>
          <dgm:dir/>
          <dgm:resizeHandles val="exact"/>
        </dgm:presLayoutVars>
      </dgm:prSet>
      <dgm:spPr/>
    </dgm:pt>
    <dgm:pt modelId="{36DD27C6-D332-4237-BFD0-E3669AD43F21}" type="pres">
      <dgm:prSet presAssocID="{CB8E7791-E229-4821-BC9C-892C23CAA2BA}" presName="compNode" presStyleCnt="0"/>
      <dgm:spPr/>
    </dgm:pt>
    <dgm:pt modelId="{BC1FF476-55CA-4EA2-AF48-B47AF64ED559}" type="pres">
      <dgm:prSet presAssocID="{CB8E7791-E229-4821-BC9C-892C23CAA2BA}" presName="bgRect" presStyleLbl="bgShp" presStyleIdx="0" presStyleCnt="2"/>
      <dgm:spPr/>
    </dgm:pt>
    <dgm:pt modelId="{70D032C6-6790-4F32-A1F5-8A7389E5EB7D}" type="pres">
      <dgm:prSet presAssocID="{CB8E7791-E229-4821-BC9C-892C23CAA2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3E75F8D-1D43-49C0-BF92-6E7D35FE5CBC}" type="pres">
      <dgm:prSet presAssocID="{CB8E7791-E229-4821-BC9C-892C23CAA2BA}" presName="spaceRect" presStyleCnt="0"/>
      <dgm:spPr/>
    </dgm:pt>
    <dgm:pt modelId="{DDFCD82D-3563-42BC-9FD6-63197879278C}" type="pres">
      <dgm:prSet presAssocID="{CB8E7791-E229-4821-BC9C-892C23CAA2BA}" presName="parTx" presStyleLbl="revTx" presStyleIdx="0" presStyleCnt="2">
        <dgm:presLayoutVars>
          <dgm:chMax val="0"/>
          <dgm:chPref val="0"/>
        </dgm:presLayoutVars>
      </dgm:prSet>
      <dgm:spPr/>
    </dgm:pt>
    <dgm:pt modelId="{5A421A67-413C-47F1-BC17-52A5A0B1AAE2}" type="pres">
      <dgm:prSet presAssocID="{200121FC-E713-45BE-8AFC-64369D01DEAE}" presName="sibTrans" presStyleCnt="0"/>
      <dgm:spPr/>
    </dgm:pt>
    <dgm:pt modelId="{523894E6-089D-458C-8CEE-918721C425C6}" type="pres">
      <dgm:prSet presAssocID="{79530B6F-413B-4973-A214-6415C7F81ABB}" presName="compNode" presStyleCnt="0"/>
      <dgm:spPr/>
    </dgm:pt>
    <dgm:pt modelId="{BEBD7211-1F67-4C21-AA79-885FDBC71B04}" type="pres">
      <dgm:prSet presAssocID="{79530B6F-413B-4973-A214-6415C7F81ABB}" presName="bgRect" presStyleLbl="bgShp" presStyleIdx="1" presStyleCnt="2"/>
      <dgm:spPr/>
    </dgm:pt>
    <dgm:pt modelId="{BEDA9C3E-73D5-48A0-BE1D-50AF782C49DE}" type="pres">
      <dgm:prSet presAssocID="{79530B6F-413B-4973-A214-6415C7F81A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6A6BEA2-6FB6-4FA3-BB7A-8A039BA25E9A}" type="pres">
      <dgm:prSet presAssocID="{79530B6F-413B-4973-A214-6415C7F81ABB}" presName="spaceRect" presStyleCnt="0"/>
      <dgm:spPr/>
    </dgm:pt>
    <dgm:pt modelId="{BD2AB222-E7B7-447C-A5B8-30ADF30DBB77}" type="pres">
      <dgm:prSet presAssocID="{79530B6F-413B-4973-A214-6415C7F81A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59537F-F67A-A648-98B7-A448DD8EFC02}" type="presOf" srcId="{CB8E7791-E229-4821-BC9C-892C23CAA2BA}" destId="{DDFCD82D-3563-42BC-9FD6-63197879278C}" srcOrd="0" destOrd="0" presId="urn:microsoft.com/office/officeart/2018/2/layout/IconVerticalSolidList"/>
    <dgm:cxn modelId="{8884508B-090B-324B-84AF-9AD92A80B63A}" type="presOf" srcId="{7FB2A44A-FC3E-4CD8-8130-83B7A695DC1E}" destId="{064D537F-0742-42F6-948F-5F79FDA0EDDB}" srcOrd="0" destOrd="0" presId="urn:microsoft.com/office/officeart/2018/2/layout/IconVerticalSolidList"/>
    <dgm:cxn modelId="{A7441E9C-FA2E-40D0-BEB1-30EFD356E60B}" srcId="{7FB2A44A-FC3E-4CD8-8130-83B7A695DC1E}" destId="{79530B6F-413B-4973-A214-6415C7F81ABB}" srcOrd="1" destOrd="0" parTransId="{BC487BFB-0E57-40FF-ACA2-00248A8465F4}" sibTransId="{B8E203AF-428B-49FB-BBE8-295D2D9F8735}"/>
    <dgm:cxn modelId="{B7F128F3-A96F-4C4F-9B1E-D6B79CFEABFB}" type="presOf" srcId="{79530B6F-413B-4973-A214-6415C7F81ABB}" destId="{BD2AB222-E7B7-447C-A5B8-30ADF30DBB77}" srcOrd="0" destOrd="0" presId="urn:microsoft.com/office/officeart/2018/2/layout/IconVerticalSolidList"/>
    <dgm:cxn modelId="{1AA79CF5-D066-4A1A-BEC5-26BE9D92A10E}" srcId="{7FB2A44A-FC3E-4CD8-8130-83B7A695DC1E}" destId="{CB8E7791-E229-4821-BC9C-892C23CAA2BA}" srcOrd="0" destOrd="0" parTransId="{72AE2CC4-235C-41AF-A66E-92AD508110E2}" sibTransId="{200121FC-E713-45BE-8AFC-64369D01DEAE}"/>
    <dgm:cxn modelId="{E471A169-DA07-6641-8DC8-ABB4AE171CE5}" type="presParOf" srcId="{064D537F-0742-42F6-948F-5F79FDA0EDDB}" destId="{36DD27C6-D332-4237-BFD0-E3669AD43F21}" srcOrd="0" destOrd="0" presId="urn:microsoft.com/office/officeart/2018/2/layout/IconVerticalSolidList"/>
    <dgm:cxn modelId="{66D03690-550E-6242-9A51-EC96393F2A08}" type="presParOf" srcId="{36DD27C6-D332-4237-BFD0-E3669AD43F21}" destId="{BC1FF476-55CA-4EA2-AF48-B47AF64ED559}" srcOrd="0" destOrd="0" presId="urn:microsoft.com/office/officeart/2018/2/layout/IconVerticalSolidList"/>
    <dgm:cxn modelId="{116AAB22-8A40-D648-86FB-357B2A0E4BB1}" type="presParOf" srcId="{36DD27C6-D332-4237-BFD0-E3669AD43F21}" destId="{70D032C6-6790-4F32-A1F5-8A7389E5EB7D}" srcOrd="1" destOrd="0" presId="urn:microsoft.com/office/officeart/2018/2/layout/IconVerticalSolidList"/>
    <dgm:cxn modelId="{2D5B2DFF-C5B5-AF47-B34B-80E6F3AE54CC}" type="presParOf" srcId="{36DD27C6-D332-4237-BFD0-E3669AD43F21}" destId="{13E75F8D-1D43-49C0-BF92-6E7D35FE5CBC}" srcOrd="2" destOrd="0" presId="urn:microsoft.com/office/officeart/2018/2/layout/IconVerticalSolidList"/>
    <dgm:cxn modelId="{47ED3A99-AA7A-AB47-B25A-5104ADBB6F3C}" type="presParOf" srcId="{36DD27C6-D332-4237-BFD0-E3669AD43F21}" destId="{DDFCD82D-3563-42BC-9FD6-63197879278C}" srcOrd="3" destOrd="0" presId="urn:microsoft.com/office/officeart/2018/2/layout/IconVerticalSolidList"/>
    <dgm:cxn modelId="{FBE2C471-050E-5B45-85DB-60B2B5FDDC07}" type="presParOf" srcId="{064D537F-0742-42F6-948F-5F79FDA0EDDB}" destId="{5A421A67-413C-47F1-BC17-52A5A0B1AAE2}" srcOrd="1" destOrd="0" presId="urn:microsoft.com/office/officeart/2018/2/layout/IconVerticalSolidList"/>
    <dgm:cxn modelId="{E1EA0B36-5468-1441-A0DC-2D569F1A3DFD}" type="presParOf" srcId="{064D537F-0742-42F6-948F-5F79FDA0EDDB}" destId="{523894E6-089D-458C-8CEE-918721C425C6}" srcOrd="2" destOrd="0" presId="urn:microsoft.com/office/officeart/2018/2/layout/IconVerticalSolidList"/>
    <dgm:cxn modelId="{0C786D13-94D2-BA44-98C3-7358A4AF6394}" type="presParOf" srcId="{523894E6-089D-458C-8CEE-918721C425C6}" destId="{BEBD7211-1F67-4C21-AA79-885FDBC71B04}" srcOrd="0" destOrd="0" presId="urn:microsoft.com/office/officeart/2018/2/layout/IconVerticalSolidList"/>
    <dgm:cxn modelId="{6C6C2056-67C3-3546-84E0-78A8FE37564F}" type="presParOf" srcId="{523894E6-089D-458C-8CEE-918721C425C6}" destId="{BEDA9C3E-73D5-48A0-BE1D-50AF782C49DE}" srcOrd="1" destOrd="0" presId="urn:microsoft.com/office/officeart/2018/2/layout/IconVerticalSolidList"/>
    <dgm:cxn modelId="{836A140B-7B21-704B-8BA2-BBFD3195D20B}" type="presParOf" srcId="{523894E6-089D-458C-8CEE-918721C425C6}" destId="{16A6BEA2-6FB6-4FA3-BB7A-8A039BA25E9A}" srcOrd="2" destOrd="0" presId="urn:microsoft.com/office/officeart/2018/2/layout/IconVerticalSolidList"/>
    <dgm:cxn modelId="{30B4D231-D6FE-2445-BCB0-A184407F5514}" type="presParOf" srcId="{523894E6-089D-458C-8CEE-918721C425C6}" destId="{BD2AB222-E7B7-447C-A5B8-30ADF30DBB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87718-1ECE-4202-8654-C53A9105F2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D61C82-32BC-4DDD-909F-25BD2388D999}">
      <dgm:prSet/>
      <dgm:spPr/>
      <dgm:t>
        <a:bodyPr/>
        <a:lstStyle/>
        <a:p>
          <a:r>
            <a:rPr lang="en-US" b="1" dirty="0"/>
            <a:t>Course Code</a:t>
          </a:r>
          <a:r>
            <a:rPr lang="en-US" dirty="0"/>
            <a:t>: Unique course code of each course rated by a student</a:t>
          </a:r>
        </a:p>
      </dgm:t>
    </dgm:pt>
    <dgm:pt modelId="{E5364F5A-A50B-463E-982E-CA6A78250270}" type="parTrans" cxnId="{E546FF77-04F6-4EF4-9598-D87CDB09744F}">
      <dgm:prSet/>
      <dgm:spPr/>
      <dgm:t>
        <a:bodyPr/>
        <a:lstStyle/>
        <a:p>
          <a:endParaRPr lang="en-US"/>
        </a:p>
      </dgm:t>
    </dgm:pt>
    <dgm:pt modelId="{48CDC079-69F3-46AC-B4C0-498DB1E3F4D1}" type="sibTrans" cxnId="{E546FF77-04F6-4EF4-9598-D87CDB09744F}">
      <dgm:prSet/>
      <dgm:spPr/>
      <dgm:t>
        <a:bodyPr/>
        <a:lstStyle/>
        <a:p>
          <a:endParaRPr lang="en-US"/>
        </a:p>
      </dgm:t>
    </dgm:pt>
    <dgm:pt modelId="{376245BF-886D-4DA4-B2AC-6D98E2AEA71B}">
      <dgm:prSet/>
      <dgm:spPr/>
      <dgm:t>
        <a:bodyPr/>
        <a:lstStyle/>
        <a:p>
          <a:r>
            <a:rPr lang="en-US" b="1" dirty="0"/>
            <a:t>Course Title</a:t>
          </a:r>
          <a:r>
            <a:rPr lang="en-US" dirty="0"/>
            <a:t>: Title belonging to each course </a:t>
          </a:r>
        </a:p>
      </dgm:t>
    </dgm:pt>
    <dgm:pt modelId="{64B5B530-B48A-4F66-AC9A-A5D6998A7F85}" type="parTrans" cxnId="{6600DEB6-E2A4-4221-8314-32F23359376B}">
      <dgm:prSet/>
      <dgm:spPr/>
      <dgm:t>
        <a:bodyPr/>
        <a:lstStyle/>
        <a:p>
          <a:endParaRPr lang="en-US"/>
        </a:p>
      </dgm:t>
    </dgm:pt>
    <dgm:pt modelId="{4565D1B0-9CE0-425E-B04D-7AB85F75C079}" type="sibTrans" cxnId="{6600DEB6-E2A4-4221-8314-32F23359376B}">
      <dgm:prSet/>
      <dgm:spPr/>
      <dgm:t>
        <a:bodyPr/>
        <a:lstStyle/>
        <a:p>
          <a:endParaRPr lang="en-US"/>
        </a:p>
      </dgm:t>
    </dgm:pt>
    <dgm:pt modelId="{8E465E8E-9582-43E0-9FAC-D5D9E769A15F}">
      <dgm:prSet/>
      <dgm:spPr/>
      <dgm:t>
        <a:bodyPr/>
        <a:lstStyle/>
        <a:p>
          <a:r>
            <a:rPr lang="en-US" b="1" dirty="0"/>
            <a:t>Number of Ratings</a:t>
          </a:r>
          <a:r>
            <a:rPr lang="en-US" dirty="0"/>
            <a:t>: Represents the total amount of ratings a particular course got</a:t>
          </a:r>
        </a:p>
      </dgm:t>
    </dgm:pt>
    <dgm:pt modelId="{C7E44E25-B37D-4FC7-B8EB-8750BB7B8112}" type="parTrans" cxnId="{34A3B6D9-CDC0-461B-84DA-782AECC39B58}">
      <dgm:prSet/>
      <dgm:spPr/>
      <dgm:t>
        <a:bodyPr/>
        <a:lstStyle/>
        <a:p>
          <a:endParaRPr lang="en-US"/>
        </a:p>
      </dgm:t>
    </dgm:pt>
    <dgm:pt modelId="{F9360120-1FCE-4FF2-9F43-385C4F7F8F71}" type="sibTrans" cxnId="{34A3B6D9-CDC0-461B-84DA-782AECC39B58}">
      <dgm:prSet/>
      <dgm:spPr/>
      <dgm:t>
        <a:bodyPr/>
        <a:lstStyle/>
        <a:p>
          <a:endParaRPr lang="en-US"/>
        </a:p>
      </dgm:t>
    </dgm:pt>
    <dgm:pt modelId="{5C0745A3-E08E-47F7-8E15-451D28D9A300}">
      <dgm:prSet/>
      <dgm:spPr/>
      <dgm:t>
        <a:bodyPr/>
        <a:lstStyle/>
        <a:p>
          <a:r>
            <a:rPr lang="en-US" b="1" dirty="0"/>
            <a:t>Useful:</a:t>
          </a:r>
          <a:r>
            <a:rPr lang="en-US" dirty="0"/>
            <a:t> Represents the percentage of students who considered the course to be useful</a:t>
          </a:r>
        </a:p>
      </dgm:t>
    </dgm:pt>
    <dgm:pt modelId="{F11DE5B6-551B-4255-B14F-E9FAD3C988ED}" type="parTrans" cxnId="{FF0B3D8E-0293-4935-BA66-E473F63BBEE3}">
      <dgm:prSet/>
      <dgm:spPr/>
      <dgm:t>
        <a:bodyPr/>
        <a:lstStyle/>
        <a:p>
          <a:endParaRPr lang="en-US"/>
        </a:p>
      </dgm:t>
    </dgm:pt>
    <dgm:pt modelId="{83AB44FC-43B0-41D1-B634-026410A066E3}" type="sibTrans" cxnId="{FF0B3D8E-0293-4935-BA66-E473F63BBEE3}">
      <dgm:prSet/>
      <dgm:spPr/>
      <dgm:t>
        <a:bodyPr/>
        <a:lstStyle/>
        <a:p>
          <a:endParaRPr lang="en-US"/>
        </a:p>
      </dgm:t>
    </dgm:pt>
    <dgm:pt modelId="{5F3380AE-2001-4BFA-9A79-02419650012D}">
      <dgm:prSet/>
      <dgm:spPr/>
      <dgm:t>
        <a:bodyPr/>
        <a:lstStyle/>
        <a:p>
          <a:r>
            <a:rPr lang="en-US" b="1" dirty="0"/>
            <a:t>Easy:</a:t>
          </a:r>
          <a:r>
            <a:rPr lang="en-US" dirty="0"/>
            <a:t> Represents the percentage of students who considered the course to be easy</a:t>
          </a:r>
        </a:p>
      </dgm:t>
    </dgm:pt>
    <dgm:pt modelId="{A6824A91-4A2B-4EE8-88AF-5B228201D2A9}" type="parTrans" cxnId="{D4E9AEE2-9342-4EC8-BCD8-92CD39761E17}">
      <dgm:prSet/>
      <dgm:spPr/>
      <dgm:t>
        <a:bodyPr/>
        <a:lstStyle/>
        <a:p>
          <a:endParaRPr lang="en-US"/>
        </a:p>
      </dgm:t>
    </dgm:pt>
    <dgm:pt modelId="{D290C5BA-90A8-46E8-8314-7D99CFEA021C}" type="sibTrans" cxnId="{D4E9AEE2-9342-4EC8-BCD8-92CD39761E17}">
      <dgm:prSet/>
      <dgm:spPr/>
      <dgm:t>
        <a:bodyPr/>
        <a:lstStyle/>
        <a:p>
          <a:endParaRPr lang="en-US"/>
        </a:p>
      </dgm:t>
    </dgm:pt>
    <dgm:pt modelId="{DA1244F4-03EF-48A9-9A2A-2A26A2E0E55B}">
      <dgm:prSet/>
      <dgm:spPr/>
      <dgm:t>
        <a:bodyPr/>
        <a:lstStyle/>
        <a:p>
          <a:r>
            <a:rPr lang="en-US" b="1" dirty="0"/>
            <a:t>Liked:</a:t>
          </a:r>
          <a:r>
            <a:rPr lang="en-US" dirty="0"/>
            <a:t> Represents the percentage of students who liked the course</a:t>
          </a:r>
        </a:p>
      </dgm:t>
    </dgm:pt>
    <dgm:pt modelId="{A861023D-9B7B-4E23-A596-C89C3BE06E5B}" type="parTrans" cxnId="{E311ED36-39D6-4211-93E7-5553EAD820A5}">
      <dgm:prSet/>
      <dgm:spPr/>
      <dgm:t>
        <a:bodyPr/>
        <a:lstStyle/>
        <a:p>
          <a:endParaRPr lang="en-US"/>
        </a:p>
      </dgm:t>
    </dgm:pt>
    <dgm:pt modelId="{CE8A8895-0144-4833-8F91-E86D69B6BB84}" type="sibTrans" cxnId="{E311ED36-39D6-4211-93E7-5553EAD820A5}">
      <dgm:prSet/>
      <dgm:spPr/>
      <dgm:t>
        <a:bodyPr/>
        <a:lstStyle/>
        <a:p>
          <a:endParaRPr lang="en-US"/>
        </a:p>
      </dgm:t>
    </dgm:pt>
    <dgm:pt modelId="{D187BB37-86CF-498C-94A5-064EC0C2721E}" type="pres">
      <dgm:prSet presAssocID="{FF187718-1ECE-4202-8654-C53A9105F276}" presName="diagram" presStyleCnt="0">
        <dgm:presLayoutVars>
          <dgm:dir/>
          <dgm:resizeHandles val="exact"/>
        </dgm:presLayoutVars>
      </dgm:prSet>
      <dgm:spPr/>
    </dgm:pt>
    <dgm:pt modelId="{411FA5ED-AE5D-4F97-BFB8-220DB11A8317}" type="pres">
      <dgm:prSet presAssocID="{F3D61C82-32BC-4DDD-909F-25BD2388D999}" presName="node" presStyleLbl="node1" presStyleIdx="0" presStyleCnt="6">
        <dgm:presLayoutVars>
          <dgm:bulletEnabled val="1"/>
        </dgm:presLayoutVars>
      </dgm:prSet>
      <dgm:spPr/>
    </dgm:pt>
    <dgm:pt modelId="{E7BCE606-F5C8-4523-A703-F822543FE60D}" type="pres">
      <dgm:prSet presAssocID="{48CDC079-69F3-46AC-B4C0-498DB1E3F4D1}" presName="sibTrans" presStyleCnt="0"/>
      <dgm:spPr/>
    </dgm:pt>
    <dgm:pt modelId="{C55D3F20-31A3-41AE-B181-F490D968E799}" type="pres">
      <dgm:prSet presAssocID="{376245BF-886D-4DA4-B2AC-6D98E2AEA71B}" presName="node" presStyleLbl="node1" presStyleIdx="1" presStyleCnt="6">
        <dgm:presLayoutVars>
          <dgm:bulletEnabled val="1"/>
        </dgm:presLayoutVars>
      </dgm:prSet>
      <dgm:spPr/>
    </dgm:pt>
    <dgm:pt modelId="{53197F0B-3A3D-4916-BAD0-B67947A44F75}" type="pres">
      <dgm:prSet presAssocID="{4565D1B0-9CE0-425E-B04D-7AB85F75C079}" presName="sibTrans" presStyleCnt="0"/>
      <dgm:spPr/>
    </dgm:pt>
    <dgm:pt modelId="{5E00CF72-8646-42AF-AE81-D713A4E3C695}" type="pres">
      <dgm:prSet presAssocID="{8E465E8E-9582-43E0-9FAC-D5D9E769A15F}" presName="node" presStyleLbl="node1" presStyleIdx="2" presStyleCnt="6">
        <dgm:presLayoutVars>
          <dgm:bulletEnabled val="1"/>
        </dgm:presLayoutVars>
      </dgm:prSet>
      <dgm:spPr/>
    </dgm:pt>
    <dgm:pt modelId="{B99F6EFF-DE1F-49DA-A096-0573763F0ABF}" type="pres">
      <dgm:prSet presAssocID="{F9360120-1FCE-4FF2-9F43-385C4F7F8F71}" presName="sibTrans" presStyleCnt="0"/>
      <dgm:spPr/>
    </dgm:pt>
    <dgm:pt modelId="{EC27630A-C717-4948-ADD0-4CDA9A5085AF}" type="pres">
      <dgm:prSet presAssocID="{5C0745A3-E08E-47F7-8E15-451D28D9A300}" presName="node" presStyleLbl="node1" presStyleIdx="3" presStyleCnt="6">
        <dgm:presLayoutVars>
          <dgm:bulletEnabled val="1"/>
        </dgm:presLayoutVars>
      </dgm:prSet>
      <dgm:spPr/>
    </dgm:pt>
    <dgm:pt modelId="{A15F1348-1174-4D97-8B1E-9BC6B20561F9}" type="pres">
      <dgm:prSet presAssocID="{83AB44FC-43B0-41D1-B634-026410A066E3}" presName="sibTrans" presStyleCnt="0"/>
      <dgm:spPr/>
    </dgm:pt>
    <dgm:pt modelId="{1B79D1FC-6816-4C7A-8A8D-6873DBDBC947}" type="pres">
      <dgm:prSet presAssocID="{5F3380AE-2001-4BFA-9A79-02419650012D}" presName="node" presStyleLbl="node1" presStyleIdx="4" presStyleCnt="6">
        <dgm:presLayoutVars>
          <dgm:bulletEnabled val="1"/>
        </dgm:presLayoutVars>
      </dgm:prSet>
      <dgm:spPr/>
    </dgm:pt>
    <dgm:pt modelId="{C0780488-B961-411D-8352-9B51AC45A5BC}" type="pres">
      <dgm:prSet presAssocID="{D290C5BA-90A8-46E8-8314-7D99CFEA021C}" presName="sibTrans" presStyleCnt="0"/>
      <dgm:spPr/>
    </dgm:pt>
    <dgm:pt modelId="{6B1AAF6E-F9D1-44A0-9A9C-BF161767DAC1}" type="pres">
      <dgm:prSet presAssocID="{DA1244F4-03EF-48A9-9A2A-2A26A2E0E55B}" presName="node" presStyleLbl="node1" presStyleIdx="5" presStyleCnt="6">
        <dgm:presLayoutVars>
          <dgm:bulletEnabled val="1"/>
        </dgm:presLayoutVars>
      </dgm:prSet>
      <dgm:spPr/>
    </dgm:pt>
  </dgm:ptLst>
  <dgm:cxnLst>
    <dgm:cxn modelId="{689FF834-2F9F-4865-8EFE-9C6AD0AE79D1}" type="presOf" srcId="{8E465E8E-9582-43E0-9FAC-D5D9E769A15F}" destId="{5E00CF72-8646-42AF-AE81-D713A4E3C695}" srcOrd="0" destOrd="0" presId="urn:microsoft.com/office/officeart/2005/8/layout/default"/>
    <dgm:cxn modelId="{E311ED36-39D6-4211-93E7-5553EAD820A5}" srcId="{FF187718-1ECE-4202-8654-C53A9105F276}" destId="{DA1244F4-03EF-48A9-9A2A-2A26A2E0E55B}" srcOrd="5" destOrd="0" parTransId="{A861023D-9B7B-4E23-A596-C89C3BE06E5B}" sibTransId="{CE8A8895-0144-4833-8F91-E86D69B6BB84}"/>
    <dgm:cxn modelId="{59B00949-70F0-4E43-9F96-2089D7BD51F3}" type="presOf" srcId="{FF187718-1ECE-4202-8654-C53A9105F276}" destId="{D187BB37-86CF-498C-94A5-064EC0C2721E}" srcOrd="0" destOrd="0" presId="urn:microsoft.com/office/officeart/2005/8/layout/default"/>
    <dgm:cxn modelId="{E546FF77-04F6-4EF4-9598-D87CDB09744F}" srcId="{FF187718-1ECE-4202-8654-C53A9105F276}" destId="{F3D61C82-32BC-4DDD-909F-25BD2388D999}" srcOrd="0" destOrd="0" parTransId="{E5364F5A-A50B-463E-982E-CA6A78250270}" sibTransId="{48CDC079-69F3-46AC-B4C0-498DB1E3F4D1}"/>
    <dgm:cxn modelId="{FF0B3D8E-0293-4935-BA66-E473F63BBEE3}" srcId="{FF187718-1ECE-4202-8654-C53A9105F276}" destId="{5C0745A3-E08E-47F7-8E15-451D28D9A300}" srcOrd="3" destOrd="0" parTransId="{F11DE5B6-551B-4255-B14F-E9FAD3C988ED}" sibTransId="{83AB44FC-43B0-41D1-B634-026410A066E3}"/>
    <dgm:cxn modelId="{6600DEB6-E2A4-4221-8314-32F23359376B}" srcId="{FF187718-1ECE-4202-8654-C53A9105F276}" destId="{376245BF-886D-4DA4-B2AC-6D98E2AEA71B}" srcOrd="1" destOrd="0" parTransId="{64B5B530-B48A-4F66-AC9A-A5D6998A7F85}" sibTransId="{4565D1B0-9CE0-425E-B04D-7AB85F75C079}"/>
    <dgm:cxn modelId="{5AE803B8-9C37-43B1-B740-CE27300D296E}" type="presOf" srcId="{5F3380AE-2001-4BFA-9A79-02419650012D}" destId="{1B79D1FC-6816-4C7A-8A8D-6873DBDBC947}" srcOrd="0" destOrd="0" presId="urn:microsoft.com/office/officeart/2005/8/layout/default"/>
    <dgm:cxn modelId="{758D3ED6-B4D6-48F7-8082-5EAB6D77432C}" type="presOf" srcId="{376245BF-886D-4DA4-B2AC-6D98E2AEA71B}" destId="{C55D3F20-31A3-41AE-B181-F490D968E799}" srcOrd="0" destOrd="0" presId="urn:microsoft.com/office/officeart/2005/8/layout/default"/>
    <dgm:cxn modelId="{34A3B6D9-CDC0-461B-84DA-782AECC39B58}" srcId="{FF187718-1ECE-4202-8654-C53A9105F276}" destId="{8E465E8E-9582-43E0-9FAC-D5D9E769A15F}" srcOrd="2" destOrd="0" parTransId="{C7E44E25-B37D-4FC7-B8EB-8750BB7B8112}" sibTransId="{F9360120-1FCE-4FF2-9F43-385C4F7F8F71}"/>
    <dgm:cxn modelId="{D4E9AEE2-9342-4EC8-BCD8-92CD39761E17}" srcId="{FF187718-1ECE-4202-8654-C53A9105F276}" destId="{5F3380AE-2001-4BFA-9A79-02419650012D}" srcOrd="4" destOrd="0" parTransId="{A6824A91-4A2B-4EE8-88AF-5B228201D2A9}" sibTransId="{D290C5BA-90A8-46E8-8314-7D99CFEA021C}"/>
    <dgm:cxn modelId="{3F8085E8-13CB-4A50-8326-7E4A35A06ABA}" type="presOf" srcId="{DA1244F4-03EF-48A9-9A2A-2A26A2E0E55B}" destId="{6B1AAF6E-F9D1-44A0-9A9C-BF161767DAC1}" srcOrd="0" destOrd="0" presId="urn:microsoft.com/office/officeart/2005/8/layout/default"/>
    <dgm:cxn modelId="{4CCF0BEF-062E-413C-95CA-86B09232ED59}" type="presOf" srcId="{F3D61C82-32BC-4DDD-909F-25BD2388D999}" destId="{411FA5ED-AE5D-4F97-BFB8-220DB11A8317}" srcOrd="0" destOrd="0" presId="urn:microsoft.com/office/officeart/2005/8/layout/default"/>
    <dgm:cxn modelId="{1E748DFD-74D5-4A22-9285-07D387A26C9F}" type="presOf" srcId="{5C0745A3-E08E-47F7-8E15-451D28D9A300}" destId="{EC27630A-C717-4948-ADD0-4CDA9A5085AF}" srcOrd="0" destOrd="0" presId="urn:microsoft.com/office/officeart/2005/8/layout/default"/>
    <dgm:cxn modelId="{732AF17C-9400-4E87-8FF0-428F9B5E862E}" type="presParOf" srcId="{D187BB37-86CF-498C-94A5-064EC0C2721E}" destId="{411FA5ED-AE5D-4F97-BFB8-220DB11A8317}" srcOrd="0" destOrd="0" presId="urn:microsoft.com/office/officeart/2005/8/layout/default"/>
    <dgm:cxn modelId="{8AE79818-2EC9-47A0-A2A5-9458B5A335D5}" type="presParOf" srcId="{D187BB37-86CF-498C-94A5-064EC0C2721E}" destId="{E7BCE606-F5C8-4523-A703-F822543FE60D}" srcOrd="1" destOrd="0" presId="urn:microsoft.com/office/officeart/2005/8/layout/default"/>
    <dgm:cxn modelId="{8DBAFBB1-E135-472F-8A5F-5C3758E8017A}" type="presParOf" srcId="{D187BB37-86CF-498C-94A5-064EC0C2721E}" destId="{C55D3F20-31A3-41AE-B181-F490D968E799}" srcOrd="2" destOrd="0" presId="urn:microsoft.com/office/officeart/2005/8/layout/default"/>
    <dgm:cxn modelId="{D1AA8A8D-1B87-40A8-BD66-F8B4E608089D}" type="presParOf" srcId="{D187BB37-86CF-498C-94A5-064EC0C2721E}" destId="{53197F0B-3A3D-4916-BAD0-B67947A44F75}" srcOrd="3" destOrd="0" presId="urn:microsoft.com/office/officeart/2005/8/layout/default"/>
    <dgm:cxn modelId="{7636B0AB-0579-4056-B8FC-9D87E09DDA9F}" type="presParOf" srcId="{D187BB37-86CF-498C-94A5-064EC0C2721E}" destId="{5E00CF72-8646-42AF-AE81-D713A4E3C695}" srcOrd="4" destOrd="0" presId="urn:microsoft.com/office/officeart/2005/8/layout/default"/>
    <dgm:cxn modelId="{C84FF14F-CD56-4EBE-BB2D-6CA0FD590CBB}" type="presParOf" srcId="{D187BB37-86CF-498C-94A5-064EC0C2721E}" destId="{B99F6EFF-DE1F-49DA-A096-0573763F0ABF}" srcOrd="5" destOrd="0" presId="urn:microsoft.com/office/officeart/2005/8/layout/default"/>
    <dgm:cxn modelId="{36CEB383-9441-4B7C-8460-708E7FC9D48D}" type="presParOf" srcId="{D187BB37-86CF-498C-94A5-064EC0C2721E}" destId="{EC27630A-C717-4948-ADD0-4CDA9A5085AF}" srcOrd="6" destOrd="0" presId="urn:microsoft.com/office/officeart/2005/8/layout/default"/>
    <dgm:cxn modelId="{66255608-9315-4CFE-970A-EB98CC0E0206}" type="presParOf" srcId="{D187BB37-86CF-498C-94A5-064EC0C2721E}" destId="{A15F1348-1174-4D97-8B1E-9BC6B20561F9}" srcOrd="7" destOrd="0" presId="urn:microsoft.com/office/officeart/2005/8/layout/default"/>
    <dgm:cxn modelId="{4ED2F494-B196-4D10-849C-58031D2E944A}" type="presParOf" srcId="{D187BB37-86CF-498C-94A5-064EC0C2721E}" destId="{1B79D1FC-6816-4C7A-8A8D-6873DBDBC947}" srcOrd="8" destOrd="0" presId="urn:microsoft.com/office/officeart/2005/8/layout/default"/>
    <dgm:cxn modelId="{A62B6B7C-6BB1-47AD-AB73-4E23254A15E5}" type="presParOf" srcId="{D187BB37-86CF-498C-94A5-064EC0C2721E}" destId="{C0780488-B961-411D-8352-9B51AC45A5BC}" srcOrd="9" destOrd="0" presId="urn:microsoft.com/office/officeart/2005/8/layout/default"/>
    <dgm:cxn modelId="{EE9CC1C7-C6A2-4E97-8D9D-CFEB27BBACC0}" type="presParOf" srcId="{D187BB37-86CF-498C-94A5-064EC0C2721E}" destId="{6B1AAF6E-F9D1-44A0-9A9C-BF161767DAC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87718-1ECE-4202-8654-C53A9105F2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A520DD-39C2-4533-9225-8721AC6D55F8}">
      <dgm:prSet/>
      <dgm:spPr/>
      <dgm:t>
        <a:bodyPr/>
        <a:lstStyle/>
        <a:p>
          <a:r>
            <a:rPr lang="en-US" b="1" dirty="0"/>
            <a:t>Number of Reviews</a:t>
          </a:r>
          <a:r>
            <a:rPr lang="en-US" dirty="0"/>
            <a:t>: Represents how many students gave a review for a particular course</a:t>
          </a:r>
        </a:p>
      </dgm:t>
    </dgm:pt>
    <dgm:pt modelId="{5854892E-277A-4A1E-B1FD-EAE9163710E6}" type="parTrans" cxnId="{0C5D51C2-73D7-4444-A82F-6B824FCAF45E}">
      <dgm:prSet/>
      <dgm:spPr/>
      <dgm:t>
        <a:bodyPr/>
        <a:lstStyle/>
        <a:p>
          <a:endParaRPr lang="en-US"/>
        </a:p>
      </dgm:t>
    </dgm:pt>
    <dgm:pt modelId="{C6E98ECF-3514-49FD-8E4B-CA923416834F}" type="sibTrans" cxnId="{0C5D51C2-73D7-4444-A82F-6B824FCAF45E}">
      <dgm:prSet/>
      <dgm:spPr/>
      <dgm:t>
        <a:bodyPr/>
        <a:lstStyle/>
        <a:p>
          <a:endParaRPr lang="en-US"/>
        </a:p>
      </dgm:t>
    </dgm:pt>
    <dgm:pt modelId="{DCAA5179-02DC-466B-9230-1FB52FFF938A}">
      <dgm:prSet/>
      <dgm:spPr/>
      <dgm:t>
        <a:bodyPr/>
        <a:lstStyle/>
        <a:p>
          <a:r>
            <a:rPr lang="en-US" b="1" dirty="0"/>
            <a:t>Reviews:</a:t>
          </a:r>
          <a:r>
            <a:rPr lang="en-US" dirty="0"/>
            <a:t> The textual response to a review given by a student for a particular course</a:t>
          </a:r>
        </a:p>
      </dgm:t>
    </dgm:pt>
    <dgm:pt modelId="{019CFEEB-F026-47B5-A504-30CCA45F730F}" type="parTrans" cxnId="{FA2A1C75-BC01-48EA-815E-ACFCFDEE9FE5}">
      <dgm:prSet/>
      <dgm:spPr/>
      <dgm:t>
        <a:bodyPr/>
        <a:lstStyle/>
        <a:p>
          <a:endParaRPr lang="en-US"/>
        </a:p>
      </dgm:t>
    </dgm:pt>
    <dgm:pt modelId="{6574413B-56A7-4842-856C-71736FA09A45}" type="sibTrans" cxnId="{FA2A1C75-BC01-48EA-815E-ACFCFDEE9FE5}">
      <dgm:prSet/>
      <dgm:spPr/>
      <dgm:t>
        <a:bodyPr/>
        <a:lstStyle/>
        <a:p>
          <a:endParaRPr lang="en-US"/>
        </a:p>
      </dgm:t>
    </dgm:pt>
    <dgm:pt modelId="{0CA0AD8E-2BD5-4E5A-9C8F-6A23B56B1CC7}">
      <dgm:prSet/>
      <dgm:spPr/>
      <dgm:t>
        <a:bodyPr/>
        <a:lstStyle/>
        <a:p>
          <a:r>
            <a:rPr lang="en-US" b="1" dirty="0"/>
            <a:t>Course Rating:</a:t>
          </a:r>
          <a:r>
            <a:rPr lang="en-US" dirty="0"/>
            <a:t> This is our target variable. It represents whether a particular student "liked" a course or "disliked" a course.</a:t>
          </a:r>
        </a:p>
      </dgm:t>
    </dgm:pt>
    <dgm:pt modelId="{2D97C950-A015-49CB-B956-61B1A3D02620}" type="parTrans" cxnId="{29F1E465-45C9-4DB8-BD92-D9F88271D1CA}">
      <dgm:prSet/>
      <dgm:spPr/>
      <dgm:t>
        <a:bodyPr/>
        <a:lstStyle/>
        <a:p>
          <a:endParaRPr lang="en-US"/>
        </a:p>
      </dgm:t>
    </dgm:pt>
    <dgm:pt modelId="{4C11047C-8618-45AF-ADDE-03DC226749CE}" type="sibTrans" cxnId="{29F1E465-45C9-4DB8-BD92-D9F88271D1CA}">
      <dgm:prSet/>
      <dgm:spPr/>
      <dgm:t>
        <a:bodyPr/>
        <a:lstStyle/>
        <a:p>
          <a:endParaRPr lang="en-US"/>
        </a:p>
      </dgm:t>
    </dgm:pt>
    <dgm:pt modelId="{D187BB37-86CF-498C-94A5-064EC0C2721E}" type="pres">
      <dgm:prSet presAssocID="{FF187718-1ECE-4202-8654-C53A9105F276}" presName="diagram" presStyleCnt="0">
        <dgm:presLayoutVars>
          <dgm:dir/>
          <dgm:resizeHandles val="exact"/>
        </dgm:presLayoutVars>
      </dgm:prSet>
      <dgm:spPr/>
    </dgm:pt>
    <dgm:pt modelId="{1B7337BE-27B6-4A05-AF05-3F7499F77620}" type="pres">
      <dgm:prSet presAssocID="{54A520DD-39C2-4533-9225-8721AC6D55F8}" presName="node" presStyleLbl="node1" presStyleIdx="0" presStyleCnt="3">
        <dgm:presLayoutVars>
          <dgm:bulletEnabled val="1"/>
        </dgm:presLayoutVars>
      </dgm:prSet>
      <dgm:spPr/>
    </dgm:pt>
    <dgm:pt modelId="{5ACB0F88-7006-42C3-8665-5683E6E14F57}" type="pres">
      <dgm:prSet presAssocID="{C6E98ECF-3514-49FD-8E4B-CA923416834F}" presName="sibTrans" presStyleCnt="0"/>
      <dgm:spPr/>
    </dgm:pt>
    <dgm:pt modelId="{7345BBDC-A0DD-4FF9-B97D-2F2F80E8C86D}" type="pres">
      <dgm:prSet presAssocID="{DCAA5179-02DC-466B-9230-1FB52FFF938A}" presName="node" presStyleLbl="node1" presStyleIdx="1" presStyleCnt="3">
        <dgm:presLayoutVars>
          <dgm:bulletEnabled val="1"/>
        </dgm:presLayoutVars>
      </dgm:prSet>
      <dgm:spPr/>
    </dgm:pt>
    <dgm:pt modelId="{A0F744BC-A5EA-4866-A79F-CB919DC78957}" type="pres">
      <dgm:prSet presAssocID="{6574413B-56A7-4842-856C-71736FA09A45}" presName="sibTrans" presStyleCnt="0"/>
      <dgm:spPr/>
    </dgm:pt>
    <dgm:pt modelId="{1B02DF42-CE3A-421F-BC77-8161C0565E0F}" type="pres">
      <dgm:prSet presAssocID="{0CA0AD8E-2BD5-4E5A-9C8F-6A23B56B1CC7}" presName="node" presStyleLbl="node1" presStyleIdx="2" presStyleCnt="3">
        <dgm:presLayoutVars>
          <dgm:bulletEnabled val="1"/>
        </dgm:presLayoutVars>
      </dgm:prSet>
      <dgm:spPr/>
    </dgm:pt>
  </dgm:ptLst>
  <dgm:cxnLst>
    <dgm:cxn modelId="{002C0214-18DB-4D31-9320-B049947F8192}" type="presOf" srcId="{54A520DD-39C2-4533-9225-8721AC6D55F8}" destId="{1B7337BE-27B6-4A05-AF05-3F7499F77620}" srcOrd="0" destOrd="0" presId="urn:microsoft.com/office/officeart/2005/8/layout/default"/>
    <dgm:cxn modelId="{59B00949-70F0-4E43-9F96-2089D7BD51F3}" type="presOf" srcId="{FF187718-1ECE-4202-8654-C53A9105F276}" destId="{D187BB37-86CF-498C-94A5-064EC0C2721E}" srcOrd="0" destOrd="0" presId="urn:microsoft.com/office/officeart/2005/8/layout/default"/>
    <dgm:cxn modelId="{4320EF59-8290-495F-BD1E-F2A01B5D85FE}" type="presOf" srcId="{0CA0AD8E-2BD5-4E5A-9C8F-6A23B56B1CC7}" destId="{1B02DF42-CE3A-421F-BC77-8161C0565E0F}" srcOrd="0" destOrd="0" presId="urn:microsoft.com/office/officeart/2005/8/layout/default"/>
    <dgm:cxn modelId="{29F1E465-45C9-4DB8-BD92-D9F88271D1CA}" srcId="{FF187718-1ECE-4202-8654-C53A9105F276}" destId="{0CA0AD8E-2BD5-4E5A-9C8F-6A23B56B1CC7}" srcOrd="2" destOrd="0" parTransId="{2D97C950-A015-49CB-B956-61B1A3D02620}" sibTransId="{4C11047C-8618-45AF-ADDE-03DC226749CE}"/>
    <dgm:cxn modelId="{FA2A1C75-BC01-48EA-815E-ACFCFDEE9FE5}" srcId="{FF187718-1ECE-4202-8654-C53A9105F276}" destId="{DCAA5179-02DC-466B-9230-1FB52FFF938A}" srcOrd="1" destOrd="0" parTransId="{019CFEEB-F026-47B5-A504-30CCA45F730F}" sibTransId="{6574413B-56A7-4842-856C-71736FA09A45}"/>
    <dgm:cxn modelId="{0C5D51C2-73D7-4444-A82F-6B824FCAF45E}" srcId="{FF187718-1ECE-4202-8654-C53A9105F276}" destId="{54A520DD-39C2-4533-9225-8721AC6D55F8}" srcOrd="0" destOrd="0" parTransId="{5854892E-277A-4A1E-B1FD-EAE9163710E6}" sibTransId="{C6E98ECF-3514-49FD-8E4B-CA923416834F}"/>
    <dgm:cxn modelId="{791177E7-9969-4C57-94B9-53D8E4B485A1}" type="presOf" srcId="{DCAA5179-02DC-466B-9230-1FB52FFF938A}" destId="{7345BBDC-A0DD-4FF9-B97D-2F2F80E8C86D}" srcOrd="0" destOrd="0" presId="urn:microsoft.com/office/officeart/2005/8/layout/default"/>
    <dgm:cxn modelId="{958041E8-ACCD-4182-AC4F-6D9B212B3767}" type="presParOf" srcId="{D187BB37-86CF-498C-94A5-064EC0C2721E}" destId="{1B7337BE-27B6-4A05-AF05-3F7499F77620}" srcOrd="0" destOrd="0" presId="urn:microsoft.com/office/officeart/2005/8/layout/default"/>
    <dgm:cxn modelId="{50737FF0-0178-428C-AAB4-46E242C52EDB}" type="presParOf" srcId="{D187BB37-86CF-498C-94A5-064EC0C2721E}" destId="{5ACB0F88-7006-42C3-8665-5683E6E14F57}" srcOrd="1" destOrd="0" presId="urn:microsoft.com/office/officeart/2005/8/layout/default"/>
    <dgm:cxn modelId="{C5E205D6-FE1C-4CE8-BDBC-C2F6F24EF28D}" type="presParOf" srcId="{D187BB37-86CF-498C-94A5-064EC0C2721E}" destId="{7345BBDC-A0DD-4FF9-B97D-2F2F80E8C86D}" srcOrd="2" destOrd="0" presId="urn:microsoft.com/office/officeart/2005/8/layout/default"/>
    <dgm:cxn modelId="{3D664465-8B8E-4354-A9CE-D6E8D334DCF9}" type="presParOf" srcId="{D187BB37-86CF-498C-94A5-064EC0C2721E}" destId="{A0F744BC-A5EA-4866-A79F-CB919DC78957}" srcOrd="3" destOrd="0" presId="urn:microsoft.com/office/officeart/2005/8/layout/default"/>
    <dgm:cxn modelId="{8F21E4E3-4E82-429D-8A00-A47D4E713FEA}" type="presParOf" srcId="{D187BB37-86CF-498C-94A5-064EC0C2721E}" destId="{1B02DF42-CE3A-421F-BC77-8161C0565E0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0E385B-1167-499C-BF3F-5625CDEE93C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6CDC13-D59C-4866-BBE7-05F8783C4AE6}">
      <dgm:prSet/>
      <dgm:spPr/>
      <dgm:t>
        <a:bodyPr/>
        <a:lstStyle/>
        <a:p>
          <a:r>
            <a:rPr lang="en-US"/>
            <a:t>Voting Classifier was used with base models</a:t>
          </a:r>
        </a:p>
      </dgm:t>
    </dgm:pt>
    <dgm:pt modelId="{65F3F31F-D4B4-479D-95BD-4F00EC33D785}" type="parTrans" cxnId="{2CD55070-0CE8-436F-9B49-EBC2E1D209FC}">
      <dgm:prSet/>
      <dgm:spPr/>
      <dgm:t>
        <a:bodyPr/>
        <a:lstStyle/>
        <a:p>
          <a:endParaRPr lang="en-US"/>
        </a:p>
      </dgm:t>
    </dgm:pt>
    <dgm:pt modelId="{3951DDBF-A52A-4A54-A6BF-DDEA58AE7E28}" type="sibTrans" cxnId="{2CD55070-0CE8-436F-9B49-EBC2E1D209FC}">
      <dgm:prSet/>
      <dgm:spPr/>
      <dgm:t>
        <a:bodyPr/>
        <a:lstStyle/>
        <a:p>
          <a:endParaRPr lang="en-US"/>
        </a:p>
      </dgm:t>
    </dgm:pt>
    <dgm:pt modelId="{315BF930-ED8D-475D-A1AA-0E2A569EA0BF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08430108-DF7A-49C7-9F4C-099779E759FC}" type="parTrans" cxnId="{638C8451-1620-4A2F-8A49-168E5ECD84B8}">
      <dgm:prSet/>
      <dgm:spPr/>
      <dgm:t>
        <a:bodyPr/>
        <a:lstStyle/>
        <a:p>
          <a:endParaRPr lang="en-US"/>
        </a:p>
      </dgm:t>
    </dgm:pt>
    <dgm:pt modelId="{C8ECC4F2-520A-4A76-94B4-6904DAF09AB2}" type="sibTrans" cxnId="{638C8451-1620-4A2F-8A49-168E5ECD84B8}">
      <dgm:prSet/>
      <dgm:spPr/>
      <dgm:t>
        <a:bodyPr/>
        <a:lstStyle/>
        <a:p>
          <a:endParaRPr lang="en-US"/>
        </a:p>
      </dgm:t>
    </dgm:pt>
    <dgm:pt modelId="{258946B2-D201-49E6-82AD-1482C4C2B97E}">
      <dgm:prSet/>
      <dgm:spPr/>
      <dgm:t>
        <a:bodyPr/>
        <a:lstStyle/>
        <a:p>
          <a:r>
            <a:rPr lang="en-US"/>
            <a:t>XGBoost Classifer</a:t>
          </a:r>
        </a:p>
      </dgm:t>
    </dgm:pt>
    <dgm:pt modelId="{AE3ECB4A-3E77-4B0A-8F7D-E6D69D12DB91}" type="parTrans" cxnId="{21396E98-B5A0-44D5-962F-BA7BF98CB699}">
      <dgm:prSet/>
      <dgm:spPr/>
      <dgm:t>
        <a:bodyPr/>
        <a:lstStyle/>
        <a:p>
          <a:endParaRPr lang="en-US"/>
        </a:p>
      </dgm:t>
    </dgm:pt>
    <dgm:pt modelId="{7090DC1E-F8BD-45AB-A971-EDD074291F2F}" type="sibTrans" cxnId="{21396E98-B5A0-44D5-962F-BA7BF98CB699}">
      <dgm:prSet/>
      <dgm:spPr/>
      <dgm:t>
        <a:bodyPr/>
        <a:lstStyle/>
        <a:p>
          <a:endParaRPr lang="en-US"/>
        </a:p>
      </dgm:t>
    </dgm:pt>
    <dgm:pt modelId="{FBD9B140-36E5-4D95-9780-737DC9913E61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E064D19E-A2B7-402E-957F-CE80C7816C0E}" type="parTrans" cxnId="{078E99C9-133C-4EBB-AE30-ED492E83B8C2}">
      <dgm:prSet/>
      <dgm:spPr/>
      <dgm:t>
        <a:bodyPr/>
        <a:lstStyle/>
        <a:p>
          <a:endParaRPr lang="en-US"/>
        </a:p>
      </dgm:t>
    </dgm:pt>
    <dgm:pt modelId="{819A35AF-80CB-4900-827F-2599723B6BE1}" type="sibTrans" cxnId="{078E99C9-133C-4EBB-AE30-ED492E83B8C2}">
      <dgm:prSet/>
      <dgm:spPr/>
      <dgm:t>
        <a:bodyPr/>
        <a:lstStyle/>
        <a:p>
          <a:endParaRPr lang="en-US"/>
        </a:p>
      </dgm:t>
    </dgm:pt>
    <dgm:pt modelId="{77283FD3-636C-4ADA-B773-BAB81F4938C7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741FE0FD-3B8F-460F-A414-92DB63F4AB50}" type="parTrans" cxnId="{E595D9D2-574F-4FF8-B121-7D0BE063289C}">
      <dgm:prSet/>
      <dgm:spPr/>
      <dgm:t>
        <a:bodyPr/>
        <a:lstStyle/>
        <a:p>
          <a:endParaRPr lang="en-US"/>
        </a:p>
      </dgm:t>
    </dgm:pt>
    <dgm:pt modelId="{31DDBEE2-4243-421B-B245-2C25037F2207}" type="sibTrans" cxnId="{E595D9D2-574F-4FF8-B121-7D0BE063289C}">
      <dgm:prSet/>
      <dgm:spPr/>
      <dgm:t>
        <a:bodyPr/>
        <a:lstStyle/>
        <a:p>
          <a:endParaRPr lang="en-US"/>
        </a:p>
      </dgm:t>
    </dgm:pt>
    <dgm:pt modelId="{0C53BDE1-1A32-4665-AB85-936F574AAD53}">
      <dgm:prSet/>
      <dgm:spPr/>
      <dgm:t>
        <a:bodyPr/>
        <a:lstStyle/>
        <a:p>
          <a:r>
            <a:rPr lang="en-US"/>
            <a:t>Support Vector Machine</a:t>
          </a:r>
        </a:p>
      </dgm:t>
    </dgm:pt>
    <dgm:pt modelId="{BF572336-6470-4BC6-B753-713BA786EC04}" type="parTrans" cxnId="{59A5DADF-5746-42DE-A087-36858598B7AC}">
      <dgm:prSet/>
      <dgm:spPr/>
      <dgm:t>
        <a:bodyPr/>
        <a:lstStyle/>
        <a:p>
          <a:endParaRPr lang="en-US"/>
        </a:p>
      </dgm:t>
    </dgm:pt>
    <dgm:pt modelId="{A677507D-BB87-4CFC-86A7-4D357A7DF14B}" type="sibTrans" cxnId="{59A5DADF-5746-42DE-A087-36858598B7AC}">
      <dgm:prSet/>
      <dgm:spPr/>
      <dgm:t>
        <a:bodyPr/>
        <a:lstStyle/>
        <a:p>
          <a:endParaRPr lang="en-US"/>
        </a:p>
      </dgm:t>
    </dgm:pt>
    <dgm:pt modelId="{D9D40B2B-AC9C-4AD1-85FF-5F79F2042D48}">
      <dgm:prSet/>
      <dgm:spPr/>
      <dgm:t>
        <a:bodyPr/>
        <a:lstStyle/>
        <a:p>
          <a:r>
            <a:rPr lang="en-US"/>
            <a:t>Best model was deployed on a probability threshold of 0.40 leading to the Confusion Matrix on the right</a:t>
          </a:r>
        </a:p>
      </dgm:t>
    </dgm:pt>
    <dgm:pt modelId="{516CC924-3AA5-4A64-96CE-B20683743987}" type="parTrans" cxnId="{83A3F86D-0B1B-4108-8B9A-77F0A2070DFB}">
      <dgm:prSet/>
      <dgm:spPr/>
      <dgm:t>
        <a:bodyPr/>
        <a:lstStyle/>
        <a:p>
          <a:endParaRPr lang="en-US"/>
        </a:p>
      </dgm:t>
    </dgm:pt>
    <dgm:pt modelId="{A5D45315-A623-447C-8313-34B0B9DBB518}" type="sibTrans" cxnId="{83A3F86D-0B1B-4108-8B9A-77F0A2070DFB}">
      <dgm:prSet/>
      <dgm:spPr/>
      <dgm:t>
        <a:bodyPr/>
        <a:lstStyle/>
        <a:p>
          <a:endParaRPr lang="en-US"/>
        </a:p>
      </dgm:t>
    </dgm:pt>
    <dgm:pt modelId="{101B50CF-E697-442A-8671-90874AE04B2F}" type="pres">
      <dgm:prSet presAssocID="{D90E385B-1167-499C-BF3F-5625CDEE93C2}" presName="Name0" presStyleCnt="0">
        <dgm:presLayoutVars>
          <dgm:dir/>
          <dgm:animLvl val="lvl"/>
          <dgm:resizeHandles val="exact"/>
        </dgm:presLayoutVars>
      </dgm:prSet>
      <dgm:spPr/>
    </dgm:pt>
    <dgm:pt modelId="{9E3685E5-D058-4D2B-A377-0CCE420395AF}" type="pres">
      <dgm:prSet presAssocID="{D9D40B2B-AC9C-4AD1-85FF-5F79F2042D48}" presName="boxAndChildren" presStyleCnt="0"/>
      <dgm:spPr/>
    </dgm:pt>
    <dgm:pt modelId="{574E0FD1-DABB-438F-B699-FC9DAC28E84C}" type="pres">
      <dgm:prSet presAssocID="{D9D40B2B-AC9C-4AD1-85FF-5F79F2042D48}" presName="parentTextBox" presStyleLbl="node1" presStyleIdx="0" presStyleCnt="2"/>
      <dgm:spPr/>
    </dgm:pt>
    <dgm:pt modelId="{BEA802DE-9E68-4000-9DD1-CA2800194134}" type="pres">
      <dgm:prSet presAssocID="{3951DDBF-A52A-4A54-A6BF-DDEA58AE7E28}" presName="sp" presStyleCnt="0"/>
      <dgm:spPr/>
    </dgm:pt>
    <dgm:pt modelId="{021C2C50-3406-4EA7-B72B-988A7A2F4F06}" type="pres">
      <dgm:prSet presAssocID="{436CDC13-D59C-4866-BBE7-05F8783C4AE6}" presName="arrowAndChildren" presStyleCnt="0"/>
      <dgm:spPr/>
    </dgm:pt>
    <dgm:pt modelId="{A024A718-3884-4AD3-93AD-831771AE77A6}" type="pres">
      <dgm:prSet presAssocID="{436CDC13-D59C-4866-BBE7-05F8783C4AE6}" presName="parentTextArrow" presStyleLbl="node1" presStyleIdx="0" presStyleCnt="2"/>
      <dgm:spPr/>
    </dgm:pt>
    <dgm:pt modelId="{8F642180-4138-4959-B9D5-428E3F4B41DA}" type="pres">
      <dgm:prSet presAssocID="{436CDC13-D59C-4866-BBE7-05F8783C4AE6}" presName="arrow" presStyleLbl="node1" presStyleIdx="1" presStyleCnt="2"/>
      <dgm:spPr/>
    </dgm:pt>
    <dgm:pt modelId="{1E9E433D-18CE-45AC-A567-231457938014}" type="pres">
      <dgm:prSet presAssocID="{436CDC13-D59C-4866-BBE7-05F8783C4AE6}" presName="descendantArrow" presStyleCnt="0"/>
      <dgm:spPr/>
    </dgm:pt>
    <dgm:pt modelId="{6680FE7E-F31A-4B70-B315-E94D842F88BE}" type="pres">
      <dgm:prSet presAssocID="{315BF930-ED8D-475D-A1AA-0E2A569EA0BF}" presName="childTextArrow" presStyleLbl="fgAccFollowNode1" presStyleIdx="0" presStyleCnt="5">
        <dgm:presLayoutVars>
          <dgm:bulletEnabled val="1"/>
        </dgm:presLayoutVars>
      </dgm:prSet>
      <dgm:spPr/>
    </dgm:pt>
    <dgm:pt modelId="{F43E707B-8F58-4745-AF05-6200BE6FBD99}" type="pres">
      <dgm:prSet presAssocID="{258946B2-D201-49E6-82AD-1482C4C2B97E}" presName="childTextArrow" presStyleLbl="fgAccFollowNode1" presStyleIdx="1" presStyleCnt="5">
        <dgm:presLayoutVars>
          <dgm:bulletEnabled val="1"/>
        </dgm:presLayoutVars>
      </dgm:prSet>
      <dgm:spPr/>
    </dgm:pt>
    <dgm:pt modelId="{6A8CA01D-25C5-48E5-A63F-C6952891FA22}" type="pres">
      <dgm:prSet presAssocID="{FBD9B140-36E5-4D95-9780-737DC9913E61}" presName="childTextArrow" presStyleLbl="fgAccFollowNode1" presStyleIdx="2" presStyleCnt="5">
        <dgm:presLayoutVars>
          <dgm:bulletEnabled val="1"/>
        </dgm:presLayoutVars>
      </dgm:prSet>
      <dgm:spPr/>
    </dgm:pt>
    <dgm:pt modelId="{D7AB1104-D6B8-40F2-BCB7-8B0354473ECC}" type="pres">
      <dgm:prSet presAssocID="{77283FD3-636C-4ADA-B773-BAB81F4938C7}" presName="childTextArrow" presStyleLbl="fgAccFollowNode1" presStyleIdx="3" presStyleCnt="5">
        <dgm:presLayoutVars>
          <dgm:bulletEnabled val="1"/>
        </dgm:presLayoutVars>
      </dgm:prSet>
      <dgm:spPr/>
    </dgm:pt>
    <dgm:pt modelId="{73F0BFE7-9276-4A20-ADDE-78342BC1A438}" type="pres">
      <dgm:prSet presAssocID="{0C53BDE1-1A32-4665-AB85-936F574AAD5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B3ABF50B-6135-4196-AE33-3C54789741FB}" type="presOf" srcId="{D90E385B-1167-499C-BF3F-5625CDEE93C2}" destId="{101B50CF-E697-442A-8671-90874AE04B2F}" srcOrd="0" destOrd="0" presId="urn:microsoft.com/office/officeart/2005/8/layout/process4"/>
    <dgm:cxn modelId="{163C7614-AB1C-453A-9763-564D7F13324C}" type="presOf" srcId="{D9D40B2B-AC9C-4AD1-85FF-5F79F2042D48}" destId="{574E0FD1-DABB-438F-B699-FC9DAC28E84C}" srcOrd="0" destOrd="0" presId="urn:microsoft.com/office/officeart/2005/8/layout/process4"/>
    <dgm:cxn modelId="{638C8451-1620-4A2F-8A49-168E5ECD84B8}" srcId="{436CDC13-D59C-4866-BBE7-05F8783C4AE6}" destId="{315BF930-ED8D-475D-A1AA-0E2A569EA0BF}" srcOrd="0" destOrd="0" parTransId="{08430108-DF7A-49C7-9F4C-099779E759FC}" sibTransId="{C8ECC4F2-520A-4A76-94B4-6904DAF09AB2}"/>
    <dgm:cxn modelId="{26B5E265-1E0B-44B7-A008-7488E8252C7D}" type="presOf" srcId="{315BF930-ED8D-475D-A1AA-0E2A569EA0BF}" destId="{6680FE7E-F31A-4B70-B315-E94D842F88BE}" srcOrd="0" destOrd="0" presId="urn:microsoft.com/office/officeart/2005/8/layout/process4"/>
    <dgm:cxn modelId="{83A3F86D-0B1B-4108-8B9A-77F0A2070DFB}" srcId="{D90E385B-1167-499C-BF3F-5625CDEE93C2}" destId="{D9D40B2B-AC9C-4AD1-85FF-5F79F2042D48}" srcOrd="1" destOrd="0" parTransId="{516CC924-3AA5-4A64-96CE-B20683743987}" sibTransId="{A5D45315-A623-447C-8313-34B0B9DBB518}"/>
    <dgm:cxn modelId="{2CD55070-0CE8-436F-9B49-EBC2E1D209FC}" srcId="{D90E385B-1167-499C-BF3F-5625CDEE93C2}" destId="{436CDC13-D59C-4866-BBE7-05F8783C4AE6}" srcOrd="0" destOrd="0" parTransId="{65F3F31F-D4B4-479D-95BD-4F00EC33D785}" sibTransId="{3951DDBF-A52A-4A54-A6BF-DDEA58AE7E28}"/>
    <dgm:cxn modelId="{3DBEB887-1901-440B-99FF-ED7873F6F199}" type="presOf" srcId="{77283FD3-636C-4ADA-B773-BAB81F4938C7}" destId="{D7AB1104-D6B8-40F2-BCB7-8B0354473ECC}" srcOrd="0" destOrd="0" presId="urn:microsoft.com/office/officeart/2005/8/layout/process4"/>
    <dgm:cxn modelId="{BEF8BC8D-7D8A-4E86-9E92-31A0171AB159}" type="presOf" srcId="{FBD9B140-36E5-4D95-9780-737DC9913E61}" destId="{6A8CA01D-25C5-48E5-A63F-C6952891FA22}" srcOrd="0" destOrd="0" presId="urn:microsoft.com/office/officeart/2005/8/layout/process4"/>
    <dgm:cxn modelId="{21396E98-B5A0-44D5-962F-BA7BF98CB699}" srcId="{436CDC13-D59C-4866-BBE7-05F8783C4AE6}" destId="{258946B2-D201-49E6-82AD-1482C4C2B97E}" srcOrd="1" destOrd="0" parTransId="{AE3ECB4A-3E77-4B0A-8F7D-E6D69D12DB91}" sibTransId="{7090DC1E-F8BD-45AB-A971-EDD074291F2F}"/>
    <dgm:cxn modelId="{3EE5CE98-B35A-46E0-9100-217D9CF9B092}" type="presOf" srcId="{258946B2-D201-49E6-82AD-1482C4C2B97E}" destId="{F43E707B-8F58-4745-AF05-6200BE6FBD99}" srcOrd="0" destOrd="0" presId="urn:microsoft.com/office/officeart/2005/8/layout/process4"/>
    <dgm:cxn modelId="{DC88949A-1FD3-4BDD-83DD-036AF1F5B36C}" type="presOf" srcId="{436CDC13-D59C-4866-BBE7-05F8783C4AE6}" destId="{8F642180-4138-4959-B9D5-428E3F4B41DA}" srcOrd="1" destOrd="0" presId="urn:microsoft.com/office/officeart/2005/8/layout/process4"/>
    <dgm:cxn modelId="{078E99C9-133C-4EBB-AE30-ED492E83B8C2}" srcId="{436CDC13-D59C-4866-BBE7-05F8783C4AE6}" destId="{FBD9B140-36E5-4D95-9780-737DC9913E61}" srcOrd="2" destOrd="0" parTransId="{E064D19E-A2B7-402E-957F-CE80C7816C0E}" sibTransId="{819A35AF-80CB-4900-827F-2599723B6BE1}"/>
    <dgm:cxn modelId="{79D5F4C9-36E5-4F7C-83AB-6F94E93B0B95}" type="presOf" srcId="{436CDC13-D59C-4866-BBE7-05F8783C4AE6}" destId="{A024A718-3884-4AD3-93AD-831771AE77A6}" srcOrd="0" destOrd="0" presId="urn:microsoft.com/office/officeart/2005/8/layout/process4"/>
    <dgm:cxn modelId="{E595D9D2-574F-4FF8-B121-7D0BE063289C}" srcId="{436CDC13-D59C-4866-BBE7-05F8783C4AE6}" destId="{77283FD3-636C-4ADA-B773-BAB81F4938C7}" srcOrd="3" destOrd="0" parTransId="{741FE0FD-3B8F-460F-A414-92DB63F4AB50}" sibTransId="{31DDBEE2-4243-421B-B245-2C25037F2207}"/>
    <dgm:cxn modelId="{F7DD9ED5-8955-4AD2-A01E-7788562651DB}" type="presOf" srcId="{0C53BDE1-1A32-4665-AB85-936F574AAD53}" destId="{73F0BFE7-9276-4A20-ADDE-78342BC1A438}" srcOrd="0" destOrd="0" presId="urn:microsoft.com/office/officeart/2005/8/layout/process4"/>
    <dgm:cxn modelId="{59A5DADF-5746-42DE-A087-36858598B7AC}" srcId="{436CDC13-D59C-4866-BBE7-05F8783C4AE6}" destId="{0C53BDE1-1A32-4665-AB85-936F574AAD53}" srcOrd="4" destOrd="0" parTransId="{BF572336-6470-4BC6-B753-713BA786EC04}" sibTransId="{A677507D-BB87-4CFC-86A7-4D357A7DF14B}"/>
    <dgm:cxn modelId="{5D885ED9-AAD1-4589-B7F6-3DC550CD2B36}" type="presParOf" srcId="{101B50CF-E697-442A-8671-90874AE04B2F}" destId="{9E3685E5-D058-4D2B-A377-0CCE420395AF}" srcOrd="0" destOrd="0" presId="urn:microsoft.com/office/officeart/2005/8/layout/process4"/>
    <dgm:cxn modelId="{E1BE29AA-F370-4C4D-980B-55E6856E0001}" type="presParOf" srcId="{9E3685E5-D058-4D2B-A377-0CCE420395AF}" destId="{574E0FD1-DABB-438F-B699-FC9DAC28E84C}" srcOrd="0" destOrd="0" presId="urn:microsoft.com/office/officeart/2005/8/layout/process4"/>
    <dgm:cxn modelId="{8FD8BA2A-E4CF-4C7D-84E2-1921F2401211}" type="presParOf" srcId="{101B50CF-E697-442A-8671-90874AE04B2F}" destId="{BEA802DE-9E68-4000-9DD1-CA2800194134}" srcOrd="1" destOrd="0" presId="urn:microsoft.com/office/officeart/2005/8/layout/process4"/>
    <dgm:cxn modelId="{406FD42C-0CE6-4E39-869A-06F1238616F7}" type="presParOf" srcId="{101B50CF-E697-442A-8671-90874AE04B2F}" destId="{021C2C50-3406-4EA7-B72B-988A7A2F4F06}" srcOrd="2" destOrd="0" presId="urn:microsoft.com/office/officeart/2005/8/layout/process4"/>
    <dgm:cxn modelId="{3BB7E9A7-F718-419B-8847-B8F82D9DE614}" type="presParOf" srcId="{021C2C50-3406-4EA7-B72B-988A7A2F4F06}" destId="{A024A718-3884-4AD3-93AD-831771AE77A6}" srcOrd="0" destOrd="0" presId="urn:microsoft.com/office/officeart/2005/8/layout/process4"/>
    <dgm:cxn modelId="{79C0C401-320E-47A9-9B7B-3988A1B976A5}" type="presParOf" srcId="{021C2C50-3406-4EA7-B72B-988A7A2F4F06}" destId="{8F642180-4138-4959-B9D5-428E3F4B41DA}" srcOrd="1" destOrd="0" presId="urn:microsoft.com/office/officeart/2005/8/layout/process4"/>
    <dgm:cxn modelId="{70329479-6F8F-455C-AACC-A80F72EF7EF3}" type="presParOf" srcId="{021C2C50-3406-4EA7-B72B-988A7A2F4F06}" destId="{1E9E433D-18CE-45AC-A567-231457938014}" srcOrd="2" destOrd="0" presId="urn:microsoft.com/office/officeart/2005/8/layout/process4"/>
    <dgm:cxn modelId="{E70C55E9-FB20-41D0-B728-BB280EFF5B93}" type="presParOf" srcId="{1E9E433D-18CE-45AC-A567-231457938014}" destId="{6680FE7E-F31A-4B70-B315-E94D842F88BE}" srcOrd="0" destOrd="0" presId="urn:microsoft.com/office/officeart/2005/8/layout/process4"/>
    <dgm:cxn modelId="{1C3197AA-D3F3-4318-8F4E-6280E8696515}" type="presParOf" srcId="{1E9E433D-18CE-45AC-A567-231457938014}" destId="{F43E707B-8F58-4745-AF05-6200BE6FBD99}" srcOrd="1" destOrd="0" presId="urn:microsoft.com/office/officeart/2005/8/layout/process4"/>
    <dgm:cxn modelId="{D1FBF493-87A3-40A3-BD18-5577C8E09EB1}" type="presParOf" srcId="{1E9E433D-18CE-45AC-A567-231457938014}" destId="{6A8CA01D-25C5-48E5-A63F-C6952891FA22}" srcOrd="2" destOrd="0" presId="urn:microsoft.com/office/officeart/2005/8/layout/process4"/>
    <dgm:cxn modelId="{61C295A3-7154-439E-A6CE-9350FB14B5BB}" type="presParOf" srcId="{1E9E433D-18CE-45AC-A567-231457938014}" destId="{D7AB1104-D6B8-40F2-BCB7-8B0354473ECC}" srcOrd="3" destOrd="0" presId="urn:microsoft.com/office/officeart/2005/8/layout/process4"/>
    <dgm:cxn modelId="{C6C2EE41-BBED-4BFF-AB26-4C8B21292A45}" type="presParOf" srcId="{1E9E433D-18CE-45AC-A567-231457938014}" destId="{73F0BFE7-9276-4A20-ADDE-78342BC1A438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5CC8-089A-4EE3-8C25-F2F8D6EF8BFC}">
      <dsp:nvSpPr>
        <dsp:cNvPr id="0" name=""/>
        <dsp:cNvSpPr/>
      </dsp:nvSpPr>
      <dsp:spPr>
        <a:xfrm>
          <a:off x="916987" y="500814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91AFE-9321-4EA7-A910-F6E88DBE3C90}">
      <dsp:nvSpPr>
        <dsp:cNvPr id="0" name=""/>
        <dsp:cNvSpPr/>
      </dsp:nvSpPr>
      <dsp:spPr>
        <a:xfrm>
          <a:off x="34392" y="2398498"/>
          <a:ext cx="320943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Course Reviews University of Waterloo</a:t>
          </a:r>
          <a:endParaRPr lang="en-US" sz="1800" b="0" kern="1200" dirty="0"/>
        </a:p>
      </dsp:txBody>
      <dsp:txXfrm>
        <a:off x="34392" y="2398498"/>
        <a:ext cx="3209437" cy="1125000"/>
      </dsp:txXfrm>
    </dsp:sp>
    <dsp:sp modelId="{F1C17B1E-804F-45F0-A591-95793B97DE22}">
      <dsp:nvSpPr>
        <dsp:cNvPr id="0" name=""/>
        <dsp:cNvSpPr/>
      </dsp:nvSpPr>
      <dsp:spPr>
        <a:xfrm>
          <a:off x="4688076" y="500814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C44EC-43B3-41D9-80A7-5DF68EDD7A11}">
      <dsp:nvSpPr>
        <dsp:cNvPr id="0" name=""/>
        <dsp:cNvSpPr/>
      </dsp:nvSpPr>
      <dsp:spPr>
        <a:xfrm>
          <a:off x="3805481" y="2398498"/>
          <a:ext cx="320943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hlinkClick xmlns:r="http://schemas.openxmlformats.org/officeDocument/2006/relationships" r:id="rId5"/>
            </a:rPr>
            <a:t>https://www.kaggle.com/datasets/anthonysusevski/course-reviews-university-of-waterloo</a:t>
          </a:r>
          <a:r>
            <a:rPr lang="en-GB" sz="1800" b="0" i="0" kern="1200" dirty="0"/>
            <a:t>.</a:t>
          </a:r>
          <a:endParaRPr lang="en-US" sz="1800" kern="1200" dirty="0"/>
        </a:p>
      </dsp:txBody>
      <dsp:txXfrm>
        <a:off x="3805481" y="2398498"/>
        <a:ext cx="3209437" cy="1125000"/>
      </dsp:txXfrm>
    </dsp:sp>
    <dsp:sp modelId="{BE8A50E2-8773-48F7-B92F-7323B0E077B4}">
      <dsp:nvSpPr>
        <dsp:cNvPr id="0" name=""/>
        <dsp:cNvSpPr/>
      </dsp:nvSpPr>
      <dsp:spPr>
        <a:xfrm>
          <a:off x="8459165" y="500814"/>
          <a:ext cx="1444246" cy="144424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B212C-9579-4DC8-896D-3782CDD64809}">
      <dsp:nvSpPr>
        <dsp:cNvPr id="0" name=""/>
        <dsp:cNvSpPr/>
      </dsp:nvSpPr>
      <dsp:spPr>
        <a:xfrm>
          <a:off x="7576570" y="2398498"/>
          <a:ext cx="320943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This dataset has </a:t>
          </a:r>
          <a:r>
            <a:rPr lang="en-US" sz="1800" kern="1200" dirty="0"/>
            <a:t>14839</a:t>
          </a:r>
          <a:r>
            <a:rPr lang="en-US" sz="1800" b="0" i="0" kern="1200" dirty="0"/>
            <a:t> rows × 9 columns.</a:t>
          </a:r>
          <a:endParaRPr lang="en-US" sz="1800" kern="1200" dirty="0"/>
        </a:p>
      </dsp:txBody>
      <dsp:txXfrm>
        <a:off x="7576570" y="2398498"/>
        <a:ext cx="3209437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F476-55CA-4EA2-AF48-B47AF64ED559}">
      <dsp:nvSpPr>
        <dsp:cNvPr id="0" name=""/>
        <dsp:cNvSpPr/>
      </dsp:nvSpPr>
      <dsp:spPr>
        <a:xfrm>
          <a:off x="0" y="799703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032C6-6790-4F32-A1F5-8A7389E5EB7D}">
      <dsp:nvSpPr>
        <dsp:cNvPr id="0" name=""/>
        <dsp:cNvSpPr/>
      </dsp:nvSpPr>
      <dsp:spPr>
        <a:xfrm>
          <a:off x="446603" y="1131887"/>
          <a:ext cx="812006" cy="812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D82D-3563-42BC-9FD6-63197879278C}">
      <dsp:nvSpPr>
        <dsp:cNvPr id="0" name=""/>
        <dsp:cNvSpPr/>
      </dsp:nvSpPr>
      <dsp:spPr>
        <a:xfrm>
          <a:off x="1705213" y="799703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is a big task to find out student opinion or reviews on each courses as it requires manual labor to under whether a review is liked or disliked</a:t>
          </a:r>
        </a:p>
      </dsp:txBody>
      <dsp:txXfrm>
        <a:off x="1705213" y="799703"/>
        <a:ext cx="3936761" cy="1476375"/>
      </dsp:txXfrm>
    </dsp:sp>
    <dsp:sp modelId="{BEBD7211-1F67-4C21-AA79-885FDBC71B04}">
      <dsp:nvSpPr>
        <dsp:cNvPr id="0" name=""/>
        <dsp:cNvSpPr/>
      </dsp:nvSpPr>
      <dsp:spPr>
        <a:xfrm>
          <a:off x="0" y="2645171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A9C3E-73D5-48A0-BE1D-50AF782C49DE}">
      <dsp:nvSpPr>
        <dsp:cNvPr id="0" name=""/>
        <dsp:cNvSpPr/>
      </dsp:nvSpPr>
      <dsp:spPr>
        <a:xfrm>
          <a:off x="446603" y="2977356"/>
          <a:ext cx="812006" cy="812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AB222-E7B7-447C-A5B8-30ADF30DBB77}">
      <dsp:nvSpPr>
        <dsp:cNvPr id="0" name=""/>
        <dsp:cNvSpPr/>
      </dsp:nvSpPr>
      <dsp:spPr>
        <a:xfrm>
          <a:off x="1705213" y="2645171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This project aims to use NLP techniques and train a classifier to </a:t>
          </a:r>
          <a:r>
            <a:rPr lang="en-US" sz="1600" b="1" i="0" kern="1200" dirty="0"/>
            <a:t>classify a student review as ‘liked’ course or a ‘disliked course.</a:t>
          </a:r>
          <a:endParaRPr lang="en-US" sz="1600" kern="1200" dirty="0"/>
        </a:p>
      </dsp:txBody>
      <dsp:txXfrm>
        <a:off x="1705213" y="2645171"/>
        <a:ext cx="3936761" cy="1476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FA5ED-AE5D-4F97-BFB8-220DB11A8317}">
      <dsp:nvSpPr>
        <dsp:cNvPr id="0" name=""/>
        <dsp:cNvSpPr/>
      </dsp:nvSpPr>
      <dsp:spPr>
        <a:xfrm>
          <a:off x="464939" y="3144"/>
          <a:ext cx="3090788" cy="185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Course Code</a:t>
          </a:r>
          <a:r>
            <a:rPr lang="en-US" sz="2300" kern="1200" dirty="0"/>
            <a:t>: Unique course code of each course rated by a student</a:t>
          </a:r>
        </a:p>
      </dsp:txBody>
      <dsp:txXfrm>
        <a:off x="464939" y="3144"/>
        <a:ext cx="3090788" cy="1854472"/>
      </dsp:txXfrm>
    </dsp:sp>
    <dsp:sp modelId="{C55D3F20-31A3-41AE-B181-F490D968E799}">
      <dsp:nvSpPr>
        <dsp:cNvPr id="0" name=""/>
        <dsp:cNvSpPr/>
      </dsp:nvSpPr>
      <dsp:spPr>
        <a:xfrm>
          <a:off x="3864805" y="3144"/>
          <a:ext cx="3090788" cy="185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Course Title</a:t>
          </a:r>
          <a:r>
            <a:rPr lang="en-US" sz="2300" kern="1200" dirty="0"/>
            <a:t>: Title belonging to each course </a:t>
          </a:r>
        </a:p>
      </dsp:txBody>
      <dsp:txXfrm>
        <a:off x="3864805" y="3144"/>
        <a:ext cx="3090788" cy="1854472"/>
      </dsp:txXfrm>
    </dsp:sp>
    <dsp:sp modelId="{5E00CF72-8646-42AF-AE81-D713A4E3C695}">
      <dsp:nvSpPr>
        <dsp:cNvPr id="0" name=""/>
        <dsp:cNvSpPr/>
      </dsp:nvSpPr>
      <dsp:spPr>
        <a:xfrm>
          <a:off x="7264672" y="3144"/>
          <a:ext cx="3090788" cy="185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Number of Ratings</a:t>
          </a:r>
          <a:r>
            <a:rPr lang="en-US" sz="2300" kern="1200" dirty="0"/>
            <a:t>: Represents the total amount of ratings a particular course got</a:t>
          </a:r>
        </a:p>
      </dsp:txBody>
      <dsp:txXfrm>
        <a:off x="7264672" y="3144"/>
        <a:ext cx="3090788" cy="1854472"/>
      </dsp:txXfrm>
    </dsp:sp>
    <dsp:sp modelId="{EC27630A-C717-4948-ADD0-4CDA9A5085AF}">
      <dsp:nvSpPr>
        <dsp:cNvPr id="0" name=""/>
        <dsp:cNvSpPr/>
      </dsp:nvSpPr>
      <dsp:spPr>
        <a:xfrm>
          <a:off x="464939" y="2166695"/>
          <a:ext cx="3090788" cy="185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Useful:</a:t>
          </a:r>
          <a:r>
            <a:rPr lang="en-US" sz="2300" kern="1200" dirty="0"/>
            <a:t> Represents the percentage of students who considered the course to be useful</a:t>
          </a:r>
        </a:p>
      </dsp:txBody>
      <dsp:txXfrm>
        <a:off x="464939" y="2166695"/>
        <a:ext cx="3090788" cy="1854472"/>
      </dsp:txXfrm>
    </dsp:sp>
    <dsp:sp modelId="{1B79D1FC-6816-4C7A-8A8D-6873DBDBC947}">
      <dsp:nvSpPr>
        <dsp:cNvPr id="0" name=""/>
        <dsp:cNvSpPr/>
      </dsp:nvSpPr>
      <dsp:spPr>
        <a:xfrm>
          <a:off x="3864805" y="2166695"/>
          <a:ext cx="3090788" cy="185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Easy:</a:t>
          </a:r>
          <a:r>
            <a:rPr lang="en-US" sz="2300" kern="1200" dirty="0"/>
            <a:t> Represents the percentage of students who considered the course to be easy</a:t>
          </a:r>
        </a:p>
      </dsp:txBody>
      <dsp:txXfrm>
        <a:off x="3864805" y="2166695"/>
        <a:ext cx="3090788" cy="1854472"/>
      </dsp:txXfrm>
    </dsp:sp>
    <dsp:sp modelId="{6B1AAF6E-F9D1-44A0-9A9C-BF161767DAC1}">
      <dsp:nvSpPr>
        <dsp:cNvPr id="0" name=""/>
        <dsp:cNvSpPr/>
      </dsp:nvSpPr>
      <dsp:spPr>
        <a:xfrm>
          <a:off x="7264672" y="2166695"/>
          <a:ext cx="3090788" cy="185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Liked:</a:t>
          </a:r>
          <a:r>
            <a:rPr lang="en-US" sz="2300" kern="1200" dirty="0"/>
            <a:t> Represents the percentage of students who liked the course</a:t>
          </a:r>
        </a:p>
      </dsp:txBody>
      <dsp:txXfrm>
        <a:off x="7264672" y="2166695"/>
        <a:ext cx="3090788" cy="18544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337BE-27B6-4A05-AF05-3F7499F77620}">
      <dsp:nvSpPr>
        <dsp:cNvPr id="0" name=""/>
        <dsp:cNvSpPr/>
      </dsp:nvSpPr>
      <dsp:spPr>
        <a:xfrm>
          <a:off x="0" y="997743"/>
          <a:ext cx="3381375" cy="202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Number of Reviews</a:t>
          </a:r>
          <a:r>
            <a:rPr lang="en-US" sz="2200" kern="1200" dirty="0"/>
            <a:t>: Represents how many students gave a review for a particular course</a:t>
          </a:r>
        </a:p>
      </dsp:txBody>
      <dsp:txXfrm>
        <a:off x="0" y="997743"/>
        <a:ext cx="3381375" cy="2028825"/>
      </dsp:txXfrm>
    </dsp:sp>
    <dsp:sp modelId="{7345BBDC-A0DD-4FF9-B97D-2F2F80E8C86D}">
      <dsp:nvSpPr>
        <dsp:cNvPr id="0" name=""/>
        <dsp:cNvSpPr/>
      </dsp:nvSpPr>
      <dsp:spPr>
        <a:xfrm>
          <a:off x="3719512" y="997743"/>
          <a:ext cx="3381375" cy="202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Reviews:</a:t>
          </a:r>
          <a:r>
            <a:rPr lang="en-US" sz="2200" kern="1200" dirty="0"/>
            <a:t> The textual response to a review given by a student for a particular course</a:t>
          </a:r>
        </a:p>
      </dsp:txBody>
      <dsp:txXfrm>
        <a:off x="3719512" y="997743"/>
        <a:ext cx="3381375" cy="2028825"/>
      </dsp:txXfrm>
    </dsp:sp>
    <dsp:sp modelId="{1B02DF42-CE3A-421F-BC77-8161C0565E0F}">
      <dsp:nvSpPr>
        <dsp:cNvPr id="0" name=""/>
        <dsp:cNvSpPr/>
      </dsp:nvSpPr>
      <dsp:spPr>
        <a:xfrm>
          <a:off x="7439025" y="997743"/>
          <a:ext cx="3381375" cy="202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Course Rating:</a:t>
          </a:r>
          <a:r>
            <a:rPr lang="en-US" sz="2200" kern="1200" dirty="0"/>
            <a:t> This is our target variable. It represents whether a particular student "liked" a course or "disliked" a course.</a:t>
          </a:r>
        </a:p>
      </dsp:txBody>
      <dsp:txXfrm>
        <a:off x="7439025" y="997743"/>
        <a:ext cx="3381375" cy="2028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E0FD1-DABB-438F-B699-FC9DAC28E84C}">
      <dsp:nvSpPr>
        <dsp:cNvPr id="0" name=""/>
        <dsp:cNvSpPr/>
      </dsp:nvSpPr>
      <dsp:spPr>
        <a:xfrm>
          <a:off x="0" y="2058054"/>
          <a:ext cx="5181598" cy="1350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Best model was deployed on a probability threshold of 0.40 leading to the Confusion Matrix on the right</a:t>
          </a:r>
        </a:p>
      </dsp:txBody>
      <dsp:txXfrm>
        <a:off x="0" y="2058054"/>
        <a:ext cx="5181598" cy="1350306"/>
      </dsp:txXfrm>
    </dsp:sp>
    <dsp:sp modelId="{8F642180-4138-4959-B9D5-428E3F4B41DA}">
      <dsp:nvSpPr>
        <dsp:cNvPr id="0" name=""/>
        <dsp:cNvSpPr/>
      </dsp:nvSpPr>
      <dsp:spPr>
        <a:xfrm rot="10800000">
          <a:off x="0" y="1537"/>
          <a:ext cx="5181598" cy="20767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Voting Classifier was used with base models</a:t>
          </a:r>
        </a:p>
      </dsp:txBody>
      <dsp:txXfrm rot="-10800000">
        <a:off x="0" y="1537"/>
        <a:ext cx="5181598" cy="728946"/>
      </dsp:txXfrm>
    </dsp:sp>
    <dsp:sp modelId="{6680FE7E-F31A-4B70-B315-E94D842F88BE}">
      <dsp:nvSpPr>
        <dsp:cNvPr id="0" name=""/>
        <dsp:cNvSpPr/>
      </dsp:nvSpPr>
      <dsp:spPr>
        <a:xfrm>
          <a:off x="632" y="730484"/>
          <a:ext cx="1036066" cy="6209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 Regression</a:t>
          </a:r>
        </a:p>
      </dsp:txBody>
      <dsp:txXfrm>
        <a:off x="632" y="730484"/>
        <a:ext cx="1036066" cy="620954"/>
      </dsp:txXfrm>
    </dsp:sp>
    <dsp:sp modelId="{F43E707B-8F58-4745-AF05-6200BE6FBD99}">
      <dsp:nvSpPr>
        <dsp:cNvPr id="0" name=""/>
        <dsp:cNvSpPr/>
      </dsp:nvSpPr>
      <dsp:spPr>
        <a:xfrm>
          <a:off x="1036699" y="730484"/>
          <a:ext cx="1036066" cy="6209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XGBoost Classifer</a:t>
          </a:r>
        </a:p>
      </dsp:txBody>
      <dsp:txXfrm>
        <a:off x="1036699" y="730484"/>
        <a:ext cx="1036066" cy="620954"/>
      </dsp:txXfrm>
    </dsp:sp>
    <dsp:sp modelId="{6A8CA01D-25C5-48E5-A63F-C6952891FA22}">
      <dsp:nvSpPr>
        <dsp:cNvPr id="0" name=""/>
        <dsp:cNvSpPr/>
      </dsp:nvSpPr>
      <dsp:spPr>
        <a:xfrm>
          <a:off x="2072765" y="730484"/>
          <a:ext cx="1036066" cy="6209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Random Forest</a:t>
          </a:r>
        </a:p>
      </dsp:txBody>
      <dsp:txXfrm>
        <a:off x="2072765" y="730484"/>
        <a:ext cx="1036066" cy="620954"/>
      </dsp:txXfrm>
    </dsp:sp>
    <dsp:sp modelId="{D7AB1104-D6B8-40F2-BCB7-8B0354473ECC}">
      <dsp:nvSpPr>
        <dsp:cNvPr id="0" name=""/>
        <dsp:cNvSpPr/>
      </dsp:nvSpPr>
      <dsp:spPr>
        <a:xfrm>
          <a:off x="3108832" y="730484"/>
          <a:ext cx="1036066" cy="6209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Gradient Boosting</a:t>
          </a:r>
        </a:p>
      </dsp:txBody>
      <dsp:txXfrm>
        <a:off x="3108832" y="730484"/>
        <a:ext cx="1036066" cy="620954"/>
      </dsp:txXfrm>
    </dsp:sp>
    <dsp:sp modelId="{73F0BFE7-9276-4A20-ADDE-78342BC1A438}">
      <dsp:nvSpPr>
        <dsp:cNvPr id="0" name=""/>
        <dsp:cNvSpPr/>
      </dsp:nvSpPr>
      <dsp:spPr>
        <a:xfrm>
          <a:off x="4144898" y="730484"/>
          <a:ext cx="1036066" cy="6209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 Vector Machine</a:t>
          </a:r>
        </a:p>
      </dsp:txBody>
      <dsp:txXfrm>
        <a:off x="4144898" y="730484"/>
        <a:ext cx="1036066" cy="620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297FD-26F1-4715-8B1C-8E2EDE19210D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9272-03DF-4C19-88B9-F1D24FB4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79272-03DF-4C19-88B9-F1D24FB40F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3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01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4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6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0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75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6D48-F2A6-453F-B374-D4B43871049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5B0C-6598-4A8E-9CB3-84B82487F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964-77B9-9503-6117-9C3B28C4F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Student Reviews Classification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9F576-9A22-0D46-9D50-E90E9020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Made by: 100609406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2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4CB6-0ECF-26F9-55CA-A687D37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830829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More students liked the course when the percentage of students who liked the course increased.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C4E4492-FE89-9F99-198F-F136B62F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38371"/>
            <a:ext cx="11327549" cy="39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4CB6-0ECF-26F9-55CA-A687D37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Negative correlation observed between course rating and useful, liked columns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8C63F-42C0-EFC2-D3C0-2BA90BEBC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1845566" y="1822348"/>
            <a:ext cx="8500863" cy="47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5AD8E-3A05-16ED-0D2C-AE2A7A5A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Missing Value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Removing rows with missing values in target variable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Replacing missing values in reviews column with empty 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Replacing missing values in easy and liked column by mean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Replacing missing values in useful column by median</a:t>
            </a:r>
          </a:p>
          <a:p>
            <a:r>
              <a:rPr lang="en-US" sz="2200" dirty="0"/>
              <a:t>Data Cleaning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Removing % symbol from numerical columns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Label encoding course rating column (target variable)</a:t>
            </a:r>
          </a:p>
          <a:p>
            <a:r>
              <a:rPr lang="en-US" sz="2200" dirty="0"/>
              <a:t>Feature Scaling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Using Minmax Scaler to scale the features</a:t>
            </a:r>
          </a:p>
          <a:p>
            <a:r>
              <a:rPr lang="en-US" sz="2200" dirty="0"/>
              <a:t>Feature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Using Gradient Boosting Classifier as a feature selection technique to find out the best features </a:t>
            </a:r>
          </a:p>
        </p:txBody>
      </p:sp>
    </p:spTree>
    <p:extLst>
      <p:ext uri="{BB962C8B-B14F-4D97-AF65-F5344CB8AC3E}">
        <p14:creationId xmlns:p14="http://schemas.microsoft.com/office/powerpoint/2010/main" val="112728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8577"/>
            <a:ext cx="371438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Evaluation Metric, Sentiment Analysis &amp; Algorithms Used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5105-472E-A253-5509-1E1D330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73974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Evaluation 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AUC-ROC was used as the evaluation metric for each model</a:t>
            </a:r>
          </a:p>
          <a:p>
            <a:r>
              <a:rPr lang="en-US" sz="2400" dirty="0"/>
              <a:t>Sentiment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Removing punctuations and lower casing reviews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Removing stop words. (if so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Stemming words to root 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Creating Bag of Words and count vectorizer to make review vectors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TF-IDF Transformation </a:t>
            </a:r>
          </a:p>
          <a:p>
            <a:r>
              <a:rPr lang="en-US" sz="2400" dirty="0"/>
              <a:t>Algorithms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Decision Tree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Logistic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K-Nearest Neighbors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Random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Gradient Boosting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Multinomial Naïve Bayes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Support Vector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Voting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Neural Network(feedforward neural network (FNN))</a:t>
            </a:r>
          </a:p>
        </p:txBody>
      </p:sp>
    </p:spTree>
    <p:extLst>
      <p:ext uri="{BB962C8B-B14F-4D97-AF65-F5344CB8AC3E}">
        <p14:creationId xmlns:p14="http://schemas.microsoft.com/office/powerpoint/2010/main" val="304246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185F-D2C5-DD40-B9A7-73928B46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99F-9501-03E7-BDFA-4FFCFE9D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797619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700" dirty="0"/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Features extracted from reviews column and liked column were used.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Data was split into train-test split with test size of 0.2</a:t>
            </a:r>
          </a:p>
          <a:p>
            <a:r>
              <a:rPr lang="en-US" sz="2700" dirty="0"/>
              <a:t>Stage 1: Base Model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Base models were fitted on the base version of each 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Best performing models were selected for hyperparameter tuning</a:t>
            </a:r>
          </a:p>
          <a:p>
            <a:r>
              <a:rPr lang="en-US" sz="2700" dirty="0"/>
              <a:t>Stage 2: Hyper Parameter Tuning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Extensive hyperparameter tuning was performed.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Best algorithms with their best parameters were chosen for stage 3</a:t>
            </a:r>
          </a:p>
          <a:p>
            <a:r>
              <a:rPr lang="en-US" sz="2700" dirty="0"/>
              <a:t>Stage 3: Voting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All best algorithms with their best parameters were used to fit a voting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This led to the best model developed</a:t>
            </a:r>
          </a:p>
          <a:p>
            <a:r>
              <a:rPr lang="en-US" sz="2700" dirty="0"/>
              <a:t>Stage 4: Optimum Probability Threshold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Best model was fitted, and optimum probability threshold was found out to balance predictions of both classes.</a:t>
            </a:r>
          </a:p>
        </p:txBody>
      </p:sp>
    </p:spTree>
    <p:extLst>
      <p:ext uri="{BB962C8B-B14F-4D97-AF65-F5344CB8AC3E}">
        <p14:creationId xmlns:p14="http://schemas.microsoft.com/office/powerpoint/2010/main" val="4797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E8DA-D622-A550-CCEC-154F42F0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latin typeface="+mj-lt"/>
                <a:ea typeface="+mj-ea"/>
                <a:cs typeface="+mj-cs"/>
              </a:rPr>
              <a:t>Best Model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0" name="Content Placeholder 20">
            <a:extLst>
              <a:ext uri="{FF2B5EF4-FFF2-40B4-BE49-F238E27FC236}">
                <a16:creationId xmlns:a16="http://schemas.microsoft.com/office/drawing/2014/main" id="{AE810816-2791-8CD8-4AA6-88E321E557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2" y="2418408"/>
          <a:ext cx="5181598" cy="340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8E830A9-0986-3B2B-3B49-14EDC782C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120" y="750092"/>
            <a:ext cx="4957638" cy="497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CC7F-C7C9-9D1D-BC7D-281B1031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Refrences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DD59-18DA-7C2C-907E-328682FC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18" y="2027438"/>
            <a:ext cx="9182912" cy="4387174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Susevski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(2022, October 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Reviews University of waterloo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Kaggle. Retrieved November 25, 2022, from 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www.kaggle.com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/datasets/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anthonysusevski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/course-reviews-university-of-waterloo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Eddie_4072. (2022, June 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Dealing with missing values in 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Analytics Vidhya. Retrieved November 25, 2022, from 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www.analyticsvidhya.com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/blog/2021/05/dealing-with-missing-values-in-python-a-complete-guide/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Bhandari, A. (2022, June 14).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AUC-Roc Curve in machine learning clearly explained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Analytics Vidhya. Retrieved November 25, 2022, from 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www.analyticsvidhya.com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/blog/2020/06/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-roc-curve-machine-learning/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Huilgol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(2022, June 14).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 vs recall: Precision and recall machine 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Analytics Vidhya. Retrieved November 25, 2022, from 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www.analyticsvidhya.com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/blog/2020/09/precision-recall-machine-learning/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7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45" name="Graphic 27" descr="Handshake">
            <a:extLst>
              <a:ext uri="{FF2B5EF4-FFF2-40B4-BE49-F238E27FC236}">
                <a16:creationId xmlns:a16="http://schemas.microsoft.com/office/drawing/2014/main" id="{3020B67D-96C7-BEAA-0A41-3939C2C20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1228-86AA-C27E-B220-A6D7143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 Source &amp; Size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0D6A2A-F378-3EB4-D336-C09BED9080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1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63E7A4-A272-4644-BE74-78D761FC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5846-EA59-4F5C-87F1-D783CEF81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EC9341-0F0E-4576-8E72-2A90C9422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CB5A6-C477-E9D7-7271-32D0F1E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IT IS IMPORTANT TO FIND OUT AND COMPUTE EXPERIENCE OF STUDENT REGARDING A PARITUCLAR COURSE FROM QUALITY PERSPECTIVE. THE STUDENT REVIEWS DATASET WAS DONE TO IMPLEMENT COURSE REVIEWS AND QUALITY</a:t>
            </a:r>
          </a:p>
        </p:txBody>
      </p:sp>
    </p:spTree>
    <p:extLst>
      <p:ext uri="{BB962C8B-B14F-4D97-AF65-F5344CB8AC3E}">
        <p14:creationId xmlns:p14="http://schemas.microsoft.com/office/powerpoint/2010/main" val="206450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759E-3244-376F-72BA-4D38A53F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PROBLEM STATEMENT 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41DF7F-E218-A623-5DCF-79DE8D11B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75542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9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1228-86AA-C27E-B220-A6D7143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Column Descriptions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0170DD4-EF88-F1DB-36F7-EDEA6F91A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4713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50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1228-86AA-C27E-B220-A6D7143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Column Descriptions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0170DD4-EF88-F1DB-36F7-EDEA6F91A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7795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2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CC7F-C7C9-9D1D-BC7D-281B1031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6BAAE-810B-1A91-E06F-589DC869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3" r="21313"/>
          <a:stretch/>
        </p:blipFill>
        <p:spPr>
          <a:xfrm>
            <a:off x="5820034" y="135139"/>
            <a:ext cx="4609070" cy="65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7664-50E7-15B8-319D-36F455E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8002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4CB6-0ECF-26F9-55CA-A687D37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More students liked the course when percentage of students liking the course are higher.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45C07D7-58BA-27D1-6845-489167CE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10053"/>
            <a:ext cx="11589366" cy="40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57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{985E3052-D875-C646-A298-2676EC288289}tf10001079_mac</Template>
  <TotalTime>405</TotalTime>
  <Words>811</Words>
  <Application>Microsoft Macintosh PowerPoint</Application>
  <PresentationFormat>Widescreen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Times New Roman</vt:lpstr>
      <vt:lpstr>Vapor Trail</vt:lpstr>
      <vt:lpstr>Student Reviews Classification</vt:lpstr>
      <vt:lpstr>Data Source &amp; Size</vt:lpstr>
      <vt:lpstr>IT IS IMPORTANT TO FIND OUT AND COMPUTE EXPERIENCE OF STUDENT REGARDING A PARITUCLAR COURSE FROM QUALITY PERSPECTIVE. THE STUDENT REVIEWS DATASET WAS DONE TO IMPLEMENT COURSE REVIEWS AND QUALITY</vt:lpstr>
      <vt:lpstr>PROBLEM STATEMENT </vt:lpstr>
      <vt:lpstr>Column Descriptions</vt:lpstr>
      <vt:lpstr>Column Descriptions</vt:lpstr>
      <vt:lpstr>Methodology</vt:lpstr>
      <vt:lpstr>Exploratory Data Analysis</vt:lpstr>
      <vt:lpstr>More students liked the course when percentage of students liking the course are higher.</vt:lpstr>
      <vt:lpstr>More students liked the course when the percentage of students who liked the course increased.</vt:lpstr>
      <vt:lpstr>Negative correlation observed between course rating and useful, liked columns</vt:lpstr>
      <vt:lpstr>Data Pre-Processing</vt:lpstr>
      <vt:lpstr>Evaluation Metric, Sentiment Analysis &amp; Algorithms Used</vt:lpstr>
      <vt:lpstr>Model Experimentation</vt:lpstr>
      <vt:lpstr>Best Model</vt:lpstr>
      <vt:lpstr>Refrences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WASILA REHMAN - 12348</dc:creator>
  <cp:lastModifiedBy>Kehinde Adeyemi Adegbola</cp:lastModifiedBy>
  <cp:revision>6</cp:revision>
  <dcterms:created xsi:type="dcterms:W3CDTF">2022-05-08T15:49:36Z</dcterms:created>
  <dcterms:modified xsi:type="dcterms:W3CDTF">2023-01-20T19:46:32Z</dcterms:modified>
</cp:coreProperties>
</file>