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32"/>
  </p:normalViewPr>
  <p:slideViewPr>
    <p:cSldViewPr snapToGrid="0" snapToObjects="1">
      <p:cViewPr>
        <p:scale>
          <a:sx n="140" d="100"/>
          <a:sy n="140" d="100"/>
        </p:scale>
        <p:origin x="3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EC90-3D11-844A-ADC6-F848B8D18FE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13F13-B7BF-284E-B976-DF504CF1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13F13-B7BF-284E-B976-DF504CF12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5776-B452-F54A-B263-DA1CFFF4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4EA92-67FB-0748-A445-B4B989148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07CA-A955-2341-B4AB-78EFBA4F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ADF2-6606-CE46-A7E8-B614FDFF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95AB-13D5-D54A-8FB8-FD0C4839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5111-8D77-664F-BB4F-ACFD3210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634A0-3F42-F64D-93B8-58428231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6AED-5A68-C044-93BA-2A2025F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017B-67CA-A048-ADB8-691265E3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CF31-A3C5-EC49-BA5C-412DBCA4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1AB7A-FEAA-054F-8660-E765E9DEE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C3A38-7F2E-AC4D-A5AE-82C58BED5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FA30-3211-4544-9C17-C06E5031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A020-1B0D-E540-AC3C-F89B957F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3D78-691A-D248-B47A-6CC26751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D908-DA94-5F46-A7B5-797582E9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5DB7-21B4-4B4A-82CC-E581BA30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5285-BA1C-9947-B4E3-DF731B59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CAD1-98B0-0446-8C24-494DF25E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0332-3409-624C-996A-6FFF328D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933C-C279-C449-B108-1A99DF70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F5235-5B9E-8848-89F8-6A37BC95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0CC0-3485-9546-B73B-354AE2C2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1C91-19D1-8F44-B4F3-4FE48109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24C6-9BD9-CB4A-817F-BF5500A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93D3-5D55-9A4B-BD32-52FF7FDE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32B8-7288-A049-B14F-AB64450B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4C6F-0FAD-4848-A6EF-03D6AA30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6DB79-3386-0048-8522-9788D6E9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60819-6094-A14E-96D2-1B4DC4CF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393F-D2FE-EC4C-9A5F-B2E5E4EE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1C4B-D512-1046-8E9F-999D51A2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5792-DD7D-3D45-BDB1-35FC8FFB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C96E1-FD7C-9F48-83D0-C9476A1D7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D1AB9-B572-6040-A9FB-FBBC10411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A4D8A-84FC-C541-93F4-724D900E3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ABC77-5B69-1149-83F9-BAC0D867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E8063-F3EB-3749-BE63-2735B475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3D37B-D883-444E-884B-12DBE4FA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4351-EDAB-E34E-A34C-259058AA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AB612-C054-D24D-ADC4-6B9D40A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99C5D-8C51-3148-BFC8-1F3FF9D4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0115C-3039-C247-94D2-CEFD5CFF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7AE71-72DA-DE4A-B3A6-6802152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A8BB6-37DC-E843-855C-099888E3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402E-82CC-814F-9040-85A731EA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F062-2C28-644F-AE06-A7697242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02D-3532-8A4D-ADAE-738F7FE7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D9D76-95DE-A74F-95F6-FAB444BB7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AF39-EAE8-A84D-89F6-8A5E6252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BC6A6-37EF-5744-8F1A-1C02C63E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FC7CE-601B-8E4C-B8F7-05EE8FAC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33DC-D76C-4A44-B302-3DE74D9D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F5E6F-7F42-5F46-9636-106DB750A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6C5D-A203-DE4E-928A-58D8F632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288F-ED25-B54E-85B7-78BB1C3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863F-6428-F443-A5FE-534B51E2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45EF3-A818-0D4A-A7D7-90E8EC03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782A2-93C1-EF4B-912B-B0FA6094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EA40-8B44-2644-A482-63F2776C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9DA2-DDEF-C145-9623-F87F3280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07B6-BE36-8640-8ABD-8D78F4C5421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8F13-0258-BA43-A8CF-70F7CC0C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DC1C-6860-9D47-9EAA-1E8A29294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A3FF-F00F-2E43-BBF6-D9E65BF3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AFA42-24DC-6342-BBC1-241262FE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" y="-637863"/>
            <a:ext cx="11114314" cy="8588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0B4E5-A734-414A-9B41-A17CA5E92E74}"/>
              </a:ext>
            </a:extLst>
          </p:cNvPr>
          <p:cNvSpPr txBox="1"/>
          <p:nvPr/>
        </p:nvSpPr>
        <p:spPr>
          <a:xfrm rot="17316104">
            <a:off x="9500616" y="1014984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Low-left infrared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EEB2-3B6F-CD4A-B4D5-9AD19D69AD6E}"/>
              </a:ext>
            </a:extLst>
          </p:cNvPr>
          <p:cNvSpPr txBox="1"/>
          <p:nvPr/>
        </p:nvSpPr>
        <p:spPr>
          <a:xfrm rot="17316104">
            <a:off x="9982200" y="1011936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Up-left  infrared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3081B-7A40-8B48-8BE8-06A643E733B7}"/>
              </a:ext>
            </a:extLst>
          </p:cNvPr>
          <p:cNvSpPr txBox="1"/>
          <p:nvPr/>
        </p:nvSpPr>
        <p:spPr>
          <a:xfrm rot="17679258">
            <a:off x="10430256" y="1341119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Left ultrasound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E7BE8-8DAD-5F4D-98F4-871C7EA308B6}"/>
              </a:ext>
            </a:extLst>
          </p:cNvPr>
          <p:cNvSpPr txBox="1"/>
          <p:nvPr/>
        </p:nvSpPr>
        <p:spPr>
          <a:xfrm>
            <a:off x="11047476" y="2534524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Left speaker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2F917-9FBF-B44F-9208-2626FBC9B589}"/>
              </a:ext>
            </a:extLst>
          </p:cNvPr>
          <p:cNvSpPr txBox="1"/>
          <p:nvPr/>
        </p:nvSpPr>
        <p:spPr>
          <a:xfrm>
            <a:off x="11062716" y="2979532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Left switch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D3FAB-ED0C-B24E-B1F0-639DF65E3BE9}"/>
              </a:ext>
            </a:extLst>
          </p:cNvPr>
          <p:cNvSpPr txBox="1"/>
          <p:nvPr/>
        </p:nvSpPr>
        <p:spPr>
          <a:xfrm>
            <a:off x="11062716" y="3229760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right speaker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BEBD5-DA25-1A45-A7CD-2A9A408F5826}"/>
              </a:ext>
            </a:extLst>
          </p:cNvPr>
          <p:cNvSpPr txBox="1"/>
          <p:nvPr/>
        </p:nvSpPr>
        <p:spPr>
          <a:xfrm>
            <a:off x="11068812" y="3548581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Center ultrasound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36D21-B6B2-344F-87CA-A82B63D4DF72}"/>
              </a:ext>
            </a:extLst>
          </p:cNvPr>
          <p:cNvSpPr txBox="1"/>
          <p:nvPr/>
        </p:nvSpPr>
        <p:spPr>
          <a:xfrm>
            <a:off x="11087100" y="4177150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Audio USB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1B58C-9683-A54E-BE11-665B497C3DB2}"/>
              </a:ext>
            </a:extLst>
          </p:cNvPr>
          <p:cNvSpPr txBox="1"/>
          <p:nvPr/>
        </p:nvSpPr>
        <p:spPr>
          <a:xfrm>
            <a:off x="11087100" y="4650748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Right 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A016F-BFE1-7948-BDB1-9C42A0DA6476}"/>
              </a:ext>
            </a:extLst>
          </p:cNvPr>
          <p:cNvSpPr txBox="1"/>
          <p:nvPr/>
        </p:nvSpPr>
        <p:spPr>
          <a:xfrm>
            <a:off x="10840103" y="5232165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Right ultrasound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C1993-EE3A-1C42-B22F-CE946FEF625E}"/>
              </a:ext>
            </a:extLst>
          </p:cNvPr>
          <p:cNvSpPr txBox="1"/>
          <p:nvPr/>
        </p:nvSpPr>
        <p:spPr>
          <a:xfrm>
            <a:off x="10314046" y="5693492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Up-right infrared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18BF3B-BF4D-C947-AE42-6FE8DBCD97C2}"/>
              </a:ext>
            </a:extLst>
          </p:cNvPr>
          <p:cNvSpPr txBox="1"/>
          <p:nvPr/>
        </p:nvSpPr>
        <p:spPr>
          <a:xfrm rot="3291367">
            <a:off x="9645011" y="5980712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Low-right infrared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389F4-FB76-EB46-B562-532F1DC0307B}"/>
              </a:ext>
            </a:extLst>
          </p:cNvPr>
          <p:cNvSpPr txBox="1"/>
          <p:nvPr/>
        </p:nvSpPr>
        <p:spPr>
          <a:xfrm>
            <a:off x="9413530" y="2979532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microphone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E8775-32D1-DD4F-936E-476B22171195}"/>
              </a:ext>
            </a:extLst>
          </p:cNvPr>
          <p:cNvSpPr txBox="1"/>
          <p:nvPr/>
        </p:nvSpPr>
        <p:spPr>
          <a:xfrm>
            <a:off x="8796310" y="4506450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Raspberry Pi 5VDC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1581E-BCB4-5449-8F1C-7CD41B6DB14C}"/>
              </a:ext>
            </a:extLst>
          </p:cNvPr>
          <p:cNvSpPr txBox="1"/>
          <p:nvPr/>
        </p:nvSpPr>
        <p:spPr>
          <a:xfrm>
            <a:off x="6054852" y="4436809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 to TX2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D3787-2155-4045-9C74-92C425B626DB}"/>
              </a:ext>
            </a:extLst>
          </p:cNvPr>
          <p:cNvSpPr txBox="1"/>
          <p:nvPr/>
        </p:nvSpPr>
        <p:spPr>
          <a:xfrm rot="2711951">
            <a:off x="9133655" y="6356116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Front LED power 12VDC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76439A-3B94-1446-9809-248727CCE98E}"/>
              </a:ext>
            </a:extLst>
          </p:cNvPr>
          <p:cNvSpPr txBox="1"/>
          <p:nvPr/>
        </p:nvSpPr>
        <p:spPr>
          <a:xfrm>
            <a:off x="8040072" y="6088434"/>
            <a:ext cx="123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 pin connector to top PCB. Including JTAG, I2C, CAN, 16VDC, 5VDC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E9B0C-F39A-0C4E-A2E3-B579F1C2E227}"/>
              </a:ext>
            </a:extLst>
          </p:cNvPr>
          <p:cNvSpPr txBox="1"/>
          <p:nvPr/>
        </p:nvSpPr>
        <p:spPr>
          <a:xfrm rot="2405903">
            <a:off x="7215479" y="6366245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 1 eth0, 100M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0E2DD-ECCA-544F-A10B-F1EB5F837285}"/>
              </a:ext>
            </a:extLst>
          </p:cNvPr>
          <p:cNvSpPr txBox="1"/>
          <p:nvPr/>
        </p:nvSpPr>
        <p:spPr>
          <a:xfrm rot="2887184">
            <a:off x="6579973" y="6373714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 1 USB2.0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14CBF-1065-E34A-9405-C1C1DAEA7175}"/>
              </a:ext>
            </a:extLst>
          </p:cNvPr>
          <p:cNvSpPr txBox="1"/>
          <p:nvPr/>
        </p:nvSpPr>
        <p:spPr>
          <a:xfrm>
            <a:off x="3613404" y="6105327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USB power for display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3C01D-3E1D-474A-8834-F744B92078D2}"/>
              </a:ext>
            </a:extLst>
          </p:cNvPr>
          <p:cNvSpPr txBox="1"/>
          <p:nvPr/>
        </p:nvSpPr>
        <p:spPr>
          <a:xfrm rot="2983256">
            <a:off x="3012417" y="6400144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Right LED 12VDC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C46718-073D-5A48-82FC-6105F8E418BF}"/>
              </a:ext>
            </a:extLst>
          </p:cNvPr>
          <p:cNvSpPr txBox="1"/>
          <p:nvPr/>
        </p:nvSpPr>
        <p:spPr>
          <a:xfrm rot="4069091">
            <a:off x="2355114" y="5952097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Rear LED 12VDC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8740B3-A7E0-1849-B852-6018A3D44C8A}"/>
              </a:ext>
            </a:extLst>
          </p:cNvPr>
          <p:cNvSpPr txBox="1"/>
          <p:nvPr/>
        </p:nvSpPr>
        <p:spPr>
          <a:xfrm rot="3328407">
            <a:off x="2613291" y="962159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Left LED 12VDC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43DEB-2487-C547-A587-41A46965A7C8}"/>
              </a:ext>
            </a:extLst>
          </p:cNvPr>
          <p:cNvSpPr txBox="1"/>
          <p:nvPr/>
        </p:nvSpPr>
        <p:spPr>
          <a:xfrm rot="2786296">
            <a:off x="3279058" y="914090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TX2 power 16VDC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4A16D-38E6-DF41-AB72-6646DF7296A0}"/>
              </a:ext>
            </a:extLst>
          </p:cNvPr>
          <p:cNvSpPr txBox="1"/>
          <p:nvPr/>
        </p:nvSpPr>
        <p:spPr>
          <a:xfrm rot="18338366">
            <a:off x="4829801" y="1066892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Switch power 12VDC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230EE6-C528-E647-A769-3BDB60E6787A}"/>
              </a:ext>
            </a:extLst>
          </p:cNvPr>
          <p:cNvSpPr txBox="1"/>
          <p:nvPr/>
        </p:nvSpPr>
        <p:spPr>
          <a:xfrm rot="19456330">
            <a:off x="5330800" y="4057359"/>
            <a:ext cx="1903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----------------- </a:t>
            </a:r>
            <a:r>
              <a:rPr lang="en-US" sz="800" dirty="0" err="1"/>
              <a:t>OpenCR</a:t>
            </a:r>
            <a:r>
              <a:rPr lang="en-US" sz="800" dirty="0"/>
              <a:t> power 12VDC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521FA-A1A7-5F4E-8529-BBAD0E7F4CF8}"/>
              </a:ext>
            </a:extLst>
          </p:cNvPr>
          <p:cNvSpPr/>
          <p:nvPr/>
        </p:nvSpPr>
        <p:spPr>
          <a:xfrm>
            <a:off x="2093976" y="5232165"/>
            <a:ext cx="36576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C91B3-7C02-4647-8336-4759E0165ECA}"/>
              </a:ext>
            </a:extLst>
          </p:cNvPr>
          <p:cNvSpPr txBox="1"/>
          <p:nvPr/>
        </p:nvSpPr>
        <p:spPr>
          <a:xfrm rot="3759169">
            <a:off x="1769528" y="5988191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Cooling fan, 12VDC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898B6C-BC64-A74C-9E1F-721790CC201A}"/>
              </a:ext>
            </a:extLst>
          </p:cNvPr>
          <p:cNvSpPr/>
          <p:nvPr/>
        </p:nvSpPr>
        <p:spPr>
          <a:xfrm>
            <a:off x="6801422" y="1469773"/>
            <a:ext cx="36576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C4DF40-09E9-2240-B238-637FF2A8D1CB}"/>
              </a:ext>
            </a:extLst>
          </p:cNvPr>
          <p:cNvSpPr txBox="1"/>
          <p:nvPr/>
        </p:nvSpPr>
        <p:spPr>
          <a:xfrm rot="18852581">
            <a:off x="6802687" y="693112"/>
            <a:ext cx="123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Cooling fan 12VDC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7C14A-BFDD-2745-8DB3-43EE5A19C0FA}"/>
              </a:ext>
            </a:extLst>
          </p:cNvPr>
          <p:cNvSpPr txBox="1"/>
          <p:nvPr/>
        </p:nvSpPr>
        <p:spPr>
          <a:xfrm>
            <a:off x="206644" y="3656350"/>
            <a:ext cx="1234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 pin connector, to STM32 PCB, including I2C, ultrasound &amp; infrared pins, fan enable, LED control, 5VDC, CAN, </a:t>
            </a:r>
            <a:r>
              <a:rPr lang="en-US" sz="800" dirty="0" err="1"/>
              <a:t>etc</a:t>
            </a:r>
            <a:endParaRPr 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35551-AFCF-1A49-A4CF-2EA28CC40B4A}"/>
              </a:ext>
            </a:extLst>
          </p:cNvPr>
          <p:cNvSpPr txBox="1"/>
          <p:nvPr/>
        </p:nvSpPr>
        <p:spPr>
          <a:xfrm rot="17183533">
            <a:off x="7658081" y="3608248"/>
            <a:ext cx="189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Payload1 DB25 male, bottom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FB178D-64FE-794A-8211-828050B8A5EB}"/>
              </a:ext>
            </a:extLst>
          </p:cNvPr>
          <p:cNvSpPr txBox="1"/>
          <p:nvPr/>
        </p:nvSpPr>
        <p:spPr>
          <a:xfrm rot="1955082">
            <a:off x="4308420" y="5952096"/>
            <a:ext cx="189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Payload2 DB25 male, bottom layer</a:t>
            </a:r>
          </a:p>
        </p:txBody>
      </p:sp>
    </p:spTree>
    <p:extLst>
      <p:ext uri="{BB962C8B-B14F-4D97-AF65-F5344CB8AC3E}">
        <p14:creationId xmlns:p14="http://schemas.microsoft.com/office/powerpoint/2010/main" val="47901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3ED3B-EA0D-3D40-9382-58398B5F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00119"/>
            <a:ext cx="6635496" cy="5127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80D39-AAE8-5349-8861-624077E0D436}"/>
              </a:ext>
            </a:extLst>
          </p:cNvPr>
          <p:cNvSpPr txBox="1"/>
          <p:nvPr/>
        </p:nvSpPr>
        <p:spPr>
          <a:xfrm>
            <a:off x="4001404" y="4982230"/>
            <a:ext cx="177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 pin connector, to STM32 PCB, including I2C, ultrasound &amp; infrared pins, fan enable, LED control, 5VDC, CAN, </a:t>
            </a:r>
            <a:r>
              <a:rPr lang="en-US" sz="800" dirty="0" err="1"/>
              <a:t>etc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DD594-872D-6C49-85A9-D45BD3C75710}"/>
              </a:ext>
            </a:extLst>
          </p:cNvPr>
          <p:cNvSpPr txBox="1"/>
          <p:nvPr/>
        </p:nvSpPr>
        <p:spPr>
          <a:xfrm>
            <a:off x="8212836" y="1336660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Low left infrared (bottom layer)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3AACC-5B2D-4342-A8D7-07C938543CFA}"/>
              </a:ext>
            </a:extLst>
          </p:cNvPr>
          <p:cNvSpPr txBox="1"/>
          <p:nvPr/>
        </p:nvSpPr>
        <p:spPr>
          <a:xfrm>
            <a:off x="1543812" y="1336660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Low right infrared (bottom layer)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AE41D-CD5D-4445-94AC-76B2ED3A9E0C}"/>
              </a:ext>
            </a:extLst>
          </p:cNvPr>
          <p:cNvSpPr txBox="1"/>
          <p:nvPr/>
        </p:nvSpPr>
        <p:spPr>
          <a:xfrm>
            <a:off x="5338572" y="2583453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Down ultrasound (bottom layer)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2025B-9BBC-464B-A347-43EACCCF03D2}"/>
              </a:ext>
            </a:extLst>
          </p:cNvPr>
          <p:cNvSpPr txBox="1"/>
          <p:nvPr/>
        </p:nvSpPr>
        <p:spPr>
          <a:xfrm>
            <a:off x="5337048" y="1626220"/>
            <a:ext cx="117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Backward ultrasound (bottom layer)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C2C7A-E999-CF49-83C0-0BAA77CF4407}"/>
              </a:ext>
            </a:extLst>
          </p:cNvPr>
          <p:cNvSpPr txBox="1"/>
          <p:nvPr/>
        </p:nvSpPr>
        <p:spPr>
          <a:xfrm>
            <a:off x="4001404" y="1168620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right infrared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78BD3-F8D1-0245-ADCC-D0713DD578E0}"/>
              </a:ext>
            </a:extLst>
          </p:cNvPr>
          <p:cNvSpPr txBox="1"/>
          <p:nvPr/>
        </p:nvSpPr>
        <p:spPr>
          <a:xfrm>
            <a:off x="6110478" y="1166244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left infrared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186F5-C484-304E-971E-AC1FBF585553}"/>
              </a:ext>
            </a:extLst>
          </p:cNvPr>
          <p:cNvSpPr txBox="1"/>
          <p:nvPr/>
        </p:nvSpPr>
        <p:spPr>
          <a:xfrm>
            <a:off x="4001404" y="1518498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right 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1F6B3-01A5-2648-BB92-DF259F53B628}"/>
              </a:ext>
            </a:extLst>
          </p:cNvPr>
          <p:cNvSpPr txBox="1"/>
          <p:nvPr/>
        </p:nvSpPr>
        <p:spPr>
          <a:xfrm>
            <a:off x="6126480" y="1475583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left switch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59066-5D04-FF46-8AA2-4B5ADB72A5A2}"/>
              </a:ext>
            </a:extLst>
          </p:cNvPr>
          <p:cNvSpPr txBox="1"/>
          <p:nvPr/>
        </p:nvSpPr>
        <p:spPr>
          <a:xfrm>
            <a:off x="3968496" y="1899967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256653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83D6A-776C-C34B-8FBB-535F6663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64" y="-155725"/>
            <a:ext cx="9079992" cy="7016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AEBDC-B2D5-7543-AC67-8DE966311BEE}"/>
              </a:ext>
            </a:extLst>
          </p:cNvPr>
          <p:cNvSpPr txBox="1"/>
          <p:nvPr/>
        </p:nvSpPr>
        <p:spPr>
          <a:xfrm>
            <a:off x="7869316" y="5825322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Payload2 USB3.0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7A692-7C9F-9C40-9017-3502FE407EF1}"/>
              </a:ext>
            </a:extLst>
          </p:cNvPr>
          <p:cNvSpPr txBox="1"/>
          <p:nvPr/>
        </p:nvSpPr>
        <p:spPr>
          <a:xfrm rot="17183533">
            <a:off x="5969995" y="5093802"/>
            <a:ext cx="189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Payload2 DB25 female, bottom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80DC4-56F2-934B-80CD-4FFFBF57F34B}"/>
              </a:ext>
            </a:extLst>
          </p:cNvPr>
          <p:cNvSpPr txBox="1"/>
          <p:nvPr/>
        </p:nvSpPr>
        <p:spPr>
          <a:xfrm>
            <a:off x="4906660" y="5201524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 1 USB2.0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8A2D9-E502-7949-8AF8-2DCF9BF75837}"/>
              </a:ext>
            </a:extLst>
          </p:cNvPr>
          <p:cNvSpPr txBox="1"/>
          <p:nvPr/>
        </p:nvSpPr>
        <p:spPr>
          <a:xfrm>
            <a:off x="3367488" y="5201524"/>
            <a:ext cx="123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 pin connector to bottom PCB. Including JTAG, I2C, CAN, 16VDC, 5VDC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879A9-B21D-9A44-AC29-6BCDDC0A160B}"/>
              </a:ext>
            </a:extLst>
          </p:cNvPr>
          <p:cNvSpPr txBox="1"/>
          <p:nvPr/>
        </p:nvSpPr>
        <p:spPr>
          <a:xfrm rot="17183533">
            <a:off x="2048121" y="5093802"/>
            <a:ext cx="189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Payload1 DB25 female, bottom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7C9D8-724A-A54B-903F-71B12B9C1F6E}"/>
              </a:ext>
            </a:extLst>
          </p:cNvPr>
          <p:cNvSpPr txBox="1"/>
          <p:nvPr/>
        </p:nvSpPr>
        <p:spPr>
          <a:xfrm>
            <a:off x="4236100" y="674202"/>
            <a:ext cx="154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Payload 2 ethernet, 1000M</a:t>
            </a:r>
          </a:p>
        </p:txBody>
      </p:sp>
    </p:spTree>
    <p:extLst>
      <p:ext uri="{BB962C8B-B14F-4D97-AF65-F5344CB8AC3E}">
        <p14:creationId xmlns:p14="http://schemas.microsoft.com/office/powerpoint/2010/main" val="376945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235</Words>
  <Application>Microsoft Macintosh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Tianren Wang</dc:creator>
  <cp:lastModifiedBy>Tianren Wang</cp:lastModifiedBy>
  <cp:revision>3</cp:revision>
  <dcterms:created xsi:type="dcterms:W3CDTF">2018-10-17T19:33:49Z</dcterms:created>
  <dcterms:modified xsi:type="dcterms:W3CDTF">2018-10-17T20:08:46Z</dcterms:modified>
</cp:coreProperties>
</file>