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8" r:id="rId2"/>
    <p:sldId id="329" r:id="rId3"/>
    <p:sldId id="330" r:id="rId4"/>
    <p:sldId id="331" r:id="rId5"/>
    <p:sldId id="332" r:id="rId6"/>
    <p:sldId id="334" r:id="rId7"/>
    <p:sldId id="339" r:id="rId8"/>
    <p:sldId id="340" r:id="rId9"/>
    <p:sldId id="341" r:id="rId10"/>
    <p:sldId id="335" r:id="rId11"/>
    <p:sldId id="337" r:id="rId12"/>
    <p:sldId id="343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29" autoAdjust="0"/>
  </p:normalViewPr>
  <p:slideViewPr>
    <p:cSldViewPr showGuides="1">
      <p:cViewPr varScale="1">
        <p:scale>
          <a:sx n="161" d="100"/>
          <a:sy n="161" d="100"/>
        </p:scale>
        <p:origin x="150" y="14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Predicted Salaries for Various Job Roles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Alyshia</a:t>
            </a:r>
            <a:r>
              <a:rPr lang="en-US" dirty="0"/>
              <a:t> </a:t>
            </a:r>
            <a:r>
              <a:rPr lang="en-US" dirty="0" err="1"/>
              <a:t>Kiczma</a:t>
            </a:r>
            <a:r>
              <a:rPr lang="en-US" dirty="0"/>
              <a:t>, Nasir Qadri, Kaylyn Valdez-Scott, Arshdeep Khurana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1"/>
            <a:ext cx="4114800" cy="6857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2" y="2895599"/>
            <a:ext cx="4419599" cy="3276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A08F-779F-C786-7B85-6BD62090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31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Machine Learning Model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A2B8-5C0D-00C8-F3AC-18A074F1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survey data to make conclusions on various factors primarily based on salaries for various jobs.</a:t>
            </a:r>
          </a:p>
          <a:p>
            <a:r>
              <a:rPr lang="en-US" dirty="0"/>
              <a:t>Additionally, looking at various factors such as location, education, job titles, gender, and company to analyze salary behaviors.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9940244" cy="45689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Survey data of approximately 60,000+ individuals providing insight into factors such as between the years of 2017 to 2021: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Base Salary</a:t>
            </a:r>
          </a:p>
          <a:p>
            <a:pPr lvl="1"/>
            <a:r>
              <a:rPr lang="en-US" dirty="0"/>
              <a:t>Bonus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Total Yearly Compensation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Stock Grants and their Value</a:t>
            </a:r>
          </a:p>
          <a:p>
            <a:pPr lvl="1"/>
            <a:r>
              <a:rPr lang="en-US" dirty="0"/>
              <a:t>Number of years at the Company</a:t>
            </a:r>
          </a:p>
          <a:p>
            <a:pPr lvl="1"/>
            <a:r>
              <a:rPr lang="en-US" dirty="0"/>
              <a:t>Total years of Experience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Role Level</a:t>
            </a:r>
          </a:p>
          <a:p>
            <a:r>
              <a:rPr lang="en-US" sz="1200" dirty="0"/>
              <a:t>Note: Not all entrants of the survey provided response to all the above columns</a:t>
            </a:r>
          </a:p>
        </p:txBody>
      </p:sp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10168844" cy="4187952"/>
          </a:xfrm>
        </p:spPr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3041B-1763-86BB-9B61-63D7E3415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8222-ABA5-60D9-81A3-C58FB40F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3192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C7FBC-0657-79EB-25C5-5715C9C2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D932-581D-7132-F15D-341B1647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0364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302C6-F064-75E4-AD95-528F6AF31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895F-F75A-1918-398F-67FD2D29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12076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19</TotalTime>
  <Words>163</Words>
  <Application>Microsoft Office PowerPoint</Application>
  <PresentationFormat>Custom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Currency Symbols 16x9</vt:lpstr>
      <vt:lpstr>Predicted Salaries for Various Job Roles</vt:lpstr>
      <vt:lpstr>Introduction</vt:lpstr>
      <vt:lpstr>Purpose</vt:lpstr>
      <vt:lpstr>Data Set</vt:lpstr>
      <vt:lpstr>Data Cleaning</vt:lpstr>
      <vt:lpstr>Visualizations</vt:lpstr>
      <vt:lpstr>Visualizations</vt:lpstr>
      <vt:lpstr>Visualizations</vt:lpstr>
      <vt:lpstr>Visualizations</vt:lpstr>
      <vt:lpstr>Machine Learning Model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Salaries for Various Job Roles</dc:title>
  <dc:creator>Arshdeep Khurana</dc:creator>
  <cp:lastModifiedBy>Arshdeep Khurana</cp:lastModifiedBy>
  <cp:revision>1</cp:revision>
  <dcterms:created xsi:type="dcterms:W3CDTF">2024-02-09T01:23:53Z</dcterms:created>
  <dcterms:modified xsi:type="dcterms:W3CDTF">2024-02-09T01:43:05Z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