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E408D-6006-4EAC-B54F-EB3DFD0426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E8E25E-A739-49AB-BD0F-38C0DE756B82}">
      <dgm:prSet/>
      <dgm:spPr/>
      <dgm:t>
        <a:bodyPr/>
        <a:lstStyle/>
        <a:p>
          <a:r>
            <a:rPr lang="en-US"/>
            <a:t>RMSE for Train Data : 6.47</a:t>
          </a:r>
        </a:p>
      </dgm:t>
    </dgm:pt>
    <dgm:pt modelId="{EC674A3F-2650-4800-80C5-030FC5992355}" type="parTrans" cxnId="{8EC1FBE4-BD1C-47F9-9282-F36AFE0CE2C1}">
      <dgm:prSet/>
      <dgm:spPr/>
      <dgm:t>
        <a:bodyPr/>
        <a:lstStyle/>
        <a:p>
          <a:endParaRPr lang="en-US"/>
        </a:p>
      </dgm:t>
    </dgm:pt>
    <dgm:pt modelId="{67EF207C-F375-450E-BF9A-D6CD3AF6121A}" type="sibTrans" cxnId="{8EC1FBE4-BD1C-47F9-9282-F36AFE0CE2C1}">
      <dgm:prSet/>
      <dgm:spPr/>
      <dgm:t>
        <a:bodyPr/>
        <a:lstStyle/>
        <a:p>
          <a:endParaRPr lang="en-US"/>
        </a:p>
      </dgm:t>
    </dgm:pt>
    <dgm:pt modelId="{4B7E8D5B-EA8F-48D6-A5DD-533838EA35D1}">
      <dgm:prSet/>
      <dgm:spPr/>
      <dgm:t>
        <a:bodyPr/>
        <a:lstStyle/>
        <a:p>
          <a:r>
            <a:rPr lang="en-US"/>
            <a:t>RMSE for Test Data: 6.49</a:t>
          </a:r>
        </a:p>
      </dgm:t>
    </dgm:pt>
    <dgm:pt modelId="{8C719DC3-5BF8-4E8C-9528-8553CB1B02B4}" type="parTrans" cxnId="{211E2F4C-9D14-461C-B8A3-1D0F5C75CB9F}">
      <dgm:prSet/>
      <dgm:spPr/>
      <dgm:t>
        <a:bodyPr/>
        <a:lstStyle/>
        <a:p>
          <a:endParaRPr lang="en-US"/>
        </a:p>
      </dgm:t>
    </dgm:pt>
    <dgm:pt modelId="{D59AD046-9181-413F-8869-5D4FE0E3C0CA}" type="sibTrans" cxnId="{211E2F4C-9D14-461C-B8A3-1D0F5C75CB9F}">
      <dgm:prSet/>
      <dgm:spPr/>
      <dgm:t>
        <a:bodyPr/>
        <a:lstStyle/>
        <a:p>
          <a:endParaRPr lang="en-US"/>
        </a:p>
      </dgm:t>
    </dgm:pt>
    <dgm:pt modelId="{49F84AB2-4352-41E7-AF8C-F71D821658BC}">
      <dgm:prSet/>
      <dgm:spPr/>
      <dgm:t>
        <a:bodyPr/>
        <a:lstStyle/>
        <a:p>
          <a:r>
            <a:rPr lang="en-US"/>
            <a:t>Variance 0.0249</a:t>
          </a:r>
        </a:p>
      </dgm:t>
    </dgm:pt>
    <dgm:pt modelId="{FEE535A7-4D60-4927-8531-7F2B0FE57B7F}" type="parTrans" cxnId="{91DEC7EC-03C8-45D2-8B1A-54A1E7FA25F8}">
      <dgm:prSet/>
      <dgm:spPr/>
      <dgm:t>
        <a:bodyPr/>
        <a:lstStyle/>
        <a:p>
          <a:endParaRPr lang="en-US"/>
        </a:p>
      </dgm:t>
    </dgm:pt>
    <dgm:pt modelId="{369EACB8-C1F8-40DA-B1A3-153BFC06191A}" type="sibTrans" cxnId="{91DEC7EC-03C8-45D2-8B1A-54A1E7FA25F8}">
      <dgm:prSet/>
      <dgm:spPr/>
      <dgm:t>
        <a:bodyPr/>
        <a:lstStyle/>
        <a:p>
          <a:endParaRPr lang="en-US"/>
        </a:p>
      </dgm:t>
    </dgm:pt>
    <dgm:pt modelId="{C8CE8BCF-AC8A-F247-A75E-3E417E2E5E81}" type="pres">
      <dgm:prSet presAssocID="{BB2E408D-6006-4EAC-B54F-EB3DFD0426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9EF786-F69C-4746-BD77-143F0F709BF8}" type="pres">
      <dgm:prSet presAssocID="{7DE8E25E-A739-49AB-BD0F-38C0DE756B82}" presName="hierRoot1" presStyleCnt="0"/>
      <dgm:spPr/>
    </dgm:pt>
    <dgm:pt modelId="{945397EB-33D5-F64A-8624-19977B91393A}" type="pres">
      <dgm:prSet presAssocID="{7DE8E25E-A739-49AB-BD0F-38C0DE756B82}" presName="composite" presStyleCnt="0"/>
      <dgm:spPr/>
    </dgm:pt>
    <dgm:pt modelId="{AD26C830-063D-074B-B9EF-3BB78B0BA768}" type="pres">
      <dgm:prSet presAssocID="{7DE8E25E-A739-49AB-BD0F-38C0DE756B82}" presName="background" presStyleLbl="node0" presStyleIdx="0" presStyleCnt="3"/>
      <dgm:spPr/>
    </dgm:pt>
    <dgm:pt modelId="{09595AB3-F788-CD45-BC3C-45D615C370D7}" type="pres">
      <dgm:prSet presAssocID="{7DE8E25E-A739-49AB-BD0F-38C0DE756B82}" presName="text" presStyleLbl="fgAcc0" presStyleIdx="0" presStyleCnt="3">
        <dgm:presLayoutVars>
          <dgm:chPref val="3"/>
        </dgm:presLayoutVars>
      </dgm:prSet>
      <dgm:spPr/>
    </dgm:pt>
    <dgm:pt modelId="{69A4C3B0-73C1-4D41-A50C-48F4265853DD}" type="pres">
      <dgm:prSet presAssocID="{7DE8E25E-A739-49AB-BD0F-38C0DE756B82}" presName="hierChild2" presStyleCnt="0"/>
      <dgm:spPr/>
    </dgm:pt>
    <dgm:pt modelId="{2EEDFC0B-3949-8447-890E-D3EE68963B24}" type="pres">
      <dgm:prSet presAssocID="{4B7E8D5B-EA8F-48D6-A5DD-533838EA35D1}" presName="hierRoot1" presStyleCnt="0"/>
      <dgm:spPr/>
    </dgm:pt>
    <dgm:pt modelId="{58B099A7-E0AA-2D43-86ED-2A27A18C4048}" type="pres">
      <dgm:prSet presAssocID="{4B7E8D5B-EA8F-48D6-A5DD-533838EA35D1}" presName="composite" presStyleCnt="0"/>
      <dgm:spPr/>
    </dgm:pt>
    <dgm:pt modelId="{3D0700EE-77BE-074E-A222-A757B5A2F622}" type="pres">
      <dgm:prSet presAssocID="{4B7E8D5B-EA8F-48D6-A5DD-533838EA35D1}" presName="background" presStyleLbl="node0" presStyleIdx="1" presStyleCnt="3"/>
      <dgm:spPr/>
    </dgm:pt>
    <dgm:pt modelId="{F85D6C15-9912-2D49-A02A-6BB735405724}" type="pres">
      <dgm:prSet presAssocID="{4B7E8D5B-EA8F-48D6-A5DD-533838EA35D1}" presName="text" presStyleLbl="fgAcc0" presStyleIdx="1" presStyleCnt="3">
        <dgm:presLayoutVars>
          <dgm:chPref val="3"/>
        </dgm:presLayoutVars>
      </dgm:prSet>
      <dgm:spPr/>
    </dgm:pt>
    <dgm:pt modelId="{D5411BE0-6FE5-B849-91D3-810371F30CA0}" type="pres">
      <dgm:prSet presAssocID="{4B7E8D5B-EA8F-48D6-A5DD-533838EA35D1}" presName="hierChild2" presStyleCnt="0"/>
      <dgm:spPr/>
    </dgm:pt>
    <dgm:pt modelId="{A6B64E28-D03D-874B-A6DB-05FC03FE6AA5}" type="pres">
      <dgm:prSet presAssocID="{49F84AB2-4352-41E7-AF8C-F71D821658BC}" presName="hierRoot1" presStyleCnt="0"/>
      <dgm:spPr/>
    </dgm:pt>
    <dgm:pt modelId="{E83E7B0F-BFD4-5949-A565-2C8A9A3995F0}" type="pres">
      <dgm:prSet presAssocID="{49F84AB2-4352-41E7-AF8C-F71D821658BC}" presName="composite" presStyleCnt="0"/>
      <dgm:spPr/>
    </dgm:pt>
    <dgm:pt modelId="{31AF4457-FD5E-EA49-BD75-9237CE0CC0A5}" type="pres">
      <dgm:prSet presAssocID="{49F84AB2-4352-41E7-AF8C-F71D821658BC}" presName="background" presStyleLbl="node0" presStyleIdx="2" presStyleCnt="3"/>
      <dgm:spPr/>
    </dgm:pt>
    <dgm:pt modelId="{B4BB0485-F6DE-0249-9A43-75C26ECBE079}" type="pres">
      <dgm:prSet presAssocID="{49F84AB2-4352-41E7-AF8C-F71D821658BC}" presName="text" presStyleLbl="fgAcc0" presStyleIdx="2" presStyleCnt="3">
        <dgm:presLayoutVars>
          <dgm:chPref val="3"/>
        </dgm:presLayoutVars>
      </dgm:prSet>
      <dgm:spPr/>
    </dgm:pt>
    <dgm:pt modelId="{944D0620-FA0B-9D47-96AE-51BAAEFE71C4}" type="pres">
      <dgm:prSet presAssocID="{49F84AB2-4352-41E7-AF8C-F71D821658BC}" presName="hierChild2" presStyleCnt="0"/>
      <dgm:spPr/>
    </dgm:pt>
  </dgm:ptLst>
  <dgm:cxnLst>
    <dgm:cxn modelId="{94A44306-A07E-904B-B7ED-D18658B13EE2}" type="presOf" srcId="{4B7E8D5B-EA8F-48D6-A5DD-533838EA35D1}" destId="{F85D6C15-9912-2D49-A02A-6BB735405724}" srcOrd="0" destOrd="0" presId="urn:microsoft.com/office/officeart/2005/8/layout/hierarchy1"/>
    <dgm:cxn modelId="{07A2B217-20D5-BA44-8C40-DEA9D6174AA3}" type="presOf" srcId="{49F84AB2-4352-41E7-AF8C-F71D821658BC}" destId="{B4BB0485-F6DE-0249-9A43-75C26ECBE079}" srcOrd="0" destOrd="0" presId="urn:microsoft.com/office/officeart/2005/8/layout/hierarchy1"/>
    <dgm:cxn modelId="{211E2F4C-9D14-461C-B8A3-1D0F5C75CB9F}" srcId="{BB2E408D-6006-4EAC-B54F-EB3DFD042602}" destId="{4B7E8D5B-EA8F-48D6-A5DD-533838EA35D1}" srcOrd="1" destOrd="0" parTransId="{8C719DC3-5BF8-4E8C-9528-8553CB1B02B4}" sibTransId="{D59AD046-9181-413F-8869-5D4FE0E3C0CA}"/>
    <dgm:cxn modelId="{FBA7ABB7-04E1-4E4E-9D02-9E281192200A}" type="presOf" srcId="{BB2E408D-6006-4EAC-B54F-EB3DFD042602}" destId="{C8CE8BCF-AC8A-F247-A75E-3E417E2E5E81}" srcOrd="0" destOrd="0" presId="urn:microsoft.com/office/officeart/2005/8/layout/hierarchy1"/>
    <dgm:cxn modelId="{2D7ADAC9-0B2C-BA46-9715-EE1AA7B86C44}" type="presOf" srcId="{7DE8E25E-A739-49AB-BD0F-38C0DE756B82}" destId="{09595AB3-F788-CD45-BC3C-45D615C370D7}" srcOrd="0" destOrd="0" presId="urn:microsoft.com/office/officeart/2005/8/layout/hierarchy1"/>
    <dgm:cxn modelId="{8EC1FBE4-BD1C-47F9-9282-F36AFE0CE2C1}" srcId="{BB2E408D-6006-4EAC-B54F-EB3DFD042602}" destId="{7DE8E25E-A739-49AB-BD0F-38C0DE756B82}" srcOrd="0" destOrd="0" parTransId="{EC674A3F-2650-4800-80C5-030FC5992355}" sibTransId="{67EF207C-F375-450E-BF9A-D6CD3AF6121A}"/>
    <dgm:cxn modelId="{91DEC7EC-03C8-45D2-8B1A-54A1E7FA25F8}" srcId="{BB2E408D-6006-4EAC-B54F-EB3DFD042602}" destId="{49F84AB2-4352-41E7-AF8C-F71D821658BC}" srcOrd="2" destOrd="0" parTransId="{FEE535A7-4D60-4927-8531-7F2B0FE57B7F}" sibTransId="{369EACB8-C1F8-40DA-B1A3-153BFC06191A}"/>
    <dgm:cxn modelId="{61703ABF-28BA-8546-85EC-39D302AEC373}" type="presParOf" srcId="{C8CE8BCF-AC8A-F247-A75E-3E417E2E5E81}" destId="{AA9EF786-F69C-4746-BD77-143F0F709BF8}" srcOrd="0" destOrd="0" presId="urn:microsoft.com/office/officeart/2005/8/layout/hierarchy1"/>
    <dgm:cxn modelId="{163B1034-59C4-B04C-B3D1-EE36DE013111}" type="presParOf" srcId="{AA9EF786-F69C-4746-BD77-143F0F709BF8}" destId="{945397EB-33D5-F64A-8624-19977B91393A}" srcOrd="0" destOrd="0" presId="urn:microsoft.com/office/officeart/2005/8/layout/hierarchy1"/>
    <dgm:cxn modelId="{DC54F258-BBF6-3147-892A-A26543E375C3}" type="presParOf" srcId="{945397EB-33D5-F64A-8624-19977B91393A}" destId="{AD26C830-063D-074B-B9EF-3BB78B0BA768}" srcOrd="0" destOrd="0" presId="urn:microsoft.com/office/officeart/2005/8/layout/hierarchy1"/>
    <dgm:cxn modelId="{D6947D35-5A8C-4C4A-9D8F-56228B7C3513}" type="presParOf" srcId="{945397EB-33D5-F64A-8624-19977B91393A}" destId="{09595AB3-F788-CD45-BC3C-45D615C370D7}" srcOrd="1" destOrd="0" presId="urn:microsoft.com/office/officeart/2005/8/layout/hierarchy1"/>
    <dgm:cxn modelId="{229B468C-8932-6F42-9931-35A34C8B8A53}" type="presParOf" srcId="{AA9EF786-F69C-4746-BD77-143F0F709BF8}" destId="{69A4C3B0-73C1-4D41-A50C-48F4265853DD}" srcOrd="1" destOrd="0" presId="urn:microsoft.com/office/officeart/2005/8/layout/hierarchy1"/>
    <dgm:cxn modelId="{D0AE455A-A21D-5C4A-931E-5EC89E382E51}" type="presParOf" srcId="{C8CE8BCF-AC8A-F247-A75E-3E417E2E5E81}" destId="{2EEDFC0B-3949-8447-890E-D3EE68963B24}" srcOrd="1" destOrd="0" presId="urn:microsoft.com/office/officeart/2005/8/layout/hierarchy1"/>
    <dgm:cxn modelId="{BB7B5184-B479-8442-94A5-1234065D4C2E}" type="presParOf" srcId="{2EEDFC0B-3949-8447-890E-D3EE68963B24}" destId="{58B099A7-E0AA-2D43-86ED-2A27A18C4048}" srcOrd="0" destOrd="0" presId="urn:microsoft.com/office/officeart/2005/8/layout/hierarchy1"/>
    <dgm:cxn modelId="{C33BEEC4-6590-6344-9DD6-F557FD5CA2C9}" type="presParOf" srcId="{58B099A7-E0AA-2D43-86ED-2A27A18C4048}" destId="{3D0700EE-77BE-074E-A222-A757B5A2F622}" srcOrd="0" destOrd="0" presId="urn:microsoft.com/office/officeart/2005/8/layout/hierarchy1"/>
    <dgm:cxn modelId="{BB8CFDE6-675D-3840-B463-5F8C2E4329F6}" type="presParOf" srcId="{58B099A7-E0AA-2D43-86ED-2A27A18C4048}" destId="{F85D6C15-9912-2D49-A02A-6BB735405724}" srcOrd="1" destOrd="0" presId="urn:microsoft.com/office/officeart/2005/8/layout/hierarchy1"/>
    <dgm:cxn modelId="{0B946112-4E3F-1C44-BA83-70B86C478371}" type="presParOf" srcId="{2EEDFC0B-3949-8447-890E-D3EE68963B24}" destId="{D5411BE0-6FE5-B849-91D3-810371F30CA0}" srcOrd="1" destOrd="0" presId="urn:microsoft.com/office/officeart/2005/8/layout/hierarchy1"/>
    <dgm:cxn modelId="{0B847B46-ECE5-D646-B7C6-C91F7E514FB5}" type="presParOf" srcId="{C8CE8BCF-AC8A-F247-A75E-3E417E2E5E81}" destId="{A6B64E28-D03D-874B-A6DB-05FC03FE6AA5}" srcOrd="2" destOrd="0" presId="urn:microsoft.com/office/officeart/2005/8/layout/hierarchy1"/>
    <dgm:cxn modelId="{D7CE50F9-C9B3-0C4B-94CA-45EAB7B8084D}" type="presParOf" srcId="{A6B64E28-D03D-874B-A6DB-05FC03FE6AA5}" destId="{E83E7B0F-BFD4-5949-A565-2C8A9A3995F0}" srcOrd="0" destOrd="0" presId="urn:microsoft.com/office/officeart/2005/8/layout/hierarchy1"/>
    <dgm:cxn modelId="{1C602F2D-5FA3-EB45-8874-714BCA03CA24}" type="presParOf" srcId="{E83E7B0F-BFD4-5949-A565-2C8A9A3995F0}" destId="{31AF4457-FD5E-EA49-BD75-9237CE0CC0A5}" srcOrd="0" destOrd="0" presId="urn:microsoft.com/office/officeart/2005/8/layout/hierarchy1"/>
    <dgm:cxn modelId="{853A61FA-07A7-CA42-9026-26416DCD8117}" type="presParOf" srcId="{E83E7B0F-BFD4-5949-A565-2C8A9A3995F0}" destId="{B4BB0485-F6DE-0249-9A43-75C26ECBE079}" srcOrd="1" destOrd="0" presId="urn:microsoft.com/office/officeart/2005/8/layout/hierarchy1"/>
    <dgm:cxn modelId="{E9F099F1-C17B-2540-8C45-B43DEB232FBF}" type="presParOf" srcId="{A6B64E28-D03D-874B-A6DB-05FC03FE6AA5}" destId="{944D0620-FA0B-9D47-96AE-51BAAEFE71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6C830-063D-074B-B9EF-3BB78B0BA768}">
      <dsp:nvSpPr>
        <dsp:cNvPr id="0" name=""/>
        <dsp:cNvSpPr/>
      </dsp:nvSpPr>
      <dsp:spPr>
        <a:xfrm>
          <a:off x="0" y="74771"/>
          <a:ext cx="2533376" cy="16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5AB3-F788-CD45-BC3C-45D615C370D7}">
      <dsp:nvSpPr>
        <dsp:cNvPr id="0" name=""/>
        <dsp:cNvSpPr/>
      </dsp:nvSpPr>
      <dsp:spPr>
        <a:xfrm>
          <a:off x="281486" y="342183"/>
          <a:ext cx="2533376" cy="1608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RMSE for Train Data : 6.47</a:t>
          </a:r>
        </a:p>
      </dsp:txBody>
      <dsp:txXfrm>
        <a:off x="328603" y="389300"/>
        <a:ext cx="2439142" cy="1514460"/>
      </dsp:txXfrm>
    </dsp:sp>
    <dsp:sp modelId="{3D0700EE-77BE-074E-A222-A757B5A2F622}">
      <dsp:nvSpPr>
        <dsp:cNvPr id="0" name=""/>
        <dsp:cNvSpPr/>
      </dsp:nvSpPr>
      <dsp:spPr>
        <a:xfrm>
          <a:off x="3096349" y="74771"/>
          <a:ext cx="2533376" cy="16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D6C15-9912-2D49-A02A-6BB735405724}">
      <dsp:nvSpPr>
        <dsp:cNvPr id="0" name=""/>
        <dsp:cNvSpPr/>
      </dsp:nvSpPr>
      <dsp:spPr>
        <a:xfrm>
          <a:off x="3377835" y="342183"/>
          <a:ext cx="2533376" cy="1608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RMSE for Test Data: 6.49</a:t>
          </a:r>
        </a:p>
      </dsp:txBody>
      <dsp:txXfrm>
        <a:off x="3424952" y="389300"/>
        <a:ext cx="2439142" cy="1514460"/>
      </dsp:txXfrm>
    </dsp:sp>
    <dsp:sp modelId="{31AF4457-FD5E-EA49-BD75-9237CE0CC0A5}">
      <dsp:nvSpPr>
        <dsp:cNvPr id="0" name=""/>
        <dsp:cNvSpPr/>
      </dsp:nvSpPr>
      <dsp:spPr>
        <a:xfrm>
          <a:off x="6192698" y="74771"/>
          <a:ext cx="2533376" cy="16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B0485-F6DE-0249-9A43-75C26ECBE079}">
      <dsp:nvSpPr>
        <dsp:cNvPr id="0" name=""/>
        <dsp:cNvSpPr/>
      </dsp:nvSpPr>
      <dsp:spPr>
        <a:xfrm>
          <a:off x="6474185" y="342183"/>
          <a:ext cx="2533376" cy="1608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Variance 0.0249</a:t>
          </a:r>
        </a:p>
      </dsp:txBody>
      <dsp:txXfrm>
        <a:off x="6521302" y="389300"/>
        <a:ext cx="2439142" cy="151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0049-493D-7C43-8FAC-5CEEA8149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and income level</a:t>
            </a:r>
            <a:br>
              <a:rPr lang="en-US" dirty="0"/>
            </a:br>
            <a:r>
              <a:rPr lang="en-US" dirty="0"/>
              <a:t>Is there a relationship?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A1568-D0F8-174C-9ADB-982BEF1F0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Thompson</a:t>
            </a:r>
          </a:p>
        </p:txBody>
      </p:sp>
    </p:spTree>
    <p:extLst>
      <p:ext uri="{BB962C8B-B14F-4D97-AF65-F5344CB8AC3E}">
        <p14:creationId xmlns:p14="http://schemas.microsoft.com/office/powerpoint/2010/main" val="253762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0626-1453-2149-AEE1-5B0FA012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9534-E09B-4E43-8A50-7E655094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RMSE: 7.07</a:t>
            </a:r>
          </a:p>
        </p:txBody>
      </p:sp>
    </p:spTree>
    <p:extLst>
      <p:ext uri="{BB962C8B-B14F-4D97-AF65-F5344CB8AC3E}">
        <p14:creationId xmlns:p14="http://schemas.microsoft.com/office/powerpoint/2010/main" val="11480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C7B3-6157-5C4E-BB70-07DA2173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What does the Government say?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440FA30-8E51-574D-A685-BEBD81EC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253589"/>
            <a:ext cx="6257544" cy="40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838BC69B-1D3C-9D4B-A31C-3D844C5C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42" y="1271016"/>
            <a:ext cx="6364561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07814-0C98-B445-ABC7-7F4C4FAC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34118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90687906-652C-C44E-8D26-F8546EF10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36" y="1271016"/>
            <a:ext cx="6201773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C5A0-AF33-E040-BF16-644A1667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246860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88524B3E-0364-E940-A27F-03ED971C5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01" y="1271016"/>
            <a:ext cx="6356243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008A-AC53-F442-9687-E59A199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184536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84D6C81-0E91-C14F-B69D-0DC6C6400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37" y="1271016"/>
            <a:ext cx="6493570" cy="431596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008A-AC53-F442-9687-E59A199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42652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4D5DC4D4-C054-A64F-AB9C-512AA3B26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02" y="1271016"/>
            <a:ext cx="6610041" cy="431596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008A-AC53-F442-9687-E59A199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14771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quare&#10;&#10;Description automatically generated">
            <a:extLst>
              <a:ext uri="{FF2B5EF4-FFF2-40B4-BE49-F238E27FC236}">
                <a16:creationId xmlns:a16="http://schemas.microsoft.com/office/drawing/2014/main" id="{5211778C-0ABA-6446-B5D0-17C8FCEE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12" y="1271016"/>
            <a:ext cx="5004021" cy="431596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008A-AC53-F442-9687-E59A199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Methods and results</a:t>
            </a:r>
          </a:p>
        </p:txBody>
      </p:sp>
    </p:spTree>
    <p:extLst>
      <p:ext uri="{BB962C8B-B14F-4D97-AF65-F5344CB8AC3E}">
        <p14:creationId xmlns:p14="http://schemas.microsoft.com/office/powerpoint/2010/main" val="35634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292A5D-73B8-4675-8E32-725F8258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8F26-235D-A74C-B584-28EEA7A2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90741-A59B-469D-B35F-12BB7714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095" y="2743573"/>
            <a:ext cx="1008958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FBDFBD-17E3-463E-9655-159AA80F0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565" y="2906962"/>
            <a:ext cx="9756648" cy="2670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FDB6CF-B8E2-42CC-9A19-131F04ABB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537131"/>
              </p:ext>
            </p:extLst>
          </p:nvPr>
        </p:nvGraphicFramePr>
        <p:xfrm>
          <a:off x="1567613" y="3228975"/>
          <a:ext cx="9007562" cy="202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5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</TotalTime>
  <Words>57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Education and income level Is there a relationship?</vt:lpstr>
      <vt:lpstr>What does the Government say?</vt:lpstr>
      <vt:lpstr>Methods and results</vt:lpstr>
      <vt:lpstr>Methods and Results</vt:lpstr>
      <vt:lpstr>Methods and results</vt:lpstr>
      <vt:lpstr>Methods and results</vt:lpstr>
      <vt:lpstr>Methods and results</vt:lpstr>
      <vt:lpstr>Methods and results</vt:lpstr>
      <vt:lpstr>Linear Regression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income level Is there a relationship?</dc:title>
  <dc:creator>Thompson, Kayla M</dc:creator>
  <cp:lastModifiedBy>Thompson, Kayla M</cp:lastModifiedBy>
  <cp:revision>1</cp:revision>
  <dcterms:created xsi:type="dcterms:W3CDTF">2021-10-24T21:44:01Z</dcterms:created>
  <dcterms:modified xsi:type="dcterms:W3CDTF">2021-10-24T22:10:29Z</dcterms:modified>
</cp:coreProperties>
</file>