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4BB8-A5D0-1A43-BBEE-5C45C4426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Petfinder </a:t>
            </a:r>
            <a:r>
              <a:rPr lang="en-US" dirty="0" err="1"/>
              <a:t>pawpularity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65373-8B3A-3646-AE8A-7E417E87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Kayla Thompson</a:t>
            </a:r>
          </a:p>
        </p:txBody>
      </p:sp>
    </p:spTree>
    <p:extLst>
      <p:ext uri="{BB962C8B-B14F-4D97-AF65-F5344CB8AC3E}">
        <p14:creationId xmlns:p14="http://schemas.microsoft.com/office/powerpoint/2010/main" val="42352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2A09-0581-8C41-AA11-952461C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3" y="964692"/>
            <a:ext cx="352394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CBAD-9846-2B40-950B-97458EC89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Petfinder helps adoptable pets find homes. </a:t>
            </a:r>
          </a:p>
          <a:p>
            <a:r>
              <a:rPr lang="en-US" dirty="0"/>
              <a:t>Adopting a pet is linked to a variety of health and life benefits. </a:t>
            </a:r>
          </a:p>
          <a:p>
            <a:r>
              <a:rPr lang="en-US" dirty="0"/>
              <a:t>In this project we will build a model that predicts the ”</a:t>
            </a:r>
            <a:r>
              <a:rPr lang="en-US" dirty="0" err="1"/>
              <a:t>pawpularity</a:t>
            </a:r>
            <a:r>
              <a:rPr lang="en-US" dirty="0"/>
              <a:t>” score a pet’s profile will get based on the pet’s photo. 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tfinder - Adopt a Pet - Apps on Google Play">
            <a:extLst>
              <a:ext uri="{FF2B5EF4-FFF2-40B4-BE49-F238E27FC236}">
                <a16:creationId xmlns:a16="http://schemas.microsoft.com/office/drawing/2014/main" id="{5907D2AA-999E-9E4C-A627-303B717C4E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915124"/>
            <a:ext cx="6227064" cy="303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691A-7382-094F-A3C1-89DBD9BD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AACD-0A72-7242-A601-CA1E71619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Histogram of pawpularity scores</a:t>
            </a:r>
          </a:p>
          <a:p>
            <a:r>
              <a:rPr lang="en-US">
                <a:solidFill>
                  <a:schemeClr val="bg1"/>
                </a:solidFill>
              </a:rPr>
              <a:t>Mean: 38.039</a:t>
            </a:r>
          </a:p>
          <a:p>
            <a:r>
              <a:rPr lang="en-US">
                <a:solidFill>
                  <a:schemeClr val="bg1"/>
                </a:solidFill>
              </a:rPr>
              <a:t>Standard Deviation: 20.59,</a:t>
            </a:r>
          </a:p>
          <a:p>
            <a:r>
              <a:rPr lang="en-US">
                <a:solidFill>
                  <a:schemeClr val="bg1"/>
                </a:solidFill>
              </a:rPr>
              <a:t>Spread: 424.03</a:t>
            </a:r>
          </a:p>
          <a:p>
            <a:r>
              <a:rPr lang="en-US">
                <a:solidFill>
                  <a:schemeClr val="bg1"/>
                </a:solidFill>
              </a:rPr>
              <a:t>Mode is 28 and 30</a:t>
            </a:r>
          </a:p>
          <a:p>
            <a:r>
              <a:rPr lang="en-US">
                <a:solidFill>
                  <a:schemeClr val="bg1"/>
                </a:solidFill>
              </a:rPr>
              <a:t>Tail is 15, 70, 20, 20, 30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25665C1-3B78-D041-83C5-8B5644756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48117"/>
            <a:ext cx="6250769" cy="44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92C2A-9551-D04C-8F9C-484CD969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</a:t>
            </a:r>
            <a:r>
              <a:rPr lang="en-US" dirty="0" err="1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7684-EF9B-E34B-ABCC-2E1BD0F0D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plot of all variables</a:t>
            </a:r>
          </a:p>
          <a:p>
            <a:r>
              <a:rPr lang="en-US" dirty="0">
                <a:solidFill>
                  <a:schemeClr val="bg1"/>
                </a:solidFill>
              </a:rPr>
              <a:t>No strong correlation between any one variable and </a:t>
            </a:r>
            <a:r>
              <a:rPr lang="en-US" dirty="0" err="1">
                <a:solidFill>
                  <a:schemeClr val="bg1"/>
                </a:solidFill>
              </a:rPr>
              <a:t>pawpularity</a:t>
            </a:r>
            <a:r>
              <a:rPr lang="en-US" dirty="0">
                <a:solidFill>
                  <a:schemeClr val="bg1"/>
                </a:solidFill>
              </a:rPr>
              <a:t> score.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B0CF9B-A4EE-E543-8357-7DAACDE99B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731058"/>
            <a:ext cx="6250769" cy="52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82B-8EF7-F144-92EF-59AD189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8F4A-F67C-404E-B3A0-AC018C5CA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  <a:p>
            <a:r>
              <a:rPr lang="en-US" dirty="0"/>
              <a:t>Root Mean Square Error</a:t>
            </a:r>
          </a:p>
          <a:p>
            <a:pPr lvl="1"/>
            <a:r>
              <a:rPr lang="en-US" dirty="0"/>
              <a:t>20.897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C8BF3-987F-A444-9C8C-69460C9CAD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  <a:p>
            <a:r>
              <a:rPr lang="en-US" dirty="0"/>
              <a:t>Root Mean Square Error</a:t>
            </a:r>
          </a:p>
          <a:p>
            <a:pPr lvl="1"/>
            <a:r>
              <a:rPr lang="en-US" dirty="0"/>
              <a:t>20.624 </a:t>
            </a:r>
          </a:p>
        </p:txBody>
      </p:sp>
    </p:spTree>
    <p:extLst>
      <p:ext uri="{BB962C8B-B14F-4D97-AF65-F5344CB8AC3E}">
        <p14:creationId xmlns:p14="http://schemas.microsoft.com/office/powerpoint/2010/main" val="298194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2A10A-32C0-5848-BDC1-57791CE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Conclusions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BD3554-D202-8547-B47C-B3639B63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Both models have high root mean square error</a:t>
            </a:r>
          </a:p>
          <a:p>
            <a:r>
              <a:rPr lang="en-US" dirty="0"/>
              <a:t>Several other factors could influence a pet’s </a:t>
            </a:r>
            <a:r>
              <a:rPr lang="en-US" dirty="0" err="1"/>
              <a:t>pawpularity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Breed</a:t>
            </a:r>
          </a:p>
          <a:p>
            <a:pPr lvl="1"/>
            <a:r>
              <a:rPr lang="en-US" dirty="0"/>
              <a:t>Temperament</a:t>
            </a:r>
          </a:p>
          <a:p>
            <a:pPr lvl="1"/>
            <a:r>
              <a:rPr lang="en-US" dirty="0"/>
              <a:t>Location</a:t>
            </a:r>
          </a:p>
          <a:p>
            <a:r>
              <a:rPr lang="en-US" dirty="0"/>
              <a:t>Future analysis is needed with these variables in order to build a more reliable model. </a:t>
            </a:r>
          </a:p>
        </p:txBody>
      </p:sp>
    </p:spTree>
    <p:extLst>
      <p:ext uri="{BB962C8B-B14F-4D97-AF65-F5344CB8AC3E}">
        <p14:creationId xmlns:p14="http://schemas.microsoft.com/office/powerpoint/2010/main" val="36920127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</TotalTime>
  <Words>160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Petfinder pawpularity </vt:lpstr>
      <vt:lpstr>Introduction</vt:lpstr>
      <vt:lpstr>Exploratory Data analysis</vt:lpstr>
      <vt:lpstr>Exploratory Data ANalysis</vt:lpstr>
      <vt:lpstr>Models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Petfinder pawpularity </dc:title>
  <dc:creator>Thompson, Kayla M</dc:creator>
  <cp:lastModifiedBy>Thompson, Kayla M</cp:lastModifiedBy>
  <cp:revision>1</cp:revision>
  <dcterms:created xsi:type="dcterms:W3CDTF">2021-11-20T14:23:36Z</dcterms:created>
  <dcterms:modified xsi:type="dcterms:W3CDTF">2021-11-20T14:37:16Z</dcterms:modified>
</cp:coreProperties>
</file>