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nur Kaymak" initials="OK" lastIdx="2" clrIdx="0">
    <p:extLst>
      <p:ext uri="{19B8F6BF-5375-455C-9EA6-DF929625EA0E}">
        <p15:presenceInfo xmlns:p15="http://schemas.microsoft.com/office/powerpoint/2012/main" userId="d74d68e57980dd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42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8T21:32:03.366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E351-E422-475A-9D22-9349FD702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641EC-0603-4C2E-A0B3-AA841727E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B382A-9E31-444F-8E95-D95236C97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16EB-C8D5-4531-A6B0-B5EA20F7F3E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1B6B7-3649-4039-AB82-2C60E83A4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9FD34-F444-4F6B-A023-61D353D3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50A5-8DED-41BD-8906-21E65ED09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9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2A8B-AB43-46DD-83DF-2455E746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90EE7-80A7-4DF5-B4D7-B33AC3451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9B294-853F-4078-98E4-C5D06B11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16EB-C8D5-4531-A6B0-B5EA20F7F3E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61151-DD3D-432C-91CB-BFFD5A94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302F0-C7AA-4AA6-ABEA-5DDEEBB1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50A5-8DED-41BD-8906-21E65ED09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3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F4CE8-5935-4693-AE68-9D4177398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938C6-1741-4521-A449-6D16AE2EE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FC8B3-DF30-46A5-BA4E-0DB0BA9D8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16EB-C8D5-4531-A6B0-B5EA20F7F3E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37A1E-DAAB-4EEA-AF45-8B30521AA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A39E5-64FC-422B-8372-3A88C017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50A5-8DED-41BD-8906-21E65ED09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3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A182-3E8D-4639-9EE2-B3561B9F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1A64-14E6-44CD-8B46-38B112F3C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603BE-31FA-471D-93E3-352FAF0A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16EB-C8D5-4531-A6B0-B5EA20F7F3E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1D856-369E-417A-8A68-A1770C1B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6662C-13D5-4D4E-815B-2962C31D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50A5-8DED-41BD-8906-21E65ED09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9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6F69-0F09-4E7E-8707-CD60F6858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26BC3-4EBB-4BED-A185-58BE6BCC7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4E1BC-AFF7-400B-995A-A63C0795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16EB-C8D5-4531-A6B0-B5EA20F7F3E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09904-174C-4988-A7F4-243BD79AB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3506A-5C91-495F-80DF-6E5FA27D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50A5-8DED-41BD-8906-21E65ED09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09E3-11D3-401D-B9FB-F78CADAF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78AFD-E723-42D4-93A8-962E632EE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3B315-1BBF-4500-9862-5D8D1DE89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6C7E9-90ED-4357-AF62-3A2399C07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16EB-C8D5-4531-A6B0-B5EA20F7F3E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4E509-A4B0-49B7-AB2D-8882905A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32A38-F076-413A-AD44-D1F4A537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50A5-8DED-41BD-8906-21E65ED09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3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D0D2-8C64-4451-B3A5-C99D625ED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08A2C-389B-4948-BEDC-265FFEBFE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E7220-D271-4091-8975-E881D0132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980F96-C2BC-4A30-BA37-47FAC7A09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CEB29-E9D0-4872-A389-6A4BCAFD7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8FAFEA-E8BF-4F44-992E-3A610380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16EB-C8D5-4531-A6B0-B5EA20F7F3E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A08116-45D6-4A21-AFCD-8D3A6DA5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B08FB9-3F6C-4C6A-8D7B-D92BE54D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50A5-8DED-41BD-8906-21E65ED09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FEA1-47FB-4921-A429-D15CA0AC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5C3F75-D337-4681-846D-F7F302CF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16EB-C8D5-4531-A6B0-B5EA20F7F3E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83C0B-99F5-4049-911F-DD893EE19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23CFB-D641-4494-97E3-4820327F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50A5-8DED-41BD-8906-21E65ED09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7DCA3-CC7C-466B-A701-EC9C4F20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16EB-C8D5-4531-A6B0-B5EA20F7F3E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869F48-C6DB-493B-BB85-171F1CBB5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685E6-0C89-4C84-A108-9A7B0140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50A5-8DED-41BD-8906-21E65ED09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8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CEC93-86B5-4DA8-BAB2-738183349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07039-47DA-4337-A929-B2055CB7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D8325-870C-470A-9ADA-F2BB021A6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AB0E4-405D-4A01-82F6-E8D065D4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16EB-C8D5-4531-A6B0-B5EA20F7F3E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8221D-FC12-4F9B-99B7-2F954E9E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D9E1-5B7E-47E0-99A3-DDA4EFB8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50A5-8DED-41BD-8906-21E65ED09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CB0E-4395-46B4-B9AE-4E300BFD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4D6FC-AA66-45E6-92EF-CF25900F7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0A678-E27A-40CE-99DF-B837D289E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F91C4-373B-4737-83AF-2336D103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16EB-C8D5-4531-A6B0-B5EA20F7F3E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86A8F-A3C8-4E0E-9E7B-74F0C74C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67F5F-3A70-43D4-A696-F8ADE1EF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50A5-8DED-41BD-8906-21E65ED09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6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F29BC1-1976-4560-AF5F-648C9247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EB567-FCED-41C7-B669-60A8DD459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1A1F-6780-4193-9093-53C383297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716EB-C8D5-4531-A6B0-B5EA20F7F3E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75A3D-5BB1-4F76-BDBF-54B6E6950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54DBC-39A2-4466-92E4-64A2F1EC8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350A5-8DED-41BD-8906-21E65ED09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082383-5D61-481D-A6C3-90326456D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352" y="195697"/>
            <a:ext cx="5370480" cy="10770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1A9C9F-E759-4089-A865-D4570A64B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15" y="1509672"/>
            <a:ext cx="6627853" cy="2778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32231F-4271-408F-AF8F-8579955F0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8059" y="2687784"/>
            <a:ext cx="3228975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39484-BC28-4C22-B1BB-668A5A0E2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825" y="4500771"/>
            <a:ext cx="10420350" cy="156210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AEDA4FF-3580-4179-8306-2F92448DB85E}"/>
              </a:ext>
            </a:extLst>
          </p:cNvPr>
          <p:cNvSpPr/>
          <p:nvPr/>
        </p:nvSpPr>
        <p:spPr>
          <a:xfrm>
            <a:off x="9818255" y="2475345"/>
            <a:ext cx="979054" cy="240146"/>
          </a:xfrm>
          <a:custGeom>
            <a:avLst/>
            <a:gdLst>
              <a:gd name="connsiteX0" fmla="*/ 0 w 979054"/>
              <a:gd name="connsiteY0" fmla="*/ 240146 h 240146"/>
              <a:gd name="connsiteX1" fmla="*/ 64654 w 979054"/>
              <a:gd name="connsiteY1" fmla="*/ 184728 h 240146"/>
              <a:gd name="connsiteX2" fmla="*/ 92363 w 979054"/>
              <a:gd name="connsiteY2" fmla="*/ 166255 h 240146"/>
              <a:gd name="connsiteX3" fmla="*/ 120072 w 979054"/>
              <a:gd name="connsiteY3" fmla="*/ 138546 h 240146"/>
              <a:gd name="connsiteX4" fmla="*/ 203200 w 979054"/>
              <a:gd name="connsiteY4" fmla="*/ 83128 h 240146"/>
              <a:gd name="connsiteX5" fmla="*/ 286327 w 979054"/>
              <a:gd name="connsiteY5" fmla="*/ 27710 h 240146"/>
              <a:gd name="connsiteX6" fmla="*/ 314036 w 979054"/>
              <a:gd name="connsiteY6" fmla="*/ 9237 h 240146"/>
              <a:gd name="connsiteX7" fmla="*/ 341745 w 979054"/>
              <a:gd name="connsiteY7" fmla="*/ 0 h 240146"/>
              <a:gd name="connsiteX8" fmla="*/ 618836 w 979054"/>
              <a:gd name="connsiteY8" fmla="*/ 9237 h 240146"/>
              <a:gd name="connsiteX9" fmla="*/ 655781 w 979054"/>
              <a:gd name="connsiteY9" fmla="*/ 18473 h 240146"/>
              <a:gd name="connsiteX10" fmla="*/ 711200 w 979054"/>
              <a:gd name="connsiteY10" fmla="*/ 36946 h 240146"/>
              <a:gd name="connsiteX11" fmla="*/ 766618 w 979054"/>
              <a:gd name="connsiteY11" fmla="*/ 64655 h 240146"/>
              <a:gd name="connsiteX12" fmla="*/ 794327 w 979054"/>
              <a:gd name="connsiteY12" fmla="*/ 83128 h 240146"/>
              <a:gd name="connsiteX13" fmla="*/ 849745 w 979054"/>
              <a:gd name="connsiteY13" fmla="*/ 101600 h 240146"/>
              <a:gd name="connsiteX14" fmla="*/ 877454 w 979054"/>
              <a:gd name="connsiteY14" fmla="*/ 110837 h 240146"/>
              <a:gd name="connsiteX15" fmla="*/ 905163 w 979054"/>
              <a:gd name="connsiteY15" fmla="*/ 129310 h 240146"/>
              <a:gd name="connsiteX16" fmla="*/ 942109 w 979054"/>
              <a:gd name="connsiteY16" fmla="*/ 175491 h 240146"/>
              <a:gd name="connsiteX17" fmla="*/ 960581 w 979054"/>
              <a:gd name="connsiteY17" fmla="*/ 203200 h 240146"/>
              <a:gd name="connsiteX18" fmla="*/ 979054 w 979054"/>
              <a:gd name="connsiteY18" fmla="*/ 221673 h 240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79054" h="240146">
                <a:moveTo>
                  <a:pt x="0" y="240146"/>
                </a:moveTo>
                <a:cubicBezTo>
                  <a:pt x="113171" y="172242"/>
                  <a:pt x="685" y="248697"/>
                  <a:pt x="64654" y="184728"/>
                </a:cubicBezTo>
                <a:cubicBezTo>
                  <a:pt x="72503" y="176879"/>
                  <a:pt x="83835" y="173362"/>
                  <a:pt x="92363" y="166255"/>
                </a:cubicBezTo>
                <a:cubicBezTo>
                  <a:pt x="102398" y="157893"/>
                  <a:pt x="109761" y="146565"/>
                  <a:pt x="120072" y="138546"/>
                </a:cubicBezTo>
                <a:cubicBezTo>
                  <a:pt x="120114" y="138513"/>
                  <a:pt x="189323" y="92379"/>
                  <a:pt x="203200" y="83128"/>
                </a:cubicBezTo>
                <a:lnTo>
                  <a:pt x="286327" y="27710"/>
                </a:lnTo>
                <a:cubicBezTo>
                  <a:pt x="295563" y="21552"/>
                  <a:pt x="303505" y="12748"/>
                  <a:pt x="314036" y="9237"/>
                </a:cubicBezTo>
                <a:lnTo>
                  <a:pt x="341745" y="0"/>
                </a:lnTo>
                <a:cubicBezTo>
                  <a:pt x="434109" y="3079"/>
                  <a:pt x="526581" y="3810"/>
                  <a:pt x="618836" y="9237"/>
                </a:cubicBezTo>
                <a:cubicBezTo>
                  <a:pt x="631508" y="9982"/>
                  <a:pt x="643622" y="14825"/>
                  <a:pt x="655781" y="18473"/>
                </a:cubicBezTo>
                <a:cubicBezTo>
                  <a:pt x="674432" y="24068"/>
                  <a:pt x="711200" y="36946"/>
                  <a:pt x="711200" y="36946"/>
                </a:cubicBezTo>
                <a:cubicBezTo>
                  <a:pt x="790611" y="89887"/>
                  <a:pt x="690138" y="26415"/>
                  <a:pt x="766618" y="64655"/>
                </a:cubicBezTo>
                <a:cubicBezTo>
                  <a:pt x="776547" y="69619"/>
                  <a:pt x="784183" y="78620"/>
                  <a:pt x="794327" y="83128"/>
                </a:cubicBezTo>
                <a:cubicBezTo>
                  <a:pt x="812121" y="91036"/>
                  <a:pt x="831272" y="95442"/>
                  <a:pt x="849745" y="101600"/>
                </a:cubicBezTo>
                <a:cubicBezTo>
                  <a:pt x="858981" y="104679"/>
                  <a:pt x="869353" y="105436"/>
                  <a:pt x="877454" y="110837"/>
                </a:cubicBezTo>
                <a:lnTo>
                  <a:pt x="905163" y="129310"/>
                </a:lnTo>
                <a:cubicBezTo>
                  <a:pt x="923146" y="183256"/>
                  <a:pt x="900330" y="133712"/>
                  <a:pt x="942109" y="175491"/>
                </a:cubicBezTo>
                <a:cubicBezTo>
                  <a:pt x="949958" y="183340"/>
                  <a:pt x="953647" y="194532"/>
                  <a:pt x="960581" y="203200"/>
                </a:cubicBezTo>
                <a:cubicBezTo>
                  <a:pt x="966021" y="210000"/>
                  <a:pt x="972896" y="215515"/>
                  <a:pt x="979054" y="2216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958CDA-934D-44E7-8FE8-9396511EB4E0}"/>
              </a:ext>
            </a:extLst>
          </p:cNvPr>
          <p:cNvCxnSpPr/>
          <p:nvPr/>
        </p:nvCxnSpPr>
        <p:spPr>
          <a:xfrm flipV="1">
            <a:off x="10307782" y="1976582"/>
            <a:ext cx="0" cy="498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9FBD576-6F81-4E54-BC52-66491C5C90DA}"/>
              </a:ext>
            </a:extLst>
          </p:cNvPr>
          <p:cNvSpPr txBox="1"/>
          <p:nvPr/>
        </p:nvSpPr>
        <p:spPr>
          <a:xfrm>
            <a:off x="9664702" y="1533873"/>
            <a:ext cx="322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Assembly!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9E6B86-14B4-4556-A6BB-EB748E69C170}"/>
              </a:ext>
            </a:extLst>
          </p:cNvPr>
          <p:cNvCxnSpPr/>
          <p:nvPr/>
        </p:nvCxnSpPr>
        <p:spPr>
          <a:xfrm flipV="1">
            <a:off x="8981954" y="2973534"/>
            <a:ext cx="1122745" cy="207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93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81D6A5-D0D5-44F2-8321-66FE723D4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86" y="580736"/>
            <a:ext cx="4848225" cy="160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21E59F-EED7-4BBD-921E-5D7E1B1CD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885" y="2819400"/>
            <a:ext cx="43910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8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Onur Kaymak</dc:creator>
  <cp:lastModifiedBy>Onur Kaymak</cp:lastModifiedBy>
  <cp:revision>4</cp:revision>
  <dcterms:created xsi:type="dcterms:W3CDTF">2021-04-18T17:32:54Z</dcterms:created>
  <dcterms:modified xsi:type="dcterms:W3CDTF">2021-04-18T18:35:14Z</dcterms:modified>
</cp:coreProperties>
</file>