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 patil" userId="fd83bc6e5b716abb" providerId="LiveId" clId="{E99593FB-193C-448B-B444-E345A7D917DC}"/>
    <pc:docChg chg="custSel modSld">
      <pc:chgData name="renu patil" userId="fd83bc6e5b716abb" providerId="LiveId" clId="{E99593FB-193C-448B-B444-E345A7D917DC}" dt="2022-09-23T05:09:08.940" v="68" actId="20577"/>
      <pc:docMkLst>
        <pc:docMk/>
      </pc:docMkLst>
      <pc:sldChg chg="modSp mod">
        <pc:chgData name="renu patil" userId="fd83bc6e5b716abb" providerId="LiveId" clId="{E99593FB-193C-448B-B444-E345A7D917DC}" dt="2022-09-23T05:09:08.940" v="68" actId="20577"/>
        <pc:sldMkLst>
          <pc:docMk/>
          <pc:sldMk cId="2989762425" sldId="257"/>
        </pc:sldMkLst>
        <pc:spChg chg="mod">
          <ac:chgData name="renu patil" userId="fd83bc6e5b716abb" providerId="LiveId" clId="{E99593FB-193C-448B-B444-E345A7D917DC}" dt="2022-09-23T05:09:08.940" v="68" actId="20577"/>
          <ac:spMkLst>
            <pc:docMk/>
            <pc:sldMk cId="2989762425" sldId="257"/>
            <ac:spMk id="3" creationId="{54FE2891-C6ED-7062-A059-07BD459C4F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74D0A5-AE64-449A-B110-DB2A1C0157AC}"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114351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4D0A5-AE64-449A-B110-DB2A1C0157AC}"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180641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4D0A5-AE64-449A-B110-DB2A1C0157AC}"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4EAF4-A2F3-4F47-914F-E23C6DBE8EE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934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4D0A5-AE64-449A-B110-DB2A1C0157AC}"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4257119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4D0A5-AE64-449A-B110-DB2A1C0157AC}"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4EAF4-A2F3-4F47-914F-E23C6DBE8EE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6984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4D0A5-AE64-449A-B110-DB2A1C0157AC}"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2175546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4D0A5-AE64-449A-B110-DB2A1C0157AC}"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14819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4D0A5-AE64-449A-B110-DB2A1C0157AC}"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88399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4D0A5-AE64-449A-B110-DB2A1C0157AC}"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426390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4D0A5-AE64-449A-B110-DB2A1C0157AC}"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269443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74D0A5-AE64-449A-B110-DB2A1C0157AC}"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160543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74D0A5-AE64-449A-B110-DB2A1C0157AC}" type="datetimeFigureOut">
              <a:rPr lang="en-IN" smtClean="0"/>
              <a:t>23-09-2022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82483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74D0A5-AE64-449A-B110-DB2A1C0157AC}" type="datetimeFigureOut">
              <a:rPr lang="en-IN" smtClean="0"/>
              <a:t>23-09-2022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2833291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4D0A5-AE64-449A-B110-DB2A1C0157AC}" type="datetimeFigureOut">
              <a:rPr lang="en-IN" smtClean="0"/>
              <a:t>23-09-2022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241361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74D0A5-AE64-449A-B110-DB2A1C0157AC}"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339772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74D0A5-AE64-449A-B110-DB2A1C0157AC}"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4EAF4-A2F3-4F47-914F-E23C6DBE8EED}" type="slidenum">
              <a:rPr lang="en-IN" smtClean="0"/>
              <a:t>‹#›</a:t>
            </a:fld>
            <a:endParaRPr lang="en-IN"/>
          </a:p>
        </p:txBody>
      </p:sp>
    </p:spTree>
    <p:extLst>
      <p:ext uri="{BB962C8B-B14F-4D97-AF65-F5344CB8AC3E}">
        <p14:creationId xmlns:p14="http://schemas.microsoft.com/office/powerpoint/2010/main" val="214614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74D0A5-AE64-449A-B110-DB2A1C0157AC}" type="datetimeFigureOut">
              <a:rPr lang="en-IN" smtClean="0"/>
              <a:t>23-09-2022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D4EAF4-A2F3-4F47-914F-E23C6DBE8EED}" type="slidenum">
              <a:rPr lang="en-IN" smtClean="0"/>
              <a:t>‹#›</a:t>
            </a:fld>
            <a:endParaRPr lang="en-IN"/>
          </a:p>
        </p:txBody>
      </p:sp>
    </p:spTree>
    <p:extLst>
      <p:ext uri="{BB962C8B-B14F-4D97-AF65-F5344CB8AC3E}">
        <p14:creationId xmlns:p14="http://schemas.microsoft.com/office/powerpoint/2010/main" val="64552709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B809-8F58-17FE-2E88-0E9B9EFA7A4D}"/>
              </a:ext>
            </a:extLst>
          </p:cNvPr>
          <p:cNvSpPr>
            <a:spLocks noGrp="1"/>
          </p:cNvSpPr>
          <p:nvPr>
            <p:ph type="ctrTitle"/>
          </p:nvPr>
        </p:nvSpPr>
        <p:spPr>
          <a:xfrm>
            <a:off x="1553958" y="1375507"/>
            <a:ext cx="7766936" cy="3032369"/>
          </a:xfrm>
        </p:spPr>
        <p:txBody>
          <a:bodyPr/>
          <a:lstStyle/>
          <a:p>
            <a:pPr algn="ctr"/>
            <a:r>
              <a:rPr lang="en-IN" sz="4400" b="1" dirty="0">
                <a:effectLst/>
                <a:latin typeface="Book Antiqua" panose="02040602050305030304" pitchFamily="18" charset="0"/>
                <a:ea typeface="Book Antiqua" panose="02040602050305030304" pitchFamily="18" charset="0"/>
                <a:cs typeface="Times New Roman" panose="02020603050405020304" pitchFamily="18" charset="0"/>
              </a:rPr>
              <a:t>WEATHER FORECASTING USING PYTHON</a:t>
            </a:r>
            <a:br>
              <a:rPr lang="en-IN" sz="1800" dirty="0">
                <a:effectLst/>
                <a:latin typeface="Book Antiqua" panose="02040602050305030304" pitchFamily="18" charset="0"/>
                <a:ea typeface="Book Antiqua" panose="0204060205030503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814F8773-33B5-C7A9-594D-9FF0BA0C1B2E}"/>
              </a:ext>
            </a:extLst>
          </p:cNvPr>
          <p:cNvSpPr>
            <a:spLocks noGrp="1"/>
          </p:cNvSpPr>
          <p:nvPr>
            <p:ph type="subTitle" idx="1"/>
          </p:nvPr>
        </p:nvSpPr>
        <p:spPr>
          <a:xfrm>
            <a:off x="7541846" y="5613981"/>
            <a:ext cx="2849757" cy="1096899"/>
          </a:xfrm>
        </p:spPr>
        <p:txBody>
          <a:bodyPr>
            <a:normAutofit/>
          </a:bodyPr>
          <a:lstStyle/>
          <a:p>
            <a:pPr algn="l"/>
            <a:r>
              <a:rPr lang="en-IN" sz="1400" b="1" dirty="0"/>
              <a:t>BATCH-07</a:t>
            </a:r>
          </a:p>
          <a:p>
            <a:pPr algn="l"/>
            <a:r>
              <a:rPr lang="en-IN" sz="1400" b="1" dirty="0"/>
              <a:t>RENUKA PATIL-2GI20IS029</a:t>
            </a:r>
          </a:p>
        </p:txBody>
      </p:sp>
    </p:spTree>
    <p:extLst>
      <p:ext uri="{BB962C8B-B14F-4D97-AF65-F5344CB8AC3E}">
        <p14:creationId xmlns:p14="http://schemas.microsoft.com/office/powerpoint/2010/main" val="352495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5C39-CC79-CDBA-EEDC-55049783DC46}"/>
              </a:ext>
            </a:extLst>
          </p:cNvPr>
          <p:cNvSpPr>
            <a:spLocks noGrp="1"/>
          </p:cNvSpPr>
          <p:nvPr>
            <p:ph type="title"/>
          </p:nvPr>
        </p:nvSpPr>
        <p:spPr/>
        <p:txBody>
          <a:bodyPr>
            <a:normAutofit/>
          </a:bodyPr>
          <a:lstStyle/>
          <a:p>
            <a:r>
              <a:rPr lang="en-IN" sz="3200" b="1" dirty="0"/>
              <a:t>SALIENT FEATURES :</a:t>
            </a:r>
          </a:p>
        </p:txBody>
      </p:sp>
      <p:sp>
        <p:nvSpPr>
          <p:cNvPr id="3" name="Content Placeholder 2">
            <a:extLst>
              <a:ext uri="{FF2B5EF4-FFF2-40B4-BE49-F238E27FC236}">
                <a16:creationId xmlns:a16="http://schemas.microsoft.com/office/drawing/2014/main" id="{54FE2891-C6ED-7062-A059-07BD459C4FC0}"/>
              </a:ext>
            </a:extLst>
          </p:cNvPr>
          <p:cNvSpPr>
            <a:spLocks noGrp="1"/>
          </p:cNvSpPr>
          <p:nvPr>
            <p:ph idx="1"/>
          </p:nvPr>
        </p:nvSpPr>
        <p:spPr>
          <a:xfrm>
            <a:off x="677334" y="1570893"/>
            <a:ext cx="8596668" cy="4470470"/>
          </a:xfrm>
        </p:spPr>
        <p:txBody>
          <a:bodyPr>
            <a:normAutofit/>
          </a:bodyPr>
          <a:lstStyle/>
          <a:p>
            <a:r>
              <a:rPr lang="en-IN" sz="1800" dirty="0">
                <a:effectLst/>
                <a:latin typeface="Book Antiqua" panose="02040602050305030304" pitchFamily="18" charset="0"/>
                <a:ea typeface="Book Antiqua" panose="02040602050305030304" pitchFamily="18" charset="0"/>
                <a:cs typeface="Times New Roman" panose="02020603050405020304" pitchFamily="18" charset="0"/>
              </a:rPr>
              <a:t>Design and Develop an API which analyses Wind speed, Wind direction, Temperature and provides with data using Python.</a:t>
            </a:r>
          </a:p>
          <a:p>
            <a:r>
              <a:rPr lang="en-IN" sz="1800" dirty="0">
                <a:effectLst/>
                <a:latin typeface="Book Antiqua" panose="02040602050305030304" pitchFamily="18" charset="0"/>
                <a:ea typeface="Book Antiqua" panose="02040602050305030304" pitchFamily="18" charset="0"/>
                <a:cs typeface="Times New Roman" panose="02020603050405020304" pitchFamily="18" charset="0"/>
              </a:rPr>
              <a:t>Observe, measure, and record the basic elements of weather. </a:t>
            </a:r>
          </a:p>
          <a:p>
            <a:r>
              <a:rPr lang="en-IN" sz="1800" dirty="0">
                <a:effectLst/>
                <a:latin typeface="Book Antiqua" panose="02040602050305030304" pitchFamily="18" charset="0"/>
                <a:ea typeface="Book Antiqua" panose="02040602050305030304" pitchFamily="18" charset="0"/>
                <a:cs typeface="Times New Roman" panose="02020603050405020304" pitchFamily="18" charset="0"/>
              </a:rPr>
              <a:t>Observe, measure, and record data on the basic elements of weather over a period of time (i.e., precipitation, air temperature, wind speed and direction, and air pressure). </a:t>
            </a:r>
          </a:p>
          <a:p>
            <a:r>
              <a:rPr lang="en-IN" sz="1800" dirty="0">
                <a:effectLst/>
                <a:latin typeface="Book Antiqua" panose="02040602050305030304" pitchFamily="18" charset="0"/>
                <a:ea typeface="Book Antiqua" panose="02040602050305030304" pitchFamily="18" charset="0"/>
                <a:cs typeface="Times New Roman" panose="02020603050405020304" pitchFamily="18" charset="0"/>
              </a:rPr>
              <a:t>Interpret recorded weather data for simple patterns.</a:t>
            </a:r>
          </a:p>
          <a:p>
            <a:r>
              <a:rPr lang="en-IN" sz="1800" dirty="0">
                <a:effectLst/>
                <a:latin typeface="Book Antiqua" panose="02040602050305030304" pitchFamily="18" charset="0"/>
                <a:ea typeface="Book Antiqua" panose="02040602050305030304" pitchFamily="18" charset="0"/>
                <a:cs typeface="Times New Roman" panose="02020603050405020304" pitchFamily="18" charset="0"/>
              </a:rPr>
              <a:t>Observe and record effects of air temperature on precipitation (e.g., below freezing results in snow, above freezing results in rain). </a:t>
            </a:r>
          </a:p>
          <a:p>
            <a:r>
              <a:rPr lang="en-IN" dirty="0">
                <a:latin typeface="Calibri" panose="020F0502020204030204" pitchFamily="34" charset="0"/>
                <a:ea typeface="Calibri" panose="020F0502020204030204" pitchFamily="34" charset="0"/>
                <a:cs typeface="Times New Roman" panose="02020603050405020304" pitchFamily="18" charset="0"/>
              </a:rPr>
              <a:t>Observe and d</a:t>
            </a:r>
            <a:r>
              <a:rPr lang="en-IN" sz="1800" dirty="0">
                <a:effectLst/>
                <a:latin typeface="Calibri" panose="020F0502020204030204" pitchFamily="34" charset="0"/>
                <a:ea typeface="Calibri" panose="020F0502020204030204" pitchFamily="34" charset="0"/>
                <a:cs typeface="Times New Roman" panose="02020603050405020304" pitchFamily="18" charset="0"/>
              </a:rPr>
              <a:t>etermine future climate changes.</a:t>
            </a:r>
          </a:p>
          <a:p>
            <a:endParaRPr lang="en-IN" sz="1800" dirty="0">
              <a:effectLst/>
              <a:latin typeface="Book Antiqua" panose="02040602050305030304" pitchFamily="18" charset="0"/>
              <a:ea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98976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9FD-EF12-6DB9-6F73-1E19E31DD01E}"/>
              </a:ext>
            </a:extLst>
          </p:cNvPr>
          <p:cNvSpPr>
            <a:spLocks noGrp="1"/>
          </p:cNvSpPr>
          <p:nvPr>
            <p:ph type="title"/>
          </p:nvPr>
        </p:nvSpPr>
        <p:spPr/>
        <p:txBody>
          <a:bodyPr>
            <a:normAutofit/>
          </a:bodyPr>
          <a:lstStyle/>
          <a:p>
            <a:r>
              <a:rPr lang="en-IN" sz="3200" b="1" dirty="0"/>
              <a:t>METHODOLOGY </a:t>
            </a:r>
            <a:r>
              <a:rPr lang="en-IN" sz="2800" b="1" dirty="0"/>
              <a:t>:</a:t>
            </a:r>
          </a:p>
        </p:txBody>
      </p:sp>
      <p:pic>
        <p:nvPicPr>
          <p:cNvPr id="4" name="Content Placeholder 3">
            <a:extLst>
              <a:ext uri="{FF2B5EF4-FFF2-40B4-BE49-F238E27FC236}">
                <a16:creationId xmlns:a16="http://schemas.microsoft.com/office/drawing/2014/main" id="{54DB006C-3ED0-76FC-D22D-827A81E0C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896" y="1270000"/>
            <a:ext cx="4957544" cy="5185508"/>
          </a:xfrm>
          <a:prstGeom prst="rect">
            <a:avLst/>
          </a:prstGeom>
        </p:spPr>
      </p:pic>
    </p:spTree>
    <p:extLst>
      <p:ext uri="{BB962C8B-B14F-4D97-AF65-F5344CB8AC3E}">
        <p14:creationId xmlns:p14="http://schemas.microsoft.com/office/powerpoint/2010/main" val="375121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3453-A867-37D2-704E-0FD6F33BBF59}"/>
              </a:ext>
            </a:extLst>
          </p:cNvPr>
          <p:cNvSpPr>
            <a:spLocks noGrp="1"/>
          </p:cNvSpPr>
          <p:nvPr>
            <p:ph type="title"/>
          </p:nvPr>
        </p:nvSpPr>
        <p:spPr/>
        <p:txBody>
          <a:bodyPr>
            <a:normAutofit/>
          </a:bodyPr>
          <a:lstStyle/>
          <a:p>
            <a:r>
              <a:rPr lang="en-IN" sz="2800" b="1" dirty="0"/>
              <a:t>MODULES USED:</a:t>
            </a:r>
          </a:p>
        </p:txBody>
      </p:sp>
      <p:sp>
        <p:nvSpPr>
          <p:cNvPr id="3" name="Content Placeholder 2">
            <a:extLst>
              <a:ext uri="{FF2B5EF4-FFF2-40B4-BE49-F238E27FC236}">
                <a16:creationId xmlns:a16="http://schemas.microsoft.com/office/drawing/2014/main" id="{3E957733-BD4F-4D88-F566-96FDAB689311}"/>
              </a:ext>
            </a:extLst>
          </p:cNvPr>
          <p:cNvSpPr>
            <a:spLocks noGrp="1"/>
          </p:cNvSpPr>
          <p:nvPr>
            <p:ph idx="1"/>
          </p:nvPr>
        </p:nvSpPr>
        <p:spPr>
          <a:xfrm>
            <a:off x="838200" y="1594338"/>
            <a:ext cx="10515600" cy="4582625"/>
          </a:xfrm>
        </p:spPr>
        <p:txBody>
          <a:bodyP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develop this application, we need three modules-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tkinter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requests and JSON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Tkinter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provides various controls, such as buttons, labels and text boxes used in a GUI application. These controls are commonly called widgets. This framework provides Python users with a simple way to create GUI elements using the widgets found in the Tk toolkit.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requests</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module makes an HTTP request to the specified web page using Python and returns a response object. There's no need to manually add query strings to your URLs, or to form-encode your POST data. We can install this using the pip tool.</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JSON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module is mainly used to convert the python dictionary above into a JSON string that can be written into a file. While the JSON module will convert strings to Python datatypes, normally the JSON functions are used to read and write directly from JSON files.</a:t>
            </a:r>
            <a:endParaRPr lang="en-IN" dirty="0"/>
          </a:p>
        </p:txBody>
      </p:sp>
    </p:spTree>
    <p:extLst>
      <p:ext uri="{BB962C8B-B14F-4D97-AF65-F5344CB8AC3E}">
        <p14:creationId xmlns:p14="http://schemas.microsoft.com/office/powerpoint/2010/main" val="12504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9C66-4BFA-948F-0E7F-535D19B01057}"/>
              </a:ext>
            </a:extLst>
          </p:cNvPr>
          <p:cNvSpPr>
            <a:spLocks noGrp="1"/>
          </p:cNvSpPr>
          <p:nvPr>
            <p:ph type="title"/>
          </p:nvPr>
        </p:nvSpPr>
        <p:spPr/>
        <p:txBody>
          <a:bodyPr>
            <a:normAutofit/>
          </a:bodyPr>
          <a:lstStyle/>
          <a:p>
            <a:r>
              <a:rPr lang="en-IN" sz="3200" b="1" dirty="0"/>
              <a:t>OUTPUTS :</a:t>
            </a:r>
          </a:p>
        </p:txBody>
      </p:sp>
      <p:pic>
        <p:nvPicPr>
          <p:cNvPr id="4" name="Content Placeholder 3">
            <a:extLst>
              <a:ext uri="{FF2B5EF4-FFF2-40B4-BE49-F238E27FC236}">
                <a16:creationId xmlns:a16="http://schemas.microsoft.com/office/drawing/2014/main" id="{4C3728C9-ED11-4813-284C-F40AC375A0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2304" y="1574434"/>
            <a:ext cx="6686728" cy="3881437"/>
          </a:xfrm>
          <a:prstGeom prst="rect">
            <a:avLst/>
          </a:prstGeom>
          <a:noFill/>
        </p:spPr>
      </p:pic>
    </p:spTree>
    <p:extLst>
      <p:ext uri="{BB962C8B-B14F-4D97-AF65-F5344CB8AC3E}">
        <p14:creationId xmlns:p14="http://schemas.microsoft.com/office/powerpoint/2010/main" val="269856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921D-E4C4-A3DD-9D9C-E21A5C295446}"/>
              </a:ext>
            </a:extLst>
          </p:cNvPr>
          <p:cNvSpPr>
            <a:spLocks noGrp="1"/>
          </p:cNvSpPr>
          <p:nvPr>
            <p:ph type="title"/>
          </p:nvPr>
        </p:nvSpPr>
        <p:spPr/>
        <p:txBody>
          <a:bodyPr>
            <a:normAutofit/>
          </a:bodyPr>
          <a:lstStyle/>
          <a:p>
            <a:r>
              <a:rPr lang="en-IN" sz="800" dirty="0"/>
              <a:t>.</a:t>
            </a:r>
          </a:p>
        </p:txBody>
      </p:sp>
      <p:pic>
        <p:nvPicPr>
          <p:cNvPr id="4" name="Content Placeholder 3">
            <a:extLst>
              <a:ext uri="{FF2B5EF4-FFF2-40B4-BE49-F238E27FC236}">
                <a16:creationId xmlns:a16="http://schemas.microsoft.com/office/drawing/2014/main" id="{6E36B6BF-AB86-5441-697E-68B8AF67B0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2304" y="1488281"/>
            <a:ext cx="6686728" cy="3881437"/>
          </a:xfrm>
          <a:prstGeom prst="rect">
            <a:avLst/>
          </a:prstGeom>
          <a:noFill/>
        </p:spPr>
      </p:pic>
    </p:spTree>
    <p:extLst>
      <p:ext uri="{BB962C8B-B14F-4D97-AF65-F5344CB8AC3E}">
        <p14:creationId xmlns:p14="http://schemas.microsoft.com/office/powerpoint/2010/main" val="254931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55D8-7100-4DEE-A927-3F58E378C0B1}"/>
              </a:ext>
            </a:extLst>
          </p:cNvPr>
          <p:cNvSpPr>
            <a:spLocks noGrp="1"/>
          </p:cNvSpPr>
          <p:nvPr>
            <p:ph type="title"/>
          </p:nvPr>
        </p:nvSpPr>
        <p:spPr/>
        <p:txBody>
          <a:bodyPr>
            <a:normAutofit/>
          </a:bodyPr>
          <a:lstStyle/>
          <a:p>
            <a:r>
              <a:rPr lang="en-IN" sz="800" dirty="0"/>
              <a:t>.</a:t>
            </a:r>
          </a:p>
        </p:txBody>
      </p:sp>
      <p:pic>
        <p:nvPicPr>
          <p:cNvPr id="4" name="Content Placeholder 3">
            <a:extLst>
              <a:ext uri="{FF2B5EF4-FFF2-40B4-BE49-F238E27FC236}">
                <a16:creationId xmlns:a16="http://schemas.microsoft.com/office/drawing/2014/main" id="{6D09CBFB-F6A2-627D-44A3-5A97458FCF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1279" y="1488281"/>
            <a:ext cx="6668777" cy="3881437"/>
          </a:xfrm>
          <a:prstGeom prst="rect">
            <a:avLst/>
          </a:prstGeom>
          <a:noFill/>
        </p:spPr>
      </p:pic>
    </p:spTree>
    <p:extLst>
      <p:ext uri="{BB962C8B-B14F-4D97-AF65-F5344CB8AC3E}">
        <p14:creationId xmlns:p14="http://schemas.microsoft.com/office/powerpoint/2010/main" val="44879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0179-B2DE-F243-1596-7683D02BC3D3}"/>
              </a:ext>
            </a:extLst>
          </p:cNvPr>
          <p:cNvSpPr>
            <a:spLocks noGrp="1"/>
          </p:cNvSpPr>
          <p:nvPr>
            <p:ph type="title"/>
          </p:nvPr>
        </p:nvSpPr>
        <p:spPr>
          <a:xfrm flipV="1">
            <a:off x="838200" y="312516"/>
            <a:ext cx="45719" cy="5260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5221AFB-F8CB-A555-4F2B-AA2FB7DB7114}"/>
              </a:ext>
            </a:extLst>
          </p:cNvPr>
          <p:cNvSpPr>
            <a:spLocks noGrp="1"/>
          </p:cNvSpPr>
          <p:nvPr>
            <p:ph idx="1"/>
          </p:nvPr>
        </p:nvSpPr>
        <p:spPr>
          <a:xfrm>
            <a:off x="838200" y="832442"/>
            <a:ext cx="10515600" cy="5193115"/>
          </a:xfrm>
        </p:spPr>
        <p:txBody>
          <a:bodyPr>
            <a:normAutofit/>
          </a:bodyPr>
          <a:lstStyle/>
          <a:p>
            <a:pPr marL="0" indent="0" algn="just">
              <a:lnSpc>
                <a:spcPct val="107000"/>
              </a:lnSpc>
              <a:spcAft>
                <a:spcPts val="800"/>
              </a:spcAft>
              <a:buNone/>
            </a:pPr>
            <a:r>
              <a:rPr lang="en-IN" b="1" dirty="0">
                <a:solidFill>
                  <a:srgbClr val="111111"/>
                </a:solidFill>
                <a:effectLst/>
                <a:latin typeface="Calibri" panose="020F0502020204030204" pitchFamily="34" charset="0"/>
                <a:ea typeface="Times New Roman" panose="02020603050405020304" pitchFamily="18" charset="0"/>
                <a:cs typeface="Times New Roman" panose="02020603050405020304" pitchFamily="18" charset="0"/>
              </a:rPr>
              <a:t>Advantages of Weather forecasting:</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Seasons and nature play a major role in agriculture and farming.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Farmers didn't have a better understanding of weather forecasts before, so they had to rely on estimates to do their jobs</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Weather Forecasting is crucial since it helps to determine future climate changes.</a:t>
            </a:r>
          </a:p>
          <a:p>
            <a:pPr algn="just">
              <a:lnSpc>
                <a:spcPct val="107000"/>
              </a:lnSpc>
              <a:spcAft>
                <a:spcPts val="800"/>
              </a:spcAft>
            </a:pPr>
            <a:r>
              <a:rPr lang="en-IN" sz="1800" dirty="0">
                <a:solidFill>
                  <a:srgbClr val="111111"/>
                </a:solidFill>
                <a:effectLst/>
                <a:latin typeface="Calibri" panose="020F0502020204030204" pitchFamily="34" charset="0"/>
                <a:ea typeface="Times New Roman" panose="02020603050405020304" pitchFamily="18" charset="0"/>
                <a:cs typeface="Times New Roman" panose="02020603050405020304" pitchFamily="18" charset="0"/>
              </a:rPr>
              <a:t>Improve the Transport and Tourism Businesses.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111111"/>
                </a:solidFill>
                <a:effectLst/>
                <a:latin typeface="Calibri" panose="020F0502020204030204" pitchFamily="34" charset="0"/>
                <a:ea typeface="Times New Roman" panose="02020603050405020304" pitchFamily="18" charset="0"/>
                <a:cs typeface="Times New Roman" panose="02020603050405020304" pitchFamily="18" charset="0"/>
              </a:rPr>
              <a:t>Flood Prevention</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111111"/>
                </a:solidFill>
                <a:effectLst/>
                <a:latin typeface="Calibri" panose="020F0502020204030204" pitchFamily="34" charset="0"/>
                <a:ea typeface="Times New Roman" panose="02020603050405020304" pitchFamily="18" charset="0"/>
                <a:cs typeface="Times New Roman" panose="02020603050405020304" pitchFamily="18" charset="0"/>
              </a:rPr>
              <a:t>Boost Energy and Agriculture Sectors.</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111111"/>
                </a:solidFill>
                <a:effectLst/>
                <a:latin typeface="Calibri" panose="020F0502020204030204" pitchFamily="34" charset="0"/>
                <a:ea typeface="Times New Roman" panose="02020603050405020304" pitchFamily="18" charset="0"/>
                <a:cs typeface="Times New Roman" panose="02020603050405020304" pitchFamily="18" charset="0"/>
              </a:rPr>
              <a:t>Weather forecasting relies on different systems and products that can be used to measure atmospheric conditions.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b="1" dirty="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Applications:</a:t>
            </a:r>
          </a:p>
          <a:p>
            <a:r>
              <a:rPr lang="en-IN" sz="1800" dirty="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includes papers on significant weather events, forecasting techniques, forecast verification, model parameterizations, data assimilation, model ensembles, statistical postprocessing techniques, the transfer of research results to the forecasting community, and the societal use and value of forecasts</a:t>
            </a:r>
            <a:r>
              <a:rPr lang="en-IN" sz="1800" dirty="0">
                <a:solidFill>
                  <a:srgbClr val="333333"/>
                </a:solidFill>
                <a:effectLst/>
                <a:latin typeface="Calibri" panose="020F0502020204030204" pitchFamily="34" charset="0"/>
                <a:ea typeface="PT Sans" panose="020B0503020203020204" pitchFamily="34" charset="0"/>
                <a:cs typeface="PT Sans" panose="020B0503020203020204" pitchFamily="34" charset="0"/>
              </a:rPr>
              <a:t>. </a:t>
            </a:r>
            <a:endParaRPr lang="en-IN" dirty="0"/>
          </a:p>
        </p:txBody>
      </p:sp>
    </p:spTree>
    <p:extLst>
      <p:ext uri="{BB962C8B-B14F-4D97-AF65-F5344CB8AC3E}">
        <p14:creationId xmlns:p14="http://schemas.microsoft.com/office/powerpoint/2010/main" val="215573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F9CF-3115-7A23-4BCF-7E208126E5E1}"/>
              </a:ext>
            </a:extLst>
          </p:cNvPr>
          <p:cNvSpPr>
            <a:spLocks noGrp="1"/>
          </p:cNvSpPr>
          <p:nvPr>
            <p:ph type="title"/>
          </p:nvPr>
        </p:nvSpPr>
        <p:spPr>
          <a:xfrm>
            <a:off x="1266091" y="2483338"/>
            <a:ext cx="7742187" cy="1320800"/>
          </a:xfrm>
        </p:spPr>
        <p:txBody>
          <a:bodyPr>
            <a:noAutofit/>
          </a:bodyPr>
          <a:lstStyle/>
          <a:p>
            <a:r>
              <a:rPr lang="en-IN" sz="8800" b="1" dirty="0"/>
              <a:t>  </a:t>
            </a:r>
            <a:r>
              <a:rPr lang="en-IN" sz="8800" b="1" dirty="0">
                <a:latin typeface="Algerian" panose="04020705040A02060702" pitchFamily="82" charset="0"/>
              </a:rPr>
              <a:t>THANK YOU</a:t>
            </a:r>
          </a:p>
        </p:txBody>
      </p:sp>
      <p:sp>
        <p:nvSpPr>
          <p:cNvPr id="3" name="Content Placeholder 2">
            <a:extLst>
              <a:ext uri="{FF2B5EF4-FFF2-40B4-BE49-F238E27FC236}">
                <a16:creationId xmlns:a16="http://schemas.microsoft.com/office/drawing/2014/main" id="{28DEE902-2B97-A647-BD6B-FDE278B89E17}"/>
              </a:ext>
            </a:extLst>
          </p:cNvPr>
          <p:cNvSpPr>
            <a:spLocks noGrp="1"/>
          </p:cNvSpPr>
          <p:nvPr>
            <p:ph idx="1"/>
          </p:nvPr>
        </p:nvSpPr>
        <p:spPr>
          <a:xfrm flipV="1">
            <a:off x="677334" y="6041362"/>
            <a:ext cx="229251" cy="539192"/>
          </a:xfrm>
        </p:spPr>
        <p:txBody>
          <a:bodyPr>
            <a:normAutofit/>
          </a:bodyPr>
          <a:lstStyle/>
          <a:p>
            <a:pPr marL="0" indent="0">
              <a:buNone/>
            </a:pPr>
            <a:r>
              <a:rPr lang="en-IN" sz="800" b="1" dirty="0"/>
              <a:t>.</a:t>
            </a:r>
          </a:p>
        </p:txBody>
      </p:sp>
    </p:spTree>
    <p:extLst>
      <p:ext uri="{BB962C8B-B14F-4D97-AF65-F5344CB8AC3E}">
        <p14:creationId xmlns:p14="http://schemas.microsoft.com/office/powerpoint/2010/main" val="24504910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431</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Book Antiqua</vt:lpstr>
      <vt:lpstr>Calibri</vt:lpstr>
      <vt:lpstr>Trebuchet MS</vt:lpstr>
      <vt:lpstr>Wingdings 3</vt:lpstr>
      <vt:lpstr>Facet</vt:lpstr>
      <vt:lpstr>WEATHER FORECASTING USING PYTHON </vt:lpstr>
      <vt:lpstr>SALIENT FEATURES :</vt:lpstr>
      <vt:lpstr>METHODOLOGY :</vt:lpstr>
      <vt:lpstr>MODULES USED:</vt:lpstr>
      <vt:lpstr>OUTPUTS :</vt:lpstr>
      <vt:lpstr>.</vt:lpstr>
      <vt:lpstr>.</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FORECASTING USING PYTHON </dc:title>
  <dc:creator>renu patil</dc:creator>
  <cp:lastModifiedBy>renu patil</cp:lastModifiedBy>
  <cp:revision>1</cp:revision>
  <dcterms:created xsi:type="dcterms:W3CDTF">2022-09-23T04:54:10Z</dcterms:created>
  <dcterms:modified xsi:type="dcterms:W3CDTF">2022-09-23T05:34:59Z</dcterms:modified>
</cp:coreProperties>
</file>