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5B1233-57AD-4E61-8A08-CB9EC379F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503BBD-37CA-4C43-AEB3-6F2A796DF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085831-3636-482E-98E2-147CA330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2D80-6436-40DB-A669-2372A2A854ED}" type="datetimeFigureOut">
              <a:rPr lang="fr-BE" smtClean="0"/>
              <a:t>12-05-20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BC0366-2AB9-4159-8224-0AD4CD5C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311DC1-CEAA-4D75-8D2E-4A4AFC1B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63C2-1FFC-4859-AB97-6C67410FFE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4842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8C0FA6-5398-4186-837A-D96269770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54F87D8-CF07-40C4-B83D-47A9DAF69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B791CC-E194-4061-94C4-048D28A23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2D80-6436-40DB-A669-2372A2A854ED}" type="datetimeFigureOut">
              <a:rPr lang="fr-BE" smtClean="0"/>
              <a:t>12-05-20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76B51B-AAF8-4081-A3D5-BB46C841A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64E960-BE98-4E91-88AD-333928BD5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63C2-1FFC-4859-AB97-6C67410FFE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8046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B92B9E-C600-4879-92BB-1502E30FA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4034563-EC4B-4D43-A889-D5CA39C9D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5DE2AE-3919-4E01-9302-2D355429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2D80-6436-40DB-A669-2372A2A854ED}" type="datetimeFigureOut">
              <a:rPr lang="fr-BE" smtClean="0"/>
              <a:t>12-05-20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336235-F556-431E-A12C-8DD43369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892688-407F-419C-9BA4-A95D177F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63C2-1FFC-4859-AB97-6C67410FFE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8362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A58D-8DAE-4C8F-A916-F0BBA25A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25EA44-6BAE-4C85-A42E-A6D163A96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5925E1-68F0-44AA-8E1C-175FB846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2D80-6436-40DB-A669-2372A2A854ED}" type="datetimeFigureOut">
              <a:rPr lang="fr-BE" smtClean="0"/>
              <a:t>12-05-20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B457A0-D711-451A-AD25-90AE10154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6DDA5A-9739-407F-86C0-5A6E4E4C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63C2-1FFC-4859-AB97-6C67410FFE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6676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1483F8-347C-46ED-9069-42CBFE21D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7D4EB3-DD47-4AC3-A2F6-D48A86D9E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6441D7-1F26-476D-8593-B9DC30BC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2D80-6436-40DB-A669-2372A2A854ED}" type="datetimeFigureOut">
              <a:rPr lang="fr-BE" smtClean="0"/>
              <a:t>12-05-20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818A43-4AEA-4493-BB33-9C9C8461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8B6254-9A6A-4AFF-ADB5-013D8E0C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63C2-1FFC-4859-AB97-6C67410FFE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3010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C7EF3D-BBDF-4B0D-A892-AE60ADA73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03EA1E-E39E-4852-916F-141F35C4E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6E1143-376C-4BBD-ADF4-8460C1D07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88460C-DB4C-4C43-B91B-A97E6981C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2D80-6436-40DB-A669-2372A2A854ED}" type="datetimeFigureOut">
              <a:rPr lang="fr-BE" smtClean="0"/>
              <a:t>12-05-20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150BCD-F441-428C-BFA0-177653035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A45211-7B0C-41D7-A8BB-E82414B4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63C2-1FFC-4859-AB97-6C67410FFE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248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F2F5C7-F746-48C9-BA3C-1F583C76D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466567-8FCF-4434-9973-52FBA66C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30D021-7AA3-472A-AE72-C8C851FFE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8061CE-F4BE-42C8-A544-54DE41F9A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05FF1BF-0E48-448C-BC47-21B11876D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928482A-548A-41FA-BFC4-3F9ED514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2D80-6436-40DB-A669-2372A2A854ED}" type="datetimeFigureOut">
              <a:rPr lang="fr-BE" smtClean="0"/>
              <a:t>12-05-20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45D9544-EB4A-4B5E-A764-FE0DB999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E27ACF-53BA-450E-B63B-E8D58F7F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63C2-1FFC-4859-AB97-6C67410FFE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8408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63B837-C4C6-4FE5-AF7C-8D821CBB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8359B0E-34AB-4AD2-906B-69B14870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2D80-6436-40DB-A669-2372A2A854ED}" type="datetimeFigureOut">
              <a:rPr lang="fr-BE" smtClean="0"/>
              <a:t>12-05-20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216A90-29EE-4CE9-9883-B4F2F0575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1A4591B-5E9C-4662-B48C-6A34462B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63C2-1FFC-4859-AB97-6C67410FFE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8333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2B21687-1FE0-476B-AAF0-A97D53081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2D80-6436-40DB-A669-2372A2A854ED}" type="datetimeFigureOut">
              <a:rPr lang="fr-BE" smtClean="0"/>
              <a:t>12-05-20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9D5F493-CAAB-428D-9092-5A1B70D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AC9A60-E0D1-479B-BDC0-852D3E68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63C2-1FFC-4859-AB97-6C67410FFE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1895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BF980C-052B-4E18-BBA9-CC576DC30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56A486-8963-4A78-8A3C-31A2A16AB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BE320C-1728-4531-A1FB-44BE5E432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34CEB1-EAE5-4D07-BDB3-480C5573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2D80-6436-40DB-A669-2372A2A854ED}" type="datetimeFigureOut">
              <a:rPr lang="fr-BE" smtClean="0"/>
              <a:t>12-05-20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BF673D-58DB-4F52-A693-983162F9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2DDB19-62A2-4282-809F-12DAB16D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63C2-1FFC-4859-AB97-6C67410FFE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1133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F0320E-DA46-4423-8511-99B52EE75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055131B-AC2A-43CD-B64F-5CA1945EB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9D01CC-33FC-453E-82EC-D063F5C25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99EC59-4A7E-4099-B5AA-3621A6A61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2D80-6436-40DB-A669-2372A2A854ED}" type="datetimeFigureOut">
              <a:rPr lang="fr-BE" smtClean="0"/>
              <a:t>12-05-20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C4BE12-0DDF-4290-9A93-BC9D6479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8CAB6F-983B-4518-A204-2F592E18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63C2-1FFC-4859-AB97-6C67410FFE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8291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BC6FA2-3B36-4906-868E-0D7F153C8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A23A17-2883-4188-B463-2949F8069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45569A-4AC6-4616-8AF9-AD2B1F445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12D80-6436-40DB-A669-2372A2A854ED}" type="datetimeFigureOut">
              <a:rPr lang="fr-BE" smtClean="0"/>
              <a:t>12-05-20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805ACF-1C3F-4CE9-880C-8B5B43B7F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552A72-4FED-4949-AB0B-A49FF8030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163C2-1FFC-4859-AB97-6C67410FFE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8666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C2BD24-D870-4A40-9930-429D33062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How to </a:t>
            </a:r>
            <a:r>
              <a:rPr lang="fr-BE" dirty="0" err="1"/>
              <a:t>explain</a:t>
            </a:r>
            <a:br>
              <a:rPr lang="fr-BE" dirty="0"/>
            </a:br>
            <a:r>
              <a:rPr lang="fr-BE" dirty="0"/>
              <a:t>TRACING</a:t>
            </a:r>
            <a:br>
              <a:rPr lang="fr-BE" dirty="0"/>
            </a:br>
            <a:r>
              <a:rPr lang="fr-BE" dirty="0"/>
              <a:t>to </a:t>
            </a:r>
            <a:r>
              <a:rPr lang="fr-BE" dirty="0" err="1"/>
              <a:t>your</a:t>
            </a:r>
            <a:r>
              <a:rPr lang="fr-BE" dirty="0"/>
              <a:t> </a:t>
            </a:r>
            <a:r>
              <a:rPr lang="fr-BE" dirty="0" err="1"/>
              <a:t>chidren</a:t>
            </a:r>
            <a:r>
              <a:rPr lang="fr-BE" dirty="0"/>
              <a:t> and … </a:t>
            </a:r>
            <a:r>
              <a:rPr lang="fr-BE" dirty="0" err="1"/>
              <a:t>your</a:t>
            </a:r>
            <a:r>
              <a:rPr lang="fr-BE" dirty="0"/>
              <a:t> boss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75F37DA-EE16-4F9A-A544-E802319BA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037" y="4620347"/>
            <a:ext cx="9144000" cy="1655762"/>
          </a:xfrm>
        </p:spPr>
        <p:txBody>
          <a:bodyPr/>
          <a:lstStyle/>
          <a:p>
            <a:r>
              <a:rPr lang="fr-BE" dirty="0"/>
              <a:t>Jean-Jacques </a:t>
            </a:r>
            <a:r>
              <a:rPr lang="fr-BE" dirty="0" err="1"/>
              <a:t>Quisquater</a:t>
            </a:r>
            <a:endParaRPr lang="fr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48430A6-4B56-4D91-B1ED-E984207EF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61" y="209118"/>
            <a:ext cx="2334970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52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A11D1C-AFB5-47B7-81CF-2F6ADFEE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365125"/>
            <a:ext cx="11575472" cy="1325563"/>
          </a:xfrm>
        </p:spPr>
        <p:txBody>
          <a:bodyPr>
            <a:normAutofit/>
          </a:bodyPr>
          <a:lstStyle/>
          <a:p>
            <a:r>
              <a:rPr lang="fr-BE" sz="3600" dirty="0"/>
              <a:t>The Parable of the Protocol </a:t>
            </a:r>
            <a:r>
              <a:rPr lang="fr-BE" sz="3600" dirty="0" err="1"/>
              <a:t>PetitPoussetPierrePainPerrault</a:t>
            </a:r>
            <a:r>
              <a:rPr lang="fr-BE" sz="3600" dirty="0"/>
              <a:t>: 7P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B94B14-2B94-47FA-9D18-110C62766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421510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Grand écran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How to explain TRACING to your chidren and … your boss</vt:lpstr>
      <vt:lpstr>The Parable of the Protocol PetitPoussetPierrePainPerrault: 7P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explain TRACING to your chidren and … your boss</dc:title>
  <dc:creator>jjq</dc:creator>
  <cp:lastModifiedBy>jjq</cp:lastModifiedBy>
  <cp:revision>2</cp:revision>
  <dcterms:created xsi:type="dcterms:W3CDTF">2020-05-12T07:06:04Z</dcterms:created>
  <dcterms:modified xsi:type="dcterms:W3CDTF">2020-05-12T07:27:33Z</dcterms:modified>
</cp:coreProperties>
</file>