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0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72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2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470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1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31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04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34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21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882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44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2AEF18-DAA7-4694-B6BC-D391E5430ECC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45A2DD-92A5-415D-B8D7-F3866E3275D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ACB69F-8995-4E6B-9DDF-EDE9BF644A9F}"/>
              </a:ext>
            </a:extLst>
          </p:cNvPr>
          <p:cNvSpPr/>
          <p:nvPr/>
        </p:nvSpPr>
        <p:spPr>
          <a:xfrm>
            <a:off x="-107853" y="342762"/>
            <a:ext cx="12407705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CS550 Term Project </a:t>
            </a:r>
          </a:p>
          <a:p>
            <a:pPr algn="ctr"/>
            <a:endParaRPr lang="tr-TR" sz="6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tr-TR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Face Mask Detection</a:t>
            </a:r>
          </a:p>
          <a:p>
            <a:pPr algn="ctr"/>
            <a:r>
              <a:rPr lang="tr-TR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AWS Rekognition</a:t>
            </a:r>
          </a:p>
        </p:txBody>
      </p:sp>
    </p:spTree>
    <p:extLst>
      <p:ext uri="{BB962C8B-B14F-4D97-AF65-F5344CB8AC3E}">
        <p14:creationId xmlns:p14="http://schemas.microsoft.com/office/powerpoint/2010/main" val="171539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A4DB-9732-48BE-B923-F460EF6573F3}"/>
              </a:ext>
            </a:extLst>
          </p:cNvPr>
          <p:cNvSpPr txBox="1">
            <a:spLocks/>
          </p:cNvSpPr>
          <p:nvPr/>
        </p:nvSpPr>
        <p:spPr>
          <a:xfrm>
            <a:off x="1589649" y="825137"/>
            <a:ext cx="10058400" cy="95373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tr-TR" dirty="0"/>
              <a:t>Any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F0739-AB0C-4E56-848F-A77D7E80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97" y="2033967"/>
            <a:ext cx="4764405" cy="3171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C21D0-4428-4F46-8B4F-95250FB43C20}"/>
              </a:ext>
            </a:extLst>
          </p:cNvPr>
          <p:cNvSpPr txBox="1"/>
          <p:nvPr/>
        </p:nvSpPr>
        <p:spPr>
          <a:xfrm>
            <a:off x="0" y="64764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CS 550 Term Project Face Mask Detection using AWS Rekognition – Salih Emre Kaynar, Güney Doruk Keser</a:t>
            </a:r>
          </a:p>
        </p:txBody>
      </p:sp>
    </p:spTree>
    <p:extLst>
      <p:ext uri="{BB962C8B-B14F-4D97-AF65-F5344CB8AC3E}">
        <p14:creationId xmlns:p14="http://schemas.microsoft.com/office/powerpoint/2010/main" val="67103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D90A-94D9-406F-9F5F-6B4AD568CB6F}"/>
              </a:ext>
            </a:extLst>
          </p:cNvPr>
          <p:cNvSpPr txBox="1">
            <a:spLocks/>
          </p:cNvSpPr>
          <p:nvPr/>
        </p:nvSpPr>
        <p:spPr>
          <a:xfrm>
            <a:off x="1097280" y="569686"/>
            <a:ext cx="10058400" cy="95373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Outline</a:t>
            </a:r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941C9-19F7-4B4E-95BC-2EFB897786F3}"/>
              </a:ext>
            </a:extLst>
          </p:cNvPr>
          <p:cNvSpPr txBox="1"/>
          <p:nvPr/>
        </p:nvSpPr>
        <p:spPr>
          <a:xfrm>
            <a:off x="1097280" y="1523420"/>
            <a:ext cx="4238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1. Problem Description</a:t>
            </a:r>
          </a:p>
          <a:p>
            <a:endParaRPr lang="tr-TR" sz="2800" dirty="0"/>
          </a:p>
          <a:p>
            <a:r>
              <a:rPr lang="tr-TR" sz="2800" dirty="0"/>
              <a:t>2. Tools &amp; Services</a:t>
            </a:r>
          </a:p>
          <a:p>
            <a:endParaRPr lang="tr-TR" sz="2800" dirty="0"/>
          </a:p>
          <a:p>
            <a:r>
              <a:rPr lang="tr-TR" sz="2800" dirty="0"/>
              <a:t>3. Design Explanation</a:t>
            </a:r>
          </a:p>
          <a:p>
            <a:endParaRPr lang="tr-TR" sz="2800" dirty="0"/>
          </a:p>
          <a:p>
            <a:r>
              <a:rPr lang="tr-TR" sz="2800" dirty="0"/>
              <a:t>4. Demonstration</a:t>
            </a:r>
          </a:p>
          <a:p>
            <a:endParaRPr lang="tr-TR" sz="2800" dirty="0"/>
          </a:p>
          <a:p>
            <a:r>
              <a:rPr lang="tr-TR" sz="2800" dirty="0"/>
              <a:t>5. Questions &amp;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D6FB7-585E-4854-97BB-497F93195A85}"/>
              </a:ext>
            </a:extLst>
          </p:cNvPr>
          <p:cNvSpPr txBox="1"/>
          <p:nvPr/>
        </p:nvSpPr>
        <p:spPr>
          <a:xfrm>
            <a:off x="0" y="64764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CS 550 Term Project Face Mask Detection using AWS Rekognition – Salih Emre Kaynar, Güney Doruk Keser</a:t>
            </a:r>
          </a:p>
        </p:txBody>
      </p:sp>
    </p:spTree>
    <p:extLst>
      <p:ext uri="{BB962C8B-B14F-4D97-AF65-F5344CB8AC3E}">
        <p14:creationId xmlns:p14="http://schemas.microsoft.com/office/powerpoint/2010/main" val="259617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30D-5DD7-43A8-8440-21989EAA6D3E}"/>
              </a:ext>
            </a:extLst>
          </p:cNvPr>
          <p:cNvSpPr txBox="1">
            <a:spLocks/>
          </p:cNvSpPr>
          <p:nvPr/>
        </p:nvSpPr>
        <p:spPr>
          <a:xfrm>
            <a:off x="1097280" y="569686"/>
            <a:ext cx="10058400" cy="95373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Problem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9E89E-8917-445E-B97F-0C94727D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370" y="1867936"/>
            <a:ext cx="2987682" cy="1561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715830-0BA1-44AC-98CA-B8052CF8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325" y="2880826"/>
            <a:ext cx="2844413" cy="2844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568E6-66E9-4BB4-9686-C62E346B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22" y="2880827"/>
            <a:ext cx="2987682" cy="2987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F636D-E9A0-42A0-871F-A20B0BD39DC5}"/>
              </a:ext>
            </a:extLst>
          </p:cNvPr>
          <p:cNvSpPr txBox="1"/>
          <p:nvPr/>
        </p:nvSpPr>
        <p:spPr>
          <a:xfrm>
            <a:off x="0" y="64764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CS 550 Term Project Face Mask Detection using AWS Rekognition – Salih Emre Kaynar, Güney Doruk Keser</a:t>
            </a:r>
          </a:p>
        </p:txBody>
      </p:sp>
    </p:spTree>
    <p:extLst>
      <p:ext uri="{BB962C8B-B14F-4D97-AF65-F5344CB8AC3E}">
        <p14:creationId xmlns:p14="http://schemas.microsoft.com/office/powerpoint/2010/main" val="86120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30D-5DD7-43A8-8440-21989EAA6D3E}"/>
              </a:ext>
            </a:extLst>
          </p:cNvPr>
          <p:cNvSpPr txBox="1">
            <a:spLocks/>
          </p:cNvSpPr>
          <p:nvPr/>
        </p:nvSpPr>
        <p:spPr>
          <a:xfrm>
            <a:off x="1097280" y="569686"/>
            <a:ext cx="10058400" cy="95373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Tools &amp;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61B48-16FE-4C1D-BDE4-3A9AE15CB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30"/>
          <a:stretch/>
        </p:blipFill>
        <p:spPr>
          <a:xfrm>
            <a:off x="8804397" y="1523420"/>
            <a:ext cx="2351283" cy="2318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1ECB5-AE3A-4E5B-9A99-0A9817B1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" y="1446342"/>
            <a:ext cx="3967335" cy="2229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C54A4C-168C-4654-995D-0A911B691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941" y="4297089"/>
            <a:ext cx="4979456" cy="1400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89F4E1-4326-4541-9F8F-A1D76C29B34E}"/>
              </a:ext>
            </a:extLst>
          </p:cNvPr>
          <p:cNvSpPr txBox="1"/>
          <p:nvPr/>
        </p:nvSpPr>
        <p:spPr>
          <a:xfrm>
            <a:off x="0" y="64764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CS 550 Term Project Face Mask Detection using AWS Rekognition – Salih Emre Kaynar, Güney Doruk Keser</a:t>
            </a:r>
          </a:p>
        </p:txBody>
      </p:sp>
    </p:spTree>
    <p:extLst>
      <p:ext uri="{BB962C8B-B14F-4D97-AF65-F5344CB8AC3E}">
        <p14:creationId xmlns:p14="http://schemas.microsoft.com/office/powerpoint/2010/main" val="85268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30D-5DD7-43A8-8440-21989EAA6D3E}"/>
              </a:ext>
            </a:extLst>
          </p:cNvPr>
          <p:cNvSpPr txBox="1">
            <a:spLocks/>
          </p:cNvSpPr>
          <p:nvPr/>
        </p:nvSpPr>
        <p:spPr>
          <a:xfrm>
            <a:off x="1097280" y="569686"/>
            <a:ext cx="10058400" cy="95373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Design Explanation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3C9DF3-B885-4468-89A0-B03837B9696D}"/>
              </a:ext>
            </a:extLst>
          </p:cNvPr>
          <p:cNvPicPr/>
          <p:nvPr/>
        </p:nvPicPr>
        <p:blipFill rotWithShape="1">
          <a:blip r:embed="rId2"/>
          <a:srcRect l="52860" t="34561" r="1409" b="36502"/>
          <a:stretch/>
        </p:blipFill>
        <p:spPr bwMode="auto">
          <a:xfrm>
            <a:off x="1223889" y="2301801"/>
            <a:ext cx="10058400" cy="22543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62B667-2DC2-451E-8EC1-5B9357C6DDAF}"/>
              </a:ext>
            </a:extLst>
          </p:cNvPr>
          <p:cNvSpPr txBox="1"/>
          <p:nvPr/>
        </p:nvSpPr>
        <p:spPr>
          <a:xfrm>
            <a:off x="0" y="64764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CS 550 Term Project Face Mask Detection using AWS Rekognition – Salih Emre Kaynar, Güney Doruk Keser</a:t>
            </a:r>
          </a:p>
        </p:txBody>
      </p:sp>
    </p:spTree>
    <p:extLst>
      <p:ext uri="{BB962C8B-B14F-4D97-AF65-F5344CB8AC3E}">
        <p14:creationId xmlns:p14="http://schemas.microsoft.com/office/powerpoint/2010/main" val="237865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30D-5DD7-43A8-8440-21989EAA6D3E}"/>
              </a:ext>
            </a:extLst>
          </p:cNvPr>
          <p:cNvSpPr txBox="1">
            <a:spLocks/>
          </p:cNvSpPr>
          <p:nvPr/>
        </p:nvSpPr>
        <p:spPr>
          <a:xfrm>
            <a:off x="1097280" y="569686"/>
            <a:ext cx="10058400" cy="95373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Server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92C99-C61A-43B1-ADC1-D536424C8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59"/>
          <a:stretch/>
        </p:blipFill>
        <p:spPr>
          <a:xfrm>
            <a:off x="8460392" y="1951603"/>
            <a:ext cx="2858916" cy="136766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D826E8F-9657-4383-AAAF-1003D0A54356}"/>
              </a:ext>
            </a:extLst>
          </p:cNvPr>
          <p:cNvSpPr/>
          <p:nvPr/>
        </p:nvSpPr>
        <p:spPr>
          <a:xfrm flipH="1">
            <a:off x="7859987" y="2734231"/>
            <a:ext cx="634823" cy="5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328A78-875A-4717-981E-CE8A6750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429" y="1581669"/>
            <a:ext cx="3713870" cy="2869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0B1AC-680E-416B-B7A8-97B2CD7F1412}"/>
              </a:ext>
            </a:extLst>
          </p:cNvPr>
          <p:cNvSpPr txBox="1"/>
          <p:nvPr/>
        </p:nvSpPr>
        <p:spPr>
          <a:xfrm>
            <a:off x="8797403" y="3562785"/>
            <a:ext cx="218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Amazon EC2 Instance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2CA2B8-8D3D-43F4-8E6F-1B2E6BD0C6E0}"/>
              </a:ext>
            </a:extLst>
          </p:cNvPr>
          <p:cNvSpPr/>
          <p:nvPr/>
        </p:nvSpPr>
        <p:spPr>
          <a:xfrm flipH="1">
            <a:off x="3451805" y="2755245"/>
            <a:ext cx="634823" cy="564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8E3BA8-36DA-4375-ADAC-0261E21BFE24}"/>
              </a:ext>
            </a:extLst>
          </p:cNvPr>
          <p:cNvSpPr/>
          <p:nvPr/>
        </p:nvSpPr>
        <p:spPr>
          <a:xfrm>
            <a:off x="872692" y="2048624"/>
            <a:ext cx="815926" cy="80364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4A416-C042-403E-A6D7-20FFE7BBF570}"/>
              </a:ext>
            </a:extLst>
          </p:cNvPr>
          <p:cNvSpPr/>
          <p:nvPr/>
        </p:nvSpPr>
        <p:spPr>
          <a:xfrm>
            <a:off x="1025092" y="2201024"/>
            <a:ext cx="815926" cy="80364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9A882-6A05-4E5E-BF89-7AD8EF3EFC57}"/>
              </a:ext>
            </a:extLst>
          </p:cNvPr>
          <p:cNvSpPr/>
          <p:nvPr/>
        </p:nvSpPr>
        <p:spPr>
          <a:xfrm>
            <a:off x="1177492" y="2353424"/>
            <a:ext cx="815926" cy="80364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22252E-B61F-45EF-8C1E-19252945E1A7}"/>
              </a:ext>
            </a:extLst>
          </p:cNvPr>
          <p:cNvSpPr/>
          <p:nvPr/>
        </p:nvSpPr>
        <p:spPr>
          <a:xfrm>
            <a:off x="1329892" y="2505824"/>
            <a:ext cx="815926" cy="80364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DFCC3-22C2-41A5-AC47-7ADBD0CF80C0}"/>
              </a:ext>
            </a:extLst>
          </p:cNvPr>
          <p:cNvSpPr/>
          <p:nvPr/>
        </p:nvSpPr>
        <p:spPr>
          <a:xfrm>
            <a:off x="1482292" y="2658224"/>
            <a:ext cx="815926" cy="80364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3C45D0-6DBD-4752-9082-6DFFE5916A21}"/>
              </a:ext>
            </a:extLst>
          </p:cNvPr>
          <p:cNvSpPr/>
          <p:nvPr/>
        </p:nvSpPr>
        <p:spPr>
          <a:xfrm>
            <a:off x="1634692" y="2810624"/>
            <a:ext cx="815926" cy="80364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65AA5-CE56-474E-BB04-48A21D2CEE7E}"/>
              </a:ext>
            </a:extLst>
          </p:cNvPr>
          <p:cNvSpPr txBox="1"/>
          <p:nvPr/>
        </p:nvSpPr>
        <p:spPr>
          <a:xfrm>
            <a:off x="659697" y="4028929"/>
            <a:ext cx="26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Bounding Box Coordinates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BB201-6D01-47C7-8748-FACEF5332691}"/>
              </a:ext>
            </a:extLst>
          </p:cNvPr>
          <p:cNvSpPr txBox="1"/>
          <p:nvPr/>
        </p:nvSpPr>
        <p:spPr>
          <a:xfrm>
            <a:off x="0" y="64764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CS 550 Term Project Face Mask Detection using AWS Rekognition – Salih Emre Kaynar, Güney Doruk Keser</a:t>
            </a:r>
          </a:p>
        </p:txBody>
      </p:sp>
    </p:spTree>
    <p:extLst>
      <p:ext uri="{BB962C8B-B14F-4D97-AF65-F5344CB8AC3E}">
        <p14:creationId xmlns:p14="http://schemas.microsoft.com/office/powerpoint/2010/main" val="35081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30D-5DD7-43A8-8440-21989EAA6D3E}"/>
              </a:ext>
            </a:extLst>
          </p:cNvPr>
          <p:cNvSpPr txBox="1">
            <a:spLocks/>
          </p:cNvSpPr>
          <p:nvPr/>
        </p:nvSpPr>
        <p:spPr>
          <a:xfrm>
            <a:off x="1066800" y="535924"/>
            <a:ext cx="10058400" cy="95373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Client Side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5732F-0A9E-469D-BA85-262A1FB4B94C}"/>
              </a:ext>
            </a:extLst>
          </p:cNvPr>
          <p:cNvSpPr txBox="1"/>
          <p:nvPr/>
        </p:nvSpPr>
        <p:spPr>
          <a:xfrm>
            <a:off x="287020" y="2124053"/>
            <a:ext cx="139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Capture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4A46F-58C4-46E7-BBA0-2D8F904E316B}"/>
              </a:ext>
            </a:extLst>
          </p:cNvPr>
          <p:cNvSpPr txBox="1"/>
          <p:nvPr/>
        </p:nvSpPr>
        <p:spPr>
          <a:xfrm>
            <a:off x="3095849" y="2168291"/>
            <a:ext cx="190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Connection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56F75-8964-440F-9B63-56A84992C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59"/>
          <a:stretch/>
        </p:blipFill>
        <p:spPr>
          <a:xfrm>
            <a:off x="5808649" y="985360"/>
            <a:ext cx="3558197" cy="1702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F1A8F6-D347-4AA0-BAB0-D0E34DCA25DF}"/>
              </a:ext>
            </a:extLst>
          </p:cNvPr>
          <p:cNvSpPr txBox="1"/>
          <p:nvPr/>
        </p:nvSpPr>
        <p:spPr>
          <a:xfrm>
            <a:off x="6272270" y="2904617"/>
            <a:ext cx="258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Amazon EC2 Instance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26A4F6A-1D30-4EEC-81B5-A852349426DB}"/>
              </a:ext>
            </a:extLst>
          </p:cNvPr>
          <p:cNvSpPr/>
          <p:nvPr/>
        </p:nvSpPr>
        <p:spPr>
          <a:xfrm>
            <a:off x="1768110" y="2111808"/>
            <a:ext cx="1156781" cy="60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F50255-6809-4F1E-A29F-0179EA07FB3D}"/>
              </a:ext>
            </a:extLst>
          </p:cNvPr>
          <p:cNvSpPr/>
          <p:nvPr/>
        </p:nvSpPr>
        <p:spPr>
          <a:xfrm>
            <a:off x="4967343" y="2122897"/>
            <a:ext cx="1156781" cy="60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032C27-83E1-49FD-870F-38299890C1CD}"/>
              </a:ext>
            </a:extLst>
          </p:cNvPr>
          <p:cNvSpPr/>
          <p:nvPr/>
        </p:nvSpPr>
        <p:spPr>
          <a:xfrm rot="2730017">
            <a:off x="8644123" y="2603031"/>
            <a:ext cx="1156781" cy="60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7FBF4-3D33-475B-896D-0A018BDF1329}"/>
              </a:ext>
            </a:extLst>
          </p:cNvPr>
          <p:cNvSpPr/>
          <p:nvPr/>
        </p:nvSpPr>
        <p:spPr>
          <a:xfrm>
            <a:off x="9546081" y="3523003"/>
            <a:ext cx="789000" cy="7986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F3F51-8F7D-4867-96D8-B1D2BDA93703}"/>
              </a:ext>
            </a:extLst>
          </p:cNvPr>
          <p:cNvSpPr/>
          <p:nvPr/>
        </p:nvSpPr>
        <p:spPr>
          <a:xfrm>
            <a:off x="9698481" y="3675403"/>
            <a:ext cx="789000" cy="7986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7E5C64-C9A9-4FCC-8D7A-54CB33E34A8F}"/>
              </a:ext>
            </a:extLst>
          </p:cNvPr>
          <p:cNvSpPr/>
          <p:nvPr/>
        </p:nvSpPr>
        <p:spPr>
          <a:xfrm>
            <a:off x="9850881" y="3827803"/>
            <a:ext cx="789000" cy="7986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69012-371E-4672-8BD5-C7BE32EFA15A}"/>
              </a:ext>
            </a:extLst>
          </p:cNvPr>
          <p:cNvSpPr/>
          <p:nvPr/>
        </p:nvSpPr>
        <p:spPr>
          <a:xfrm>
            <a:off x="10003281" y="3980203"/>
            <a:ext cx="789000" cy="7986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13BFD-3261-4454-925C-F98857BC98D2}"/>
              </a:ext>
            </a:extLst>
          </p:cNvPr>
          <p:cNvSpPr/>
          <p:nvPr/>
        </p:nvSpPr>
        <p:spPr>
          <a:xfrm>
            <a:off x="10155681" y="4132603"/>
            <a:ext cx="789000" cy="7986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57C984-CC50-4C11-BB67-46B743CB64FF}"/>
              </a:ext>
            </a:extLst>
          </p:cNvPr>
          <p:cNvSpPr/>
          <p:nvPr/>
        </p:nvSpPr>
        <p:spPr>
          <a:xfrm>
            <a:off x="10308081" y="4285003"/>
            <a:ext cx="789000" cy="7986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84233-265D-462D-8680-FA60A060E2CA}"/>
              </a:ext>
            </a:extLst>
          </p:cNvPr>
          <p:cNvSpPr txBox="1"/>
          <p:nvPr/>
        </p:nvSpPr>
        <p:spPr>
          <a:xfrm>
            <a:off x="9333085" y="5503308"/>
            <a:ext cx="285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Bounding Box Coordinates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C1EAA-2A6D-4A25-8EAA-6243218681F9}"/>
              </a:ext>
            </a:extLst>
          </p:cNvPr>
          <p:cNvSpPr txBox="1"/>
          <p:nvPr/>
        </p:nvSpPr>
        <p:spPr>
          <a:xfrm>
            <a:off x="4894586" y="4613329"/>
            <a:ext cx="355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Drawing Bounding Boxes</a:t>
            </a:r>
            <a:endParaRPr lang="tr-TR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A358A24-F052-4C9D-BD9B-B867FC106814}"/>
              </a:ext>
            </a:extLst>
          </p:cNvPr>
          <p:cNvSpPr/>
          <p:nvPr/>
        </p:nvSpPr>
        <p:spPr>
          <a:xfrm flipH="1">
            <a:off x="8223650" y="4537909"/>
            <a:ext cx="1156781" cy="60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D3D1AE-83D5-4D23-B80F-88285A44D87D}"/>
              </a:ext>
            </a:extLst>
          </p:cNvPr>
          <p:cNvSpPr/>
          <p:nvPr/>
        </p:nvSpPr>
        <p:spPr>
          <a:xfrm flipH="1">
            <a:off x="3540945" y="4537908"/>
            <a:ext cx="1156781" cy="60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2E2E38-59D3-4FFB-8ED8-0AC3963021D0}"/>
              </a:ext>
            </a:extLst>
          </p:cNvPr>
          <p:cNvSpPr txBox="1"/>
          <p:nvPr/>
        </p:nvSpPr>
        <p:spPr>
          <a:xfrm>
            <a:off x="413929" y="4621774"/>
            <a:ext cx="281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Saving Output Image</a:t>
            </a:r>
            <a:endParaRPr lang="tr-T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4C48C-4796-42C1-863E-C787D04A28F4}"/>
              </a:ext>
            </a:extLst>
          </p:cNvPr>
          <p:cNvSpPr txBox="1"/>
          <p:nvPr/>
        </p:nvSpPr>
        <p:spPr>
          <a:xfrm>
            <a:off x="0" y="64764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CS 550 Term Project Face Mask Detection using AWS Rekognition – Salih Emre Kaynar, Güney Doruk Keser</a:t>
            </a:r>
          </a:p>
        </p:txBody>
      </p:sp>
    </p:spTree>
    <p:extLst>
      <p:ext uri="{BB962C8B-B14F-4D97-AF65-F5344CB8AC3E}">
        <p14:creationId xmlns:p14="http://schemas.microsoft.com/office/powerpoint/2010/main" val="2210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30D-5DD7-43A8-8440-21989EAA6D3E}"/>
              </a:ext>
            </a:extLst>
          </p:cNvPr>
          <p:cNvSpPr txBox="1">
            <a:spLocks/>
          </p:cNvSpPr>
          <p:nvPr/>
        </p:nvSpPr>
        <p:spPr>
          <a:xfrm>
            <a:off x="1097280" y="569686"/>
            <a:ext cx="10058400" cy="95373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Client Side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90BE1A-26C3-4D8E-8D4A-510B0F6E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738" y="1770980"/>
            <a:ext cx="4707988" cy="30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3E6CDA-B37C-4B23-A79A-12617A32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" y="1790706"/>
            <a:ext cx="4707988" cy="30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24B626-4BCC-4634-A31A-CB567C089DE4}"/>
              </a:ext>
            </a:extLst>
          </p:cNvPr>
          <p:cNvSpPr/>
          <p:nvPr/>
        </p:nvSpPr>
        <p:spPr>
          <a:xfrm>
            <a:off x="5548089" y="2825829"/>
            <a:ext cx="1156781" cy="60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902887-02BB-4F53-989E-6E2BC01AEDAB}"/>
              </a:ext>
            </a:extLst>
          </p:cNvPr>
          <p:cNvSpPr txBox="1"/>
          <p:nvPr/>
        </p:nvSpPr>
        <p:spPr>
          <a:xfrm>
            <a:off x="0" y="64764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CS 550 Term Project Face Mask Detection using AWS Rekognition – Salih Emre Kaynar, Güney Doruk Keser</a:t>
            </a:r>
          </a:p>
        </p:txBody>
      </p:sp>
    </p:spTree>
    <p:extLst>
      <p:ext uri="{BB962C8B-B14F-4D97-AF65-F5344CB8AC3E}">
        <p14:creationId xmlns:p14="http://schemas.microsoft.com/office/powerpoint/2010/main" val="14774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BDCE7E-040E-48A9-8229-36A1AA5A8971}"/>
              </a:ext>
            </a:extLst>
          </p:cNvPr>
          <p:cNvSpPr/>
          <p:nvPr/>
        </p:nvSpPr>
        <p:spPr>
          <a:xfrm>
            <a:off x="1397390" y="998807"/>
            <a:ext cx="9397219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Live Demonstration</a:t>
            </a:r>
            <a:endParaRPr lang="en-US" sz="11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DF7B4-6BFA-4C24-86B6-994CFC19BD89}"/>
              </a:ext>
            </a:extLst>
          </p:cNvPr>
          <p:cNvSpPr txBox="1"/>
          <p:nvPr/>
        </p:nvSpPr>
        <p:spPr>
          <a:xfrm>
            <a:off x="0" y="64764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CS 550 Term Project Face Mask Detection using AWS Rekognition – Salih Emre Kaynar, Güney Doruk Keser</a:t>
            </a:r>
          </a:p>
        </p:txBody>
      </p:sp>
    </p:spTree>
    <p:extLst>
      <p:ext uri="{BB962C8B-B14F-4D97-AF65-F5344CB8AC3E}">
        <p14:creationId xmlns:p14="http://schemas.microsoft.com/office/powerpoint/2010/main" val="19322727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203</TotalTime>
  <Words>230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Salih Emre Kaynar</dc:creator>
  <cp:lastModifiedBy>Salih Emre Kaynar</cp:lastModifiedBy>
  <cp:revision>12</cp:revision>
  <dcterms:created xsi:type="dcterms:W3CDTF">2021-01-10T21:38:54Z</dcterms:created>
  <dcterms:modified xsi:type="dcterms:W3CDTF">2021-01-11T01:02:42Z</dcterms:modified>
</cp:coreProperties>
</file>