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01" r:id="rId2"/>
    <p:sldMasterId id="2147483902" r:id="rId3"/>
    <p:sldMasterId id="2147483954" r:id="rId4"/>
  </p:sldMasterIdLst>
  <p:notesMasterIdLst>
    <p:notesMasterId r:id="rId22"/>
  </p:notesMasterIdLst>
  <p:sldIdLst>
    <p:sldId id="718" r:id="rId5"/>
    <p:sldId id="706" r:id="rId6"/>
    <p:sldId id="714" r:id="rId7"/>
    <p:sldId id="711" r:id="rId8"/>
    <p:sldId id="728" r:id="rId9"/>
    <p:sldId id="717" r:id="rId10"/>
    <p:sldId id="720" r:id="rId11"/>
    <p:sldId id="721" r:id="rId12"/>
    <p:sldId id="722" r:id="rId13"/>
    <p:sldId id="723" r:id="rId14"/>
    <p:sldId id="724" r:id="rId15"/>
    <p:sldId id="725" r:id="rId16"/>
    <p:sldId id="715" r:id="rId17"/>
    <p:sldId id="716" r:id="rId18"/>
    <p:sldId id="726" r:id="rId19"/>
    <p:sldId id="727" r:id="rId20"/>
    <p:sldId id="719" r:id="rId21"/>
  </p:sldIdLst>
  <p:sldSz cx="9144000" cy="6858000" type="screen4x3"/>
  <p:notesSz cx="6670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00FF"/>
    <a:srgbClr val="CC00CC"/>
    <a:srgbClr val="FF505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936" y="114"/>
      </p:cViewPr>
      <p:guideLst>
        <p:guide orient="horz" pos="2160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>
            <a:extLst>
              <a:ext uri="{FF2B5EF4-FFF2-40B4-BE49-F238E27FC236}">
                <a16:creationId xmlns="" xmlns:a16="http://schemas.microsoft.com/office/drawing/2014/main" id="{3BEA3013-B9FC-4011-8C7A-7293D6F138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>
            <a:extLst>
              <a:ext uri="{FF2B5EF4-FFF2-40B4-BE49-F238E27FC236}">
                <a16:creationId xmlns="" xmlns:a16="http://schemas.microsoft.com/office/drawing/2014/main" id="{DB9A1BDB-AC98-499A-9CB2-6C2CB75243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fld id="{24FA94AB-7A19-4004-A6B2-E6029AE78B11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148" name="幻灯片图像占位符 3">
            <a:extLst>
              <a:ext uri="{FF2B5EF4-FFF2-40B4-BE49-F238E27FC236}">
                <a16:creationId xmlns="" xmlns:a16="http://schemas.microsoft.com/office/drawing/2014/main" id="{1EA7E9DD-8C90-47DD-A69E-22A6CA2CA3B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11250" y="744538"/>
            <a:ext cx="44465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>
            <a:extLst>
              <a:ext uri="{FF2B5EF4-FFF2-40B4-BE49-F238E27FC236}">
                <a16:creationId xmlns="" xmlns:a16="http://schemas.microsoft.com/office/drawing/2014/main" id="{3F9E9392-2E8A-4D8D-AF71-CE18808EDB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>
            <a:extLst>
              <a:ext uri="{FF2B5EF4-FFF2-40B4-BE49-F238E27FC236}">
                <a16:creationId xmlns="" xmlns:a16="http://schemas.microsoft.com/office/drawing/2014/main" id="{C8189A12-DBDE-44A8-8D52-CA2F4CAE8C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>
            <a:extLst>
              <a:ext uri="{FF2B5EF4-FFF2-40B4-BE49-F238E27FC236}">
                <a16:creationId xmlns="" xmlns:a16="http://schemas.microsoft.com/office/drawing/2014/main" id="{473614D6-782E-410F-8176-9507449E0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C4BF86-DC31-48B5-A58A-355DEF2119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9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16D8C2E7-7D89-41B6-9E6F-25069D087E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823C3A-1B29-4E90-90AD-8FAE0340312B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14C6B716-9F10-4A9B-A9DB-8CFC2A6DD3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A2623A4F-E13F-4FBD-91C2-154E7EA4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57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117C432-B52C-4770-8188-AEF56A47D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9E4C5-0BCA-4DD1-9C7A-74483743E14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A9C9006-D1CA-4887-AFD7-A43E88F4A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FBA7-FC5E-4B9D-B443-AEA75885065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306B2B-CD3C-4FE0-9C2C-5853CEA3D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BA2D9-8D59-4217-9267-2704627AF4BE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6F6CC5-7338-4F67-ADC4-29C5E5644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0A7E1-C91E-46AA-A1D9-2F35EF9A423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494CC99-6627-4104-93C8-C2CEF1D4F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80AACF2-BD36-4323-9BA0-5421924F5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FBA18-F8E3-4191-82FE-3CE9B383C3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7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0CC5193-4878-4445-8165-4B904460E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26899-1F43-43B4-80FB-FEC1750E0350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2778B3D-F25D-463F-80BE-53B55BA80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32EE78-CF1F-4102-83BD-31F3BE90F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2DE13-6362-4E5D-B204-17B1FB41D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9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A1BDD4-D900-4798-B73C-5430D6D23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9D3-ACFD-4883-A246-FA6F97180870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0708331-8E76-4BEE-A718-83CFFD18A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9FF732C-5DA4-4E60-96E2-FE79A6525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DA91B-C5F4-4E97-B082-CDB23785DB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4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AFFCBF16-DADA-40A8-B004-85ADEF4CDB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5414-FC9A-40F9-8325-0F7C269C09DB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C5AC9419-1675-47E8-94E0-8DF6C716F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BC643BF-BD36-42A4-A656-DBB34AF80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DF809-FFEA-4764-91C7-5F6F58C26B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1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9787F976-54FB-4EAC-A0B3-E859D201B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4CD7-C4F7-4EE7-B8CE-F9D7D9108AB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98341ED-C137-4602-8B5D-AB5A2720E1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6D9542A4-164A-49E3-BEA2-1DCB64BD6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A4295-45C1-4A14-8E01-615529EC44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3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17884047-1387-493F-B2B5-EE452F20A8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B250B-DDE4-43C0-912B-86FAC15A35B9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0D1D4DCF-7BEE-4C4E-AE5A-64CEB9519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4F24360B-2B3A-482A-B44C-122FCB22B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1C471-181B-4925-A9B8-5D53CDEB42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61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A991967B-9B58-4A9E-93A6-7E65349C3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A3E3A-A52E-4C88-A388-F0667FC26827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F5DA998A-226A-4123-A1C0-DAAE76EE1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7591640F-A994-494B-802B-4342390FD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06788-01AA-47C8-9F01-D9451D7B30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66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219FF103-8C9B-4EE1-8743-49E475721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A99F-0776-49C1-8075-C625D4F281E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7F5BE2ED-F057-42D9-9180-5C47571A8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6CB533FB-E049-483E-BB4D-CD3EB0710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5C9C-E035-4CE6-AB64-464C401DD6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501C1C-2261-4AF1-BBB4-7A6AB16E5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E49FF-C8E5-4931-9CDA-5ED82A9FFEFC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26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4D50FE5-698A-46C1-BD8E-98BF7A825D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B969-7490-4EE9-AAF1-8103BDA117B9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847F7A8A-3DF5-424A-9CBB-52916D1E6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C4436516-5A04-4D89-80E9-28E0BDC52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70ACC-C405-4C01-98BA-D4C319EF1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39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BC1C985-6381-42C7-B10E-BF232FCCC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B6AA-8DE1-4ED9-B5BB-1D12BF506177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6CED4A-A348-4DAE-8CB4-EC00331F0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AFCF82-84AD-4615-886D-A0F06AA7B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D2D69-0E5C-426A-BBA1-DA4BD492EA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0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89616F-BEF8-49E4-9044-6651B182A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E2C60-BA30-447A-982A-B72AC08081E2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5E93FA-6D4A-4B87-B8BE-726E2DC61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4F83BE-0F74-497E-996A-82F38A6F2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17DD4-11C8-41A0-A2C5-91158C45B3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42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BC2BBC-BAC9-4B20-B149-EAE12FFB7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0FE06-2E71-4622-9769-021A7176F4F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24C146-E6EE-424E-AC04-4546A58DA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7A48D24-B71E-45AE-B985-1CE714B4D4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DCDC7-7D6C-4CDD-8A44-51334D50D3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0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7B10A6-90A2-4C65-B696-6FC460125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1798A-4C5E-4F7E-8BBA-3A3FC8C6D5B1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E969616-EE12-4E7E-B98A-8DDEDCCDC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46498E-D9A7-4776-93BA-35833A650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33F15-8623-4CDC-A73D-AB54815DE4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0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21CF5D-7AA1-40F5-AA16-B6F47B02D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087F2-AB0D-43B6-B7C9-15867EB30DE0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E312DB-AD77-4525-8747-AEE9BC620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347998-53FB-4553-82D1-20DA603EB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DBDC2-65EC-425E-AA1A-5771B6C325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22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BA492EC1-857D-4AD4-9C35-2D5576988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77FAE-BD10-4053-929A-1FA023C93CA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6DD3D34-E003-437F-B4F2-03AC9ABC9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848BD4A-BB4A-4999-9240-EE0C22CD0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2A1EF-FA49-4BE8-81EF-E6CBA0FFF3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48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FE3DBDB7-E575-45A0-8F0B-05EAB2DB80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632C9-E231-471F-843C-F1818728C1C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7F4B4343-56AE-473B-B91B-9434BA1DC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0B294DC3-B8C1-4635-8FEA-FFEFBC254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E62B8-C4BC-4815-BEDD-A6006872BA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92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6D1047AE-8C66-4910-8352-CF72B4125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81D23-FDEE-4B21-BEFF-E5E269C899AA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B5841BE8-CCC7-4259-8FA4-A092A51B1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F5395508-53D2-4ADA-AC4E-9D738546F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1DB42-6973-4DC8-8193-06CAA7A14A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68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C498B664-842D-4689-9F04-94756A91B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C380-C11A-4BE7-A31B-7C78D71A9B47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2037CCF4-61AA-4213-AE86-B8F08117E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E383BC9A-FB85-4568-9557-FFDAF4922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519D2-8908-492C-A64B-24B9EFF9E5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0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D699B7-51EA-4058-AF9D-07D3494EB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1CB23-3FEC-4C2D-9A99-25A99D61E583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87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D40429BE-08D1-4997-9ACE-D57CEEF9B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1B0DC-BB20-4CF6-ACA2-C148F6C1EE7B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3DC4BAF7-1E9D-491A-97C9-843E15754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50C337CF-90CC-48F1-A54F-7086406E5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B4325-4E7C-443C-8CD0-A443E858DB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6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FB7596BA-FCB1-4532-82AB-6D3B8649CD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19435-3503-4D41-931F-0BBBEF0FAC81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898875D1-2456-47CB-A0E4-47CBC81AA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74009B0-B6BF-4A59-BADA-4E583D18F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619C6-45F0-4B12-AEC8-FD38CD2A56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B33588C-4218-4943-8658-C2BC6584E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9DB0-BA64-4927-A5C3-451C45AEC70A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2ACEE66-11D3-473C-AB4D-4055DD089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4DCC08-AB90-44EF-B2FC-90E4104C38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D7085-63FD-4F8E-8E66-8FADB52F55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95EABEE-F37C-4363-B58C-4BA79C390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DAF8B-036D-45C5-8DEF-D36FE1DD141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81B9D2-E4B8-41FD-A7DF-0A76C2DB7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EBFDE2-E2EB-4C4B-8736-71AF7659C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A18B7-8E90-4708-A263-6C5122AB6B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44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="" xmlns:a16="http://schemas.microsoft.com/office/drawing/2014/main" id="{EAF2D71D-BFA5-4CFB-8E3B-B6C596241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="" xmlns:a16="http://schemas.microsoft.com/office/drawing/2014/main" id="{9BE39BBD-BBEE-476F-80D5-99F581E1A5D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="" xmlns:a16="http://schemas.microsoft.com/office/drawing/2014/main" id="{FF33781E-F53B-4FEE-A0E0-9CA5FC91C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="" xmlns:a16="http://schemas.microsoft.com/office/drawing/2014/main" id="{C99DBF46-CBD3-4F75-956D-CA343E41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="" xmlns:a16="http://schemas.microsoft.com/office/drawing/2014/main" id="{F97A4A3F-D40E-4E8F-AA05-66F12ADC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="" xmlns:a16="http://schemas.microsoft.com/office/drawing/2014/main" id="{34028E33-8EF6-4A39-BFA9-933F93D55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="" xmlns:a16="http://schemas.microsoft.com/office/drawing/2014/main" id="{F8259B5B-C2E5-4D94-B9C1-F248CD73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="" xmlns:a16="http://schemas.microsoft.com/office/drawing/2014/main" id="{329D6936-F904-4E34-9E4E-8688E356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="" xmlns:a16="http://schemas.microsoft.com/office/drawing/2014/main" id="{C28BF36A-5827-4F6E-BB5A-A52502191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="" xmlns:a16="http://schemas.microsoft.com/office/drawing/2014/main" id="{7ABAA896-F78B-4051-941F-0A7EAA364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="" xmlns:a16="http://schemas.microsoft.com/office/drawing/2014/main" id="{2E688E0F-2080-4228-809B-ADEB9978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="" xmlns:a16="http://schemas.microsoft.com/office/drawing/2014/main" id="{6CB0D42D-C226-4A50-93D1-81134AF4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="" xmlns:a16="http://schemas.microsoft.com/office/drawing/2014/main" id="{DAC60B71-2F33-42CB-87DA-10C24BD4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="" xmlns:a16="http://schemas.microsoft.com/office/drawing/2014/main" id="{7E63FBAC-4802-47F9-B253-0290EA18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="" xmlns:a16="http://schemas.microsoft.com/office/drawing/2014/main" id="{DA164D39-4C9C-4DF7-A85D-E6D3CAD65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="" xmlns:a16="http://schemas.microsoft.com/office/drawing/2014/main" id="{7DE7DE53-7BFE-4AC8-A40E-5F3E7120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="" xmlns:a16="http://schemas.microsoft.com/office/drawing/2014/main" id="{63F8D4B2-8935-4E71-9F0E-B253CB20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="" xmlns:a16="http://schemas.microsoft.com/office/drawing/2014/main" id="{DDDB52C4-4122-4938-B8D0-D8C49EC6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="" xmlns:a16="http://schemas.microsoft.com/office/drawing/2014/main" id="{0F147EE5-5CC8-41AD-9EC6-4CF5401CD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="" xmlns:a16="http://schemas.microsoft.com/office/drawing/2014/main" id="{0C8908CB-CEFC-489F-B0F1-930A81F3C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="" xmlns:a16="http://schemas.microsoft.com/office/drawing/2014/main" id="{B22A5A09-97E6-47B5-85C2-9764C73E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="" xmlns:a16="http://schemas.microsoft.com/office/drawing/2014/main" id="{53822730-7550-4904-96D3-A5D0074B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="" xmlns:a16="http://schemas.microsoft.com/office/drawing/2014/main" id="{89242B2A-C5DA-41EB-B21D-6550F91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="" xmlns:a16="http://schemas.microsoft.com/office/drawing/2014/main" id="{D693D422-39C5-4DE5-87CC-FB4F3C72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="" xmlns:a16="http://schemas.microsoft.com/office/drawing/2014/main" id="{A056E7E6-3819-4B34-9E8E-531DEB92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="" xmlns:a16="http://schemas.microsoft.com/office/drawing/2014/main" id="{50E51D98-234C-49D6-809E-BC682A8DE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="" xmlns:a16="http://schemas.microsoft.com/office/drawing/2014/main" id="{97689E4F-BB78-4A10-A255-E3A20E1D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="" xmlns:a16="http://schemas.microsoft.com/office/drawing/2014/main" id="{CB005507-1E68-41C3-A046-20BB9473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="" xmlns:a16="http://schemas.microsoft.com/office/drawing/2014/main" id="{A0EEF645-8E97-450D-B14A-53E4BCAA2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="" xmlns:a16="http://schemas.microsoft.com/office/drawing/2014/main" id="{2B50C4BE-A59A-44C1-AB0B-60CE3F0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="" xmlns:a16="http://schemas.microsoft.com/office/drawing/2014/main" id="{40B0C44C-045D-464B-AF83-B0E625D4A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="" xmlns:a16="http://schemas.microsoft.com/office/drawing/2014/main" id="{617A6AF2-07A7-4A9B-B7C0-EA2C9371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="" xmlns:a16="http://schemas.microsoft.com/office/drawing/2014/main" id="{51D1F8E4-0A98-41DA-B4B3-A2522150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="" xmlns:a16="http://schemas.microsoft.com/office/drawing/2014/main" id="{0569FBA3-717C-40A1-A56E-1DD3C20E0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FA0FCF7-9B1D-41CB-B859-F0F9FB1FA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6C0C6-B237-4D09-B498-C63273280E02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156B15D4-61BF-484F-B236-C1A74F26A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>
            <a:extLst>
              <a:ext uri="{FF2B5EF4-FFF2-40B4-BE49-F238E27FC236}">
                <a16:creationId xmlns="" xmlns:a16="http://schemas.microsoft.com/office/drawing/2014/main" id="{982769A1-F1AE-43DA-A73B-80241E663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46357-A063-46C1-B480-CB871CE5D5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69224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1101F95-71B8-4644-9366-FB370B812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4D81-B22F-444B-9533-554CC10C182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E7347A8-3CCA-4512-BF16-F43842B25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1E8238F5-7D0D-4448-AC31-D24484F51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8C1E4-906F-4FB3-AEA0-BF2522AF2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672650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8177AB3-71A4-4FCB-9678-736D0DF65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AD013-8ADA-43E0-88EC-8CF70D0F9C7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E337A6AF-226B-47D8-83BE-E2848369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A5715E2D-8CAB-4BD7-8984-547E03CAD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42104-7A38-48B1-A570-5D8B9DD28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322688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7D95DB3-033A-425A-A2DB-553F406A7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12BF-E83D-48BA-861B-B253AE9FF4ED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CC0A056-BCCD-4AC6-B271-B29C313DC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21DEF95-46A8-4F0D-BA1A-0F5CAD940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1BE5D-6AAE-4BB5-AF9C-BAB11A00D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01316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0132646-F9DC-4516-B255-A40722A463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6ACBF-0D04-4F6D-9D6D-27AB7F7697DA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FD4AC608-E4D7-4158-BB38-A19054422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EBA945E2-CF06-4BD3-8AB5-E0BAB5586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88810-30DF-43EA-AD0E-370F97BD6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388495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B5DAD891-4A3A-4FB0-BE8B-18B73EC52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A3718-B04B-463C-BF83-7A147576C7D3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63D9131-20CB-4CC7-81FF-14D46FAED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CFA92B6-879C-4C4D-9162-AE59E652D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D4922-861F-472F-8795-79ECD8F681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6712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A4B6FA9B-B756-4E25-9390-A35602906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6DDFB-D1A6-4C63-898E-D1615FF1AF70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57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B8BC3F5E-C5F9-4EDC-AEF7-BEBEED809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F459-C916-4868-A52C-A81BE690565D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A23E1CE9-B283-4967-BDE9-B48146D78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E7C4644E-7C55-4EA0-840B-93BC52D4B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DDAF-08D9-4EDC-8C80-46F8C4418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066086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E907C5E-282B-4244-9FF9-88047596A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2F7A9-450C-4561-98BB-F5657A16FB1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D4FD7B6-E65C-4C53-A9DC-919966190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C6C2D05-E310-46D5-AC42-5349D16EF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F9BE6-AF32-4EA0-8B5F-14B26CBD2D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814317"/>
      </p:ext>
    </p:extLst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B1ACDB4-5041-4EC1-A13A-43486B80D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611C6-71A4-4BF4-B2A8-4DAEA78E3CFC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AA70E1A-A295-4E9C-9ED2-599710DD4E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9E32CB7-CD85-4248-8BA1-C8B304204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C938C-B2FE-479F-8C60-2C358CC984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099821"/>
      </p:ext>
    </p:extLst>
  </p:cSld>
  <p:clrMapOvr>
    <a:masterClrMapping/>
  </p:clrMapOvr>
  <p:transition>
    <p:blinds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7CA9FA3-2AF9-4FDF-A5F8-16BBE8C121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1ACAA-14BD-4BBE-8D59-B7937FDD132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5B8B3C1-B7DE-414F-835D-A865536B0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1871B78B-11C6-4C0D-8719-8F17ACADF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C1723-A742-4DA9-94C7-09C193530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813058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63F037F-7D39-4A0C-BABD-9F7DEB054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BE413-A389-45DA-9EF3-BEF190E5DE9E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7F89BBD-E267-4356-A55D-1FA7D382D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8AA8411F-98EC-41FE-9205-C67FD6E21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87AD-3DA8-4804-B43A-BE11C04E7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93024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C7C30C2B-B88A-4786-8A51-CE6BEE99B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229CB-CEF7-4F66-975C-EA49691178EE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2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0234107-4C5D-4188-9BF1-4BD602E93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92F3-2D34-4618-9340-7CB18E7E973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FB226FEF-DEA8-4985-A5C1-62C7D6247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FC9-5B86-4CAC-9AD5-A9E10021C63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7B3C4DAA-2B44-4431-8724-7DCFB4549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C69D1-7AD8-4976-8890-0A6054B771DD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7CB4D051-BEEF-4272-82A3-04DFBB72B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679B5-93C8-44D1-8360-D6ECEE04BEE4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>
            <a:extLst>
              <a:ext uri="{FF2B5EF4-FFF2-40B4-BE49-F238E27FC236}">
                <a16:creationId xmlns="" xmlns:a16="http://schemas.microsoft.com/office/drawing/2014/main" id="{3A3765B7-A738-45C6-8CAC-335975615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21431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>
            <a:noFill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1027" name="图片 7" descr="ultrawise.png">
            <a:extLst>
              <a:ext uri="{FF2B5EF4-FFF2-40B4-BE49-F238E27FC236}">
                <a16:creationId xmlns="" xmlns:a16="http://schemas.microsoft.com/office/drawing/2014/main" id="{B1C80251-8A59-4426-93E2-B99C00C3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57188"/>
            <a:ext cx="20272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圆角矩形 8">
            <a:extLst>
              <a:ext uri="{FF2B5EF4-FFF2-40B4-BE49-F238E27FC236}">
                <a16:creationId xmlns="" xmlns:a16="http://schemas.microsoft.com/office/drawing/2014/main" id="{6E74D1EF-1E2A-40A8-91F0-39B35903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85750"/>
            <a:ext cx="8286750" cy="6072188"/>
          </a:xfrm>
          <a:prstGeom prst="roundRect">
            <a:avLst>
              <a:gd name="adj" fmla="val 3657"/>
            </a:avLst>
          </a:prstGeom>
          <a:noFill/>
          <a:ln w="25400" cmpd="thinThick">
            <a:solidFill>
              <a:srgbClr val="385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9" name="标题 1">
            <a:extLst>
              <a:ext uri="{FF2B5EF4-FFF2-40B4-BE49-F238E27FC236}">
                <a16:creationId xmlns="" xmlns:a16="http://schemas.microsoft.com/office/drawing/2014/main" id="{612BCE0D-020C-4302-85F5-2083935D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357938"/>
            <a:ext cx="7643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600"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Copyright ©</a:t>
            </a:r>
            <a:r>
              <a:rPr lang="zh-CN" altLang="en-US" sz="1600"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r>
            <a:r>
              <a:rPr lang="zh-CN" altLang="en-US" sz="1600"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sp>
        <p:nvSpPr>
          <p:cNvPr id="1030" name="TextBox 10">
            <a:extLst>
              <a:ext uri="{FF2B5EF4-FFF2-40B4-BE49-F238E27FC236}">
                <a16:creationId xmlns="" xmlns:a16="http://schemas.microsoft.com/office/drawing/2014/main" id="{20E27F6E-B0B4-4A17-9696-2FD1D4E8E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6165850"/>
            <a:ext cx="2439988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254061"/>
                </a:solidFill>
                <a:latin typeface="Calibri" panose="020F0502020204030204" pitchFamily="34" charset="0"/>
              </a:rPr>
              <a:t>www.ultrawise.com.cn</a:t>
            </a:r>
            <a:endParaRPr lang="zh-CN" altLang="en-US" sz="160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标题占位符 1">
            <a:extLst>
              <a:ext uri="{FF2B5EF4-FFF2-40B4-BE49-F238E27FC236}">
                <a16:creationId xmlns="" xmlns:a16="http://schemas.microsoft.com/office/drawing/2014/main" id="{7F1FE52B-143A-4588-A513-F6ABAE3BE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文本占位符 2">
            <a:extLst>
              <a:ext uri="{FF2B5EF4-FFF2-40B4-BE49-F238E27FC236}">
                <a16:creationId xmlns="" xmlns:a16="http://schemas.microsoft.com/office/drawing/2014/main" id="{CB23AC79-C78C-457D-BAD0-753D32EB1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3" name="日期占位符 3">
            <a:extLst>
              <a:ext uri="{FF2B5EF4-FFF2-40B4-BE49-F238E27FC236}">
                <a16:creationId xmlns="" xmlns:a16="http://schemas.microsoft.com/office/drawing/2014/main" id="{A3DE29DE-EF2D-4C59-A182-FC6250C06F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1E79BD5-D54D-4529-B965-F186BBC14F29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="" xmlns:a16="http://schemas.microsoft.com/office/drawing/2014/main" id="{FA9FA5FB-DC34-4355-BA99-52390FF1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="" xmlns:a16="http://schemas.microsoft.com/office/drawing/2014/main" id="{C6C612C7-3B30-4A45-ACE3-F160483A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3">
            <a:extLst>
              <a:ext uri="{FF2B5EF4-FFF2-40B4-BE49-F238E27FC236}">
                <a16:creationId xmlns="" xmlns:a16="http://schemas.microsoft.com/office/drawing/2014/main" id="{617C8EEF-998F-4655-B78D-972213FB49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827DC53-9B7D-4CAE-8EFD-A3401A38B7C6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2053" name="页脚占位符 4">
            <a:extLst>
              <a:ext uri="{FF2B5EF4-FFF2-40B4-BE49-F238E27FC236}">
                <a16:creationId xmlns="" xmlns:a16="http://schemas.microsoft.com/office/drawing/2014/main" id="{4E1D4E8F-24FF-4661-A3A8-D573C213C2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>
            <a:extLst>
              <a:ext uri="{FF2B5EF4-FFF2-40B4-BE49-F238E27FC236}">
                <a16:creationId xmlns="" xmlns:a16="http://schemas.microsoft.com/office/drawing/2014/main" id="{860FBF36-D5EB-4165-98E6-1D38AC5DA0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FB1F770-4B60-4E77-B27F-378896467D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>
            <a:extLst>
              <a:ext uri="{FF2B5EF4-FFF2-40B4-BE49-F238E27FC236}">
                <a16:creationId xmlns="" xmlns:a16="http://schemas.microsoft.com/office/drawing/2014/main" id="{A8A79A2F-154B-4A5D-98B4-90CB3A20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0625"/>
            <a:ext cx="9144000" cy="785813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>
            <a:noFill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3075" name="Group 3">
            <a:extLst>
              <a:ext uri="{FF2B5EF4-FFF2-40B4-BE49-F238E27FC236}">
                <a16:creationId xmlns="" xmlns:a16="http://schemas.microsoft.com/office/drawing/2014/main" id="{8E954553-0EE0-4092-A3C6-9C7D22A3FC8D}"/>
              </a:ext>
            </a:extLst>
          </p:cNvPr>
          <p:cNvGrpSpPr>
            <a:grpSpLocks/>
          </p:cNvGrpSpPr>
          <p:nvPr/>
        </p:nvGrpSpPr>
        <p:grpSpPr bwMode="auto">
          <a:xfrm>
            <a:off x="0" y="5778500"/>
            <a:ext cx="9150350" cy="373063"/>
            <a:chOff x="0" y="0"/>
            <a:chExt cx="5768" cy="235"/>
          </a:xfrm>
        </p:grpSpPr>
        <p:pic>
          <p:nvPicPr>
            <p:cNvPr id="2" name="矩形 7">
              <a:extLst>
                <a:ext uri="{FF2B5EF4-FFF2-40B4-BE49-F238E27FC236}">
                  <a16:creationId xmlns="" xmlns:a16="http://schemas.microsoft.com/office/drawing/2014/main" id="{E5B6F67E-DD46-4CF3-8FBD-C6FBDC66D5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5">
              <a:extLst>
                <a:ext uri="{FF2B5EF4-FFF2-40B4-BE49-F238E27FC236}">
                  <a16:creationId xmlns="" xmlns:a16="http://schemas.microsoft.com/office/drawing/2014/main" id="{0ED7AE30-588B-4F7F-B1FF-E456D832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5"/>
              <a:ext cx="57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076" name="图片 8" descr="ultrawise.png">
            <a:extLst>
              <a:ext uri="{FF2B5EF4-FFF2-40B4-BE49-F238E27FC236}">
                <a16:creationId xmlns="" xmlns:a16="http://schemas.microsoft.com/office/drawing/2014/main" id="{CB32EB21-7B89-414E-9B78-9BB45696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033963"/>
            <a:ext cx="2249487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圆角矩形 9">
            <a:extLst>
              <a:ext uri="{FF2B5EF4-FFF2-40B4-BE49-F238E27FC236}">
                <a16:creationId xmlns="" xmlns:a16="http://schemas.microsoft.com/office/drawing/2014/main" id="{D905D328-5ACA-4058-ADC5-24863C32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85750"/>
            <a:ext cx="5214937" cy="6072188"/>
          </a:xfrm>
          <a:prstGeom prst="roundRect">
            <a:avLst>
              <a:gd name="adj" fmla="val 3657"/>
            </a:avLst>
          </a:prstGeom>
          <a:noFill/>
          <a:ln w="25400" cmpd="thinThick">
            <a:solidFill>
              <a:srgbClr val="385D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8" name="TextBox 10">
            <a:extLst>
              <a:ext uri="{FF2B5EF4-FFF2-40B4-BE49-F238E27FC236}">
                <a16:creationId xmlns="" xmlns:a16="http://schemas.microsoft.com/office/drawing/2014/main" id="{38F869D0-6F1C-42E9-BD5B-05132C0D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6162675"/>
            <a:ext cx="2236788" cy="334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rgbClr val="254061"/>
                </a:solidFill>
                <a:latin typeface="Calibri" panose="020F0502020204030204" pitchFamily="34" charset="0"/>
              </a:rPr>
              <a:t>www.ultrawise.com.cn</a:t>
            </a:r>
            <a:endParaRPr lang="zh-CN" altLang="en-US" sz="1600">
              <a:solidFill>
                <a:srgbClr val="254061"/>
              </a:solidFill>
              <a:latin typeface="Calibri" panose="020F0502020204030204" pitchFamily="34" charset="0"/>
            </a:endParaRPr>
          </a:p>
        </p:txBody>
      </p:sp>
      <p:sp>
        <p:nvSpPr>
          <p:cNvPr id="3079" name="标题占位符 1">
            <a:extLst>
              <a:ext uri="{FF2B5EF4-FFF2-40B4-BE49-F238E27FC236}">
                <a16:creationId xmlns="" xmlns:a16="http://schemas.microsoft.com/office/drawing/2014/main" id="{A2A8E6EA-291D-471B-9E03-D3FE9F0A8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0" name="文本占位符 2">
            <a:extLst>
              <a:ext uri="{FF2B5EF4-FFF2-40B4-BE49-F238E27FC236}">
                <a16:creationId xmlns="" xmlns:a16="http://schemas.microsoft.com/office/drawing/2014/main" id="{E4E1E18A-53EC-46C8-81D4-5BF5E8B6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日期占位符 3">
            <a:extLst>
              <a:ext uri="{FF2B5EF4-FFF2-40B4-BE49-F238E27FC236}">
                <a16:creationId xmlns="" xmlns:a16="http://schemas.microsoft.com/office/drawing/2014/main" id="{B554F5B5-4A16-42B9-8114-C5DA9A9FF6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6FE1762-FD9C-4C80-98DC-7485BDA68FD7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3084" name="页脚占位符 4">
            <a:extLst>
              <a:ext uri="{FF2B5EF4-FFF2-40B4-BE49-F238E27FC236}">
                <a16:creationId xmlns="" xmlns:a16="http://schemas.microsoft.com/office/drawing/2014/main" id="{8A1FCB8A-BB15-46CF-B10C-1ADC521D86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5" name="灯片编号占位符 5">
            <a:extLst>
              <a:ext uri="{FF2B5EF4-FFF2-40B4-BE49-F238E27FC236}">
                <a16:creationId xmlns="" xmlns:a16="http://schemas.microsoft.com/office/drawing/2014/main" id="{54597EED-897C-481F-88A8-94ACE99C28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C74027-B6B4-4099-A411-410D285AA8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="" xmlns:a16="http://schemas.microsoft.com/office/drawing/2014/main" id="{F700FE7D-62C5-46E9-80E6-BA1153814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1866E17B-8286-4C73-B228-F9E53F608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EE412B67-8880-4DAD-9836-62BD3692B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3541" name="Rectangle 5">
            <a:extLst>
              <a:ext uri="{FF2B5EF4-FFF2-40B4-BE49-F238E27FC236}">
                <a16:creationId xmlns="" xmlns:a16="http://schemas.microsoft.com/office/drawing/2014/main" id="{993B5279-9407-4179-83E4-70DC3F04C9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+mn-ea"/>
              </a:defRPr>
            </a:lvl1pPr>
          </a:lstStyle>
          <a:p>
            <a:pPr>
              <a:defRPr/>
            </a:pPr>
            <a:fld id="{1E0A4384-20E1-414D-8520-F228B1075C19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193542" name="Rectangle 6">
            <a:extLst>
              <a:ext uri="{FF2B5EF4-FFF2-40B4-BE49-F238E27FC236}">
                <a16:creationId xmlns="" xmlns:a16="http://schemas.microsoft.com/office/drawing/2014/main" id="{D5A1073E-971E-4BB1-AA99-0227445555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>
            <a:extLst>
              <a:ext uri="{FF2B5EF4-FFF2-40B4-BE49-F238E27FC236}">
                <a16:creationId xmlns="" xmlns:a16="http://schemas.microsoft.com/office/drawing/2014/main" id="{46EA7028-D792-42F1-B64E-8183F5BA18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1EDBC29-9471-438A-B4AB-349B5BA336D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4" name="Group 8">
            <a:extLst>
              <a:ext uri="{FF2B5EF4-FFF2-40B4-BE49-F238E27FC236}">
                <a16:creationId xmlns="" xmlns:a16="http://schemas.microsoft.com/office/drawing/2014/main" id="{D9D2260F-58C8-48D0-8ADC-86FC0E95758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="" xmlns:a16="http://schemas.microsoft.com/office/drawing/2014/main" id="{0573E53A-8C2B-4F5B-9735-4862786B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="" xmlns:a16="http://schemas.microsoft.com/office/drawing/2014/main" id="{24455D98-DF9A-452E-98A3-3F71E3B4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="" xmlns:a16="http://schemas.microsoft.com/office/drawing/2014/main" id="{51A05117-270C-4FBC-98D2-B85F2F0B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="" xmlns:a16="http://schemas.microsoft.com/office/drawing/2014/main" id="{5744D010-A94A-4C7A-BC5C-2993260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54BFB284-3D20-4676-89C9-DC851AB3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="" xmlns:a16="http://schemas.microsoft.com/office/drawing/2014/main" id="{6B2E6545-6DB3-4C66-B66A-ABA42433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="" xmlns:a16="http://schemas.microsoft.com/office/drawing/2014/main" id="{5E070224-E76F-42C0-950F-A0E91D7E6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="" xmlns:a16="http://schemas.microsoft.com/office/drawing/2014/main" id="{2E6059D4-74D3-4E42-B15C-78BA9F1B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="" xmlns:a16="http://schemas.microsoft.com/office/drawing/2014/main" id="{41213D8A-A2AA-4A6F-A4B8-C3C721E7E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="" xmlns:a16="http://schemas.microsoft.com/office/drawing/2014/main" id="{20172CCC-4CE4-4036-8B8A-59210964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="" xmlns:a16="http://schemas.microsoft.com/office/drawing/2014/main" id="{AEF6E2E2-91F8-4025-9BA5-039BC225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="" xmlns:a16="http://schemas.microsoft.com/office/drawing/2014/main" id="{769143AE-3B48-45EB-A0B5-6F85C346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="" xmlns:a16="http://schemas.microsoft.com/office/drawing/2014/main" id="{C8C05A30-F692-4BE9-BF0B-E9B58AC4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="" xmlns:a16="http://schemas.microsoft.com/office/drawing/2014/main" id="{8EC6BB5B-537F-4369-BBBF-1549AAAD1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="" xmlns:a16="http://schemas.microsoft.com/office/drawing/2014/main" id="{A917632C-DA1F-464F-93AD-0BEE23C5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="" xmlns:a16="http://schemas.microsoft.com/office/drawing/2014/main" id="{E66498C3-7173-418E-B06F-AE93592C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="" xmlns:a16="http://schemas.microsoft.com/office/drawing/2014/main" id="{2E6D5AFA-9829-4C13-9747-60A9AD0C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="" xmlns:a16="http://schemas.microsoft.com/office/drawing/2014/main" id="{B22BD69A-0CB7-4CD5-AE4E-AA216E29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="" xmlns:a16="http://schemas.microsoft.com/office/drawing/2014/main" id="{A3602679-C300-4FD1-B06D-9DBEE67B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="" xmlns:a16="http://schemas.microsoft.com/office/drawing/2014/main" id="{9C0BB66D-2C22-45E1-B86B-4E3C65D7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="" xmlns:a16="http://schemas.microsoft.com/office/drawing/2014/main" id="{FEB3F955-63AF-4D10-B4D0-2181586ED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="" xmlns:a16="http://schemas.microsoft.com/office/drawing/2014/main" id="{4DE45A75-4ADB-4CB0-BDF3-E35409289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="" xmlns:a16="http://schemas.microsoft.com/office/drawing/2014/main" id="{75B4C6C9-5EE3-496E-A605-FFA318ED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="" xmlns:a16="http://schemas.microsoft.com/office/drawing/2014/main" id="{D66FEC5B-CF1B-49C4-960F-B14B80F2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="" xmlns:a16="http://schemas.microsoft.com/office/drawing/2014/main" id="{96223364-6E13-4145-BCD5-8FC9BC459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="" xmlns:a16="http://schemas.microsoft.com/office/drawing/2014/main" id="{B894EF7D-7B37-4680-AF1F-EE218D15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="" xmlns:a16="http://schemas.microsoft.com/office/drawing/2014/main" id="{74B2C42F-E5CA-48D8-8D41-2DE9869C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="" xmlns:a16="http://schemas.microsoft.com/office/drawing/2014/main" id="{F0F477C0-812D-4BEC-ADF7-8CA23DDF8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="" xmlns:a16="http://schemas.microsoft.com/office/drawing/2014/main" id="{B487C8DB-ABFE-48A1-AEAF-D5092C2E9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="" xmlns:a16="http://schemas.microsoft.com/office/drawing/2014/main" id="{E918980C-E0E5-4F7C-95EA-74ADA7661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="" xmlns:a16="http://schemas.microsoft.com/office/drawing/2014/main" id="{67669AE1-2219-4DB3-B665-336108B7B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1BBB80A7-A6A5-4F8B-A94C-B47B270784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466725"/>
            <a:ext cx="7097713" cy="2133600"/>
          </a:xfrm>
        </p:spPr>
        <p:txBody>
          <a:bodyPr/>
          <a:lstStyle/>
          <a:p>
            <a:pPr algn="ctr" eaLnBrk="1" hangingPunct="1"/>
            <a:r>
              <a:rPr lang="en-US" altLang="zh-CN" sz="5000" dirty="0">
                <a:ea typeface="黑体" panose="02010609060101010101" pitchFamily="49" charset="-122"/>
              </a:rPr>
              <a:t/>
            </a:r>
            <a:br>
              <a:rPr lang="en-US" altLang="zh-CN" sz="5000" dirty="0">
                <a:ea typeface="黑体" panose="02010609060101010101" pitchFamily="49" charset="-122"/>
              </a:rPr>
            </a:br>
            <a:r>
              <a:rPr lang="en-US" altLang="zh-CN" sz="5000" dirty="0">
                <a:ea typeface="黑体" panose="02010609060101010101" pitchFamily="49" charset="-122"/>
              </a:rPr>
              <a:t>  </a:t>
            </a:r>
            <a:r>
              <a:rPr lang="zh-CN" altLang="en-US" sz="5000" dirty="0" smtClean="0">
                <a:ea typeface="黑体" panose="02010609060101010101" pitchFamily="49" charset="-122"/>
              </a:rPr>
              <a:t>实验一  </a:t>
            </a:r>
            <a:r>
              <a:rPr lang="en-US" altLang="zh-CN" sz="5000" dirty="0" smtClean="0">
                <a:ea typeface="黑体" panose="02010609060101010101" pitchFamily="49" charset="-122"/>
              </a:rPr>
              <a:t>GPIO</a:t>
            </a:r>
            <a:endParaRPr lang="zh-CN" altLang="en-US" sz="5000" dirty="0"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FFD6CF-E4F2-443A-B705-E9680150B0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/>
          <a:p>
            <a:pPr algn="ctr" eaLnBrk="1" hangingPunct="1"/>
            <a:endParaRPr lang="en-US" altLang="zh-CN" sz="2800" b="1" dirty="0">
              <a:ea typeface="楷体_GB2312" pitchFamily="49" charset="-122"/>
            </a:endParaRPr>
          </a:p>
          <a:p>
            <a:pPr algn="ctr" eaLnBrk="1" hangingPunct="1"/>
            <a:endParaRPr lang="en-US" altLang="zh-CN" sz="2800" b="1" dirty="0">
              <a:ea typeface="楷体_GB2312" pitchFamily="49" charset="-122"/>
            </a:endParaRPr>
          </a:p>
          <a:p>
            <a:pPr algn="ctr" eaLnBrk="1" hangingPunct="1"/>
            <a:r>
              <a:rPr lang="zh-CN" altLang="en-US" sz="2800" b="1" dirty="0">
                <a:ea typeface="楷体_GB2312" pitchFamily="49" charset="-122"/>
              </a:rPr>
              <a:t>朱光明</a:t>
            </a:r>
            <a:endParaRPr lang="en-US" altLang="zh-CN" sz="2800" b="1" dirty="0">
              <a:ea typeface="楷体_GB2312" pitchFamily="49" charset="-122"/>
            </a:endParaRPr>
          </a:p>
          <a:p>
            <a:pPr algn="ctr" eaLnBrk="1" hangingPunct="1"/>
            <a:r>
              <a:rPr lang="zh-CN" altLang="en-US" sz="2800" b="1" dirty="0">
                <a:ea typeface="楷体_GB2312" pitchFamily="49" charset="-122"/>
              </a:rPr>
              <a:t>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25604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5962650" cy="4476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工程选项配置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51920" y="2204864"/>
            <a:ext cx="27363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7744" y="1883607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3140968"/>
            <a:ext cx="12961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62" y="1556792"/>
            <a:ext cx="5962650" cy="4476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工程选项配置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03946" y="2418981"/>
            <a:ext cx="528833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7904" y="1845563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63688" y="4365104"/>
            <a:ext cx="532859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4" y="1544538"/>
            <a:ext cx="5962650" cy="4476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工程选项配置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5656" y="2141693"/>
            <a:ext cx="5616624" cy="279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76056" y="1850076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7664" y="4221088"/>
            <a:ext cx="5616624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系统时钟配置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609600" y="1871663"/>
            <a:ext cx="8229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u"/>
              <a:tabLst>
                <a:tab pos="446088" algn="l"/>
              </a:tabLst>
            </a:pPr>
            <a:r>
              <a:rPr lang="en-US" altLang="zh-CN" sz="2800" b="1" dirty="0" smtClean="0"/>
              <a:t>Proteus</a:t>
            </a:r>
            <a:r>
              <a:rPr lang="zh-CN" altLang="en-US" sz="2800" b="1" dirty="0" smtClean="0"/>
              <a:t>仿真环境运行</a:t>
            </a:r>
            <a:endParaRPr lang="en-US" altLang="zh-CN" sz="2800" b="1" dirty="0"/>
          </a:p>
          <a:p>
            <a:pPr lvl="1" eaLnBrk="1" hangingPunct="1">
              <a:buClrTx/>
              <a:tabLst>
                <a:tab pos="446088" algn="l"/>
              </a:tabLs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STM32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使用内部晶振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HSI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，否则会造成串口输出乱码。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4487" lvl="1" indent="0" eaLnBrk="1" hangingPunct="1">
              <a:buNone/>
              <a:tabLst>
                <a:tab pos="446088" algn="l"/>
              </a:tabLst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1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en-US" altLang="zh-CN" sz="3600" dirty="0" err="1" smtClean="0"/>
              <a:t>Keil</a:t>
            </a:r>
            <a:r>
              <a:rPr lang="zh-CN" altLang="en-US" sz="3600" dirty="0" smtClean="0"/>
              <a:t>工程时钟配置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4624"/>
            <a:ext cx="9144000" cy="70480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system_stm32f10x.c</a:t>
            </a:r>
            <a:r>
              <a:rPr lang="zh-CN" altLang="en-US" b="1" dirty="0" smtClean="0">
                <a:solidFill>
                  <a:srgbClr val="FF0000"/>
                </a:solidFill>
              </a:rPr>
              <a:t>中修改配置如下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sz="10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/>
              <a:t>if defined (STM32F10X_LD_VL) || (defined STM32F10X_MD_VL) || (defined STM32F10X_HD_VL)</a:t>
            </a:r>
          </a:p>
          <a:p>
            <a:r>
              <a:rPr lang="en-US" altLang="zh-CN" sz="1400" dirty="0"/>
              <a:t>/* #define SYSCLK_FREQ_HSE    HSE_VALUE */</a:t>
            </a:r>
          </a:p>
          <a:p>
            <a:r>
              <a:rPr lang="en-US" altLang="zh-CN" sz="1400" dirty="0"/>
              <a:t> #define SYSCLK_FREQ_24MHz  24000000</a:t>
            </a:r>
          </a:p>
          <a:p>
            <a:r>
              <a:rPr lang="en-US" altLang="zh-CN" sz="1400" dirty="0"/>
              <a:t>#else</a:t>
            </a:r>
          </a:p>
          <a:p>
            <a:r>
              <a:rPr lang="en-US" altLang="zh-CN" sz="1400" dirty="0"/>
              <a:t>/* #define SYSCLK_FREQ_HSE    HSE_VALUE */</a:t>
            </a:r>
          </a:p>
          <a:p>
            <a:r>
              <a:rPr lang="en-US" altLang="zh-CN" sz="1400" dirty="0"/>
              <a:t>/* #define SYSCLK_FREQ_24MHz  24000000 */ </a:t>
            </a:r>
          </a:p>
          <a:p>
            <a:r>
              <a:rPr lang="en-US" altLang="zh-CN" sz="1400" dirty="0"/>
              <a:t>/* #define SYSCLK_FREQ_36MHz  36000000 */</a:t>
            </a:r>
          </a:p>
          <a:p>
            <a:r>
              <a:rPr lang="en-US" altLang="zh-CN" sz="1400" dirty="0"/>
              <a:t>/* #define SYSCLK_FREQ_48MHz  48000000 */</a:t>
            </a:r>
          </a:p>
          <a:p>
            <a:r>
              <a:rPr lang="en-US" altLang="zh-CN" sz="1400" dirty="0"/>
              <a:t>/* #define SYSCLK_FREQ_56MHz  56000000 */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/* #</a:t>
            </a:r>
            <a:r>
              <a:rPr lang="en-US" altLang="zh-CN" sz="1400" dirty="0">
                <a:solidFill>
                  <a:srgbClr val="FF0000"/>
                </a:solidFill>
              </a:rPr>
              <a:t>define SYSCLK_FREQ_72MHz  72000000 </a:t>
            </a:r>
            <a:r>
              <a:rPr lang="en-US" altLang="zh-CN" sz="1400" dirty="0" smtClean="0">
                <a:solidFill>
                  <a:srgbClr val="FF0000"/>
                </a:solidFill>
              </a:rPr>
              <a:t>*/	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该句注释</a:t>
            </a:r>
            <a:r>
              <a:rPr lang="zh-CN" altLang="en-US" sz="1400" dirty="0">
                <a:solidFill>
                  <a:srgbClr val="FF0000"/>
                </a:solidFill>
              </a:rPr>
              <a:t>取消</a:t>
            </a:r>
            <a:r>
              <a:rPr lang="zh-CN" altLang="en-US" sz="1400" dirty="0" smtClean="0">
                <a:solidFill>
                  <a:srgbClr val="FF0000"/>
                </a:solidFill>
              </a:rPr>
              <a:t>，则使用外部晶振，配置成</a:t>
            </a:r>
            <a:r>
              <a:rPr lang="en-US" altLang="zh-CN" sz="1400" dirty="0" smtClean="0">
                <a:solidFill>
                  <a:srgbClr val="FF0000"/>
                </a:solidFill>
              </a:rPr>
              <a:t>72MHz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#</a:t>
            </a: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endParaRPr lang="en-US" altLang="zh-CN" sz="1000" dirty="0" smtClean="0"/>
          </a:p>
          <a:p>
            <a:r>
              <a:rPr lang="zh-CN" altLang="en-US" sz="1400" dirty="0" smtClean="0"/>
              <a:t>/*******************************************************************************</a:t>
            </a:r>
            <a:endParaRPr lang="zh-CN" altLang="en-US" sz="1400" dirty="0"/>
          </a:p>
          <a:p>
            <a:r>
              <a:rPr lang="zh-CN" altLang="en-US" sz="1400" dirty="0"/>
              <a:t>*  Clock Definitions</a:t>
            </a:r>
          </a:p>
          <a:p>
            <a:r>
              <a:rPr lang="zh-CN" altLang="en-US" sz="1400" dirty="0"/>
              <a:t>*******************************************************************************/</a:t>
            </a:r>
          </a:p>
          <a:p>
            <a:r>
              <a:rPr lang="zh-CN" altLang="en-US" sz="1400" dirty="0"/>
              <a:t>#ifdef SYSCLK_FREQ_HSE</a:t>
            </a:r>
          </a:p>
          <a:p>
            <a:r>
              <a:rPr lang="zh-CN" altLang="en-US" sz="1400" dirty="0"/>
              <a:t>  uint32_t SystemCoreClock         = SYSCLK_FREQ_HSE;      </a:t>
            </a:r>
            <a:r>
              <a:rPr lang="zh-CN" altLang="en-US" sz="1400" dirty="0" smtClean="0"/>
              <a:t>      </a:t>
            </a:r>
            <a:r>
              <a:rPr lang="zh-CN" altLang="en-US" sz="1400" dirty="0"/>
              <a:t>/*!&lt; System Clock Frequency (Core Clock) */</a:t>
            </a:r>
          </a:p>
          <a:p>
            <a:r>
              <a:rPr lang="zh-CN" altLang="en-US" sz="1400" dirty="0"/>
              <a:t>#elif defined SYSCLK_FREQ_24MHz</a:t>
            </a:r>
          </a:p>
          <a:p>
            <a:r>
              <a:rPr lang="zh-CN" altLang="en-US" sz="1400" dirty="0"/>
              <a:t>  uint32_t SystemCoreClock         = SYSCLK_FREQ_24MHz;        /*!&lt; System Clock Frequency (Core Clock) */</a:t>
            </a:r>
          </a:p>
          <a:p>
            <a:r>
              <a:rPr lang="zh-CN" altLang="en-US" sz="1400" dirty="0"/>
              <a:t>#elif defined SYSCLK_FREQ_36MHz</a:t>
            </a:r>
          </a:p>
          <a:p>
            <a:r>
              <a:rPr lang="zh-CN" altLang="en-US" sz="1400" dirty="0"/>
              <a:t>  uint32_t SystemCoreClock         = SYSCLK_FREQ_36MHz;        /*!&lt; System Clock Frequency (Core Clock) */</a:t>
            </a:r>
          </a:p>
          <a:p>
            <a:r>
              <a:rPr lang="zh-CN" altLang="en-US" sz="1400" dirty="0"/>
              <a:t>#elif defined SYSCLK_FREQ_48MHz</a:t>
            </a:r>
          </a:p>
          <a:p>
            <a:r>
              <a:rPr lang="zh-CN" altLang="en-US" sz="1400" dirty="0"/>
              <a:t>  uint32_t SystemCoreClock         = SYSCLK_FREQ_48MHz;        /*!&lt; System Clock Frequency (Core Clock) */</a:t>
            </a:r>
          </a:p>
          <a:p>
            <a:r>
              <a:rPr lang="zh-CN" altLang="en-US" sz="1400" dirty="0"/>
              <a:t>#elif defined SYSCLK_FREQ_56MHz</a:t>
            </a:r>
          </a:p>
          <a:p>
            <a:r>
              <a:rPr lang="zh-CN" altLang="en-US" sz="1400" dirty="0"/>
              <a:t>  uint32_t SystemCoreClock         = SYSCLK_FREQ_56MHz;        /*!&lt; System Clock Frequency (Core Clock) */</a:t>
            </a:r>
          </a:p>
          <a:p>
            <a:r>
              <a:rPr lang="zh-CN" altLang="en-US" sz="1400" dirty="0"/>
              <a:t>#elif defined SYSCLK_FREQ_72MHz</a:t>
            </a:r>
          </a:p>
          <a:p>
            <a:r>
              <a:rPr lang="zh-CN" altLang="en-US" sz="1400" dirty="0"/>
              <a:t>  uint32_t SystemCoreClock         = SYSCLK_FREQ_72MHz;        /*!&lt; System Clock Frequency (Core Clock) */</a:t>
            </a:r>
          </a:p>
          <a:p>
            <a:r>
              <a:rPr lang="zh-CN" altLang="en-US" sz="1400" dirty="0"/>
              <a:t>#else /*!&lt; HSI Selected as System Clock source */</a:t>
            </a:r>
          </a:p>
          <a:p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uint32_t SystemCoreClock         = HSI_VALUE;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                    </a:t>
            </a:r>
            <a:r>
              <a:rPr lang="zh-CN" altLang="en-US" sz="1400" dirty="0">
                <a:solidFill>
                  <a:srgbClr val="FF0000"/>
                </a:solidFill>
              </a:rPr>
              <a:t>/*!&lt; System Clock Frequency (Core Clock) */</a:t>
            </a:r>
          </a:p>
          <a:p>
            <a:r>
              <a:rPr lang="zh-CN" altLang="en-US" sz="1400" dirty="0"/>
              <a:t>#endif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420888"/>
            <a:ext cx="88924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381328"/>
            <a:ext cx="88924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系统时钟配置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609600" y="1871663"/>
            <a:ext cx="8229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 lvl="1" indent="0" eaLnBrk="1" hangingPunct="1">
              <a:buNone/>
              <a:tabLst>
                <a:tab pos="446088" algn="l"/>
              </a:tabLst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ClrTx/>
              <a:buFont typeface="Wingdings" panose="05000000000000000000" pitchFamily="2" charset="2"/>
              <a:buChar char="u"/>
              <a:tabLst>
                <a:tab pos="446088" algn="l"/>
              </a:tabLst>
            </a:pPr>
            <a:r>
              <a:rPr lang="zh-CN" altLang="en-US" sz="2800" b="1" dirty="0" smtClean="0"/>
              <a:t>硬件开发板环境</a:t>
            </a:r>
            <a:r>
              <a:rPr lang="zh-CN" altLang="en-US" sz="2800" b="1" dirty="0"/>
              <a:t>运行</a:t>
            </a:r>
            <a:endParaRPr lang="en-US" altLang="zh-CN" sz="2800" b="1" dirty="0"/>
          </a:p>
          <a:p>
            <a:pPr lvl="1" eaLnBrk="1" hangingPunct="1">
              <a:buClrTx/>
              <a:tabLst>
                <a:tab pos="446088" algn="l"/>
              </a:tabLst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使用外部晶振，使能配置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SYSCLK_FREQ_72MHz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tabLst>
                <a:tab pos="446088" algn="l"/>
              </a:tabLs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50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en-US" altLang="zh-CN" sz="3600" dirty="0" err="1" smtClean="0"/>
              <a:t>Keil</a:t>
            </a:r>
            <a:r>
              <a:rPr lang="zh-CN" altLang="en-US" sz="3600" dirty="0" smtClean="0"/>
              <a:t>工程时钟配置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4624"/>
            <a:ext cx="9144000" cy="71404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 smtClean="0">
                <a:solidFill>
                  <a:srgbClr val="FF0000"/>
                </a:solidFill>
              </a:rPr>
              <a:t>system_stm32f10x.c</a:t>
            </a:r>
            <a:r>
              <a:rPr lang="zh-CN" altLang="en-US" b="1" dirty="0" smtClean="0">
                <a:solidFill>
                  <a:srgbClr val="FF0000"/>
                </a:solidFill>
              </a:rPr>
              <a:t>中修改配置如下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sz="10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/>
              <a:t>if defined (STM32F10X_LD_VL) || (defined STM32F10X_MD_VL) || (defined STM32F10X_HD_VL)</a:t>
            </a:r>
          </a:p>
          <a:p>
            <a:r>
              <a:rPr lang="en-US" altLang="zh-CN" sz="1400" dirty="0"/>
              <a:t>/* #define SYSCLK_FREQ_HSE    HSE_VALUE */</a:t>
            </a:r>
          </a:p>
          <a:p>
            <a:r>
              <a:rPr lang="en-US" altLang="zh-CN" sz="1400" dirty="0"/>
              <a:t> #define SYSCLK_FREQ_24MHz  24000000</a:t>
            </a:r>
          </a:p>
          <a:p>
            <a:r>
              <a:rPr lang="en-US" altLang="zh-CN" sz="1400" dirty="0"/>
              <a:t>#else</a:t>
            </a:r>
          </a:p>
          <a:p>
            <a:r>
              <a:rPr lang="en-US" altLang="zh-CN" sz="1400" dirty="0"/>
              <a:t>/* #define SYSCLK_FREQ_HSE    HSE_VALUE */</a:t>
            </a:r>
          </a:p>
          <a:p>
            <a:r>
              <a:rPr lang="en-US" altLang="zh-CN" sz="1400" dirty="0"/>
              <a:t>/* #define SYSCLK_FREQ_24MHz  24000000 */ </a:t>
            </a:r>
          </a:p>
          <a:p>
            <a:r>
              <a:rPr lang="en-US" altLang="zh-CN" sz="1400" dirty="0"/>
              <a:t>/* #define SYSCLK_FREQ_36MHz  36000000 */</a:t>
            </a:r>
          </a:p>
          <a:p>
            <a:r>
              <a:rPr lang="en-US" altLang="zh-CN" sz="1400" dirty="0"/>
              <a:t>/* #define SYSCLK_FREQ_48MHz  48000000 */</a:t>
            </a:r>
          </a:p>
          <a:p>
            <a:r>
              <a:rPr lang="en-US" altLang="zh-CN" sz="1400" dirty="0"/>
              <a:t>/* #define SYSCLK_FREQ_56MHz  56000000 */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#</a:t>
            </a:r>
            <a:r>
              <a:rPr lang="en-US" altLang="zh-CN" sz="1400" dirty="0">
                <a:solidFill>
                  <a:srgbClr val="FF0000"/>
                </a:solidFill>
              </a:rPr>
              <a:t>define SYSCLK_FREQ_72MHz  72000000 </a:t>
            </a:r>
            <a:r>
              <a:rPr lang="en-US" altLang="zh-CN" sz="1400" dirty="0" smtClean="0">
                <a:solidFill>
                  <a:srgbClr val="FF0000"/>
                </a:solidFill>
              </a:rPr>
              <a:t>		//</a:t>
            </a:r>
            <a:r>
              <a:rPr lang="zh-CN" altLang="en-US" sz="1400" dirty="0" smtClean="0">
                <a:solidFill>
                  <a:srgbClr val="FF0000"/>
                </a:solidFill>
              </a:rPr>
              <a:t>该句注释</a:t>
            </a:r>
            <a:r>
              <a:rPr lang="zh-CN" altLang="en-US" sz="1400" dirty="0">
                <a:solidFill>
                  <a:srgbClr val="FF0000"/>
                </a:solidFill>
              </a:rPr>
              <a:t>取消</a:t>
            </a:r>
            <a:r>
              <a:rPr lang="zh-CN" altLang="en-US" sz="1400" dirty="0" smtClean="0">
                <a:solidFill>
                  <a:srgbClr val="FF0000"/>
                </a:solidFill>
              </a:rPr>
              <a:t>，则使用外部晶振，配置成</a:t>
            </a:r>
            <a:r>
              <a:rPr lang="en-US" altLang="zh-CN" sz="1400" dirty="0" smtClean="0">
                <a:solidFill>
                  <a:srgbClr val="FF0000"/>
                </a:solidFill>
              </a:rPr>
              <a:t>72MHz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#</a:t>
            </a:r>
            <a:r>
              <a:rPr lang="en-US" altLang="zh-CN" sz="1400" dirty="0" err="1" smtClean="0"/>
              <a:t>endif</a:t>
            </a:r>
            <a:endParaRPr lang="en-US" altLang="zh-CN" sz="1400" dirty="0" smtClean="0"/>
          </a:p>
          <a:p>
            <a:endParaRPr lang="en-US" altLang="zh-CN" sz="1000" dirty="0" smtClean="0"/>
          </a:p>
          <a:p>
            <a:r>
              <a:rPr lang="zh-CN" altLang="en-US" sz="1400" dirty="0" smtClean="0"/>
              <a:t>/*******************************************************************************</a:t>
            </a:r>
            <a:endParaRPr lang="zh-CN" altLang="en-US" sz="1400" dirty="0"/>
          </a:p>
          <a:p>
            <a:r>
              <a:rPr lang="zh-CN" altLang="en-US" sz="1400" dirty="0"/>
              <a:t>*  Clock Definitions</a:t>
            </a:r>
          </a:p>
          <a:p>
            <a:r>
              <a:rPr lang="zh-CN" altLang="en-US" sz="1400" dirty="0"/>
              <a:t>*******************************************************************************/</a:t>
            </a:r>
          </a:p>
          <a:p>
            <a:r>
              <a:rPr lang="zh-CN" altLang="en-US" sz="1400" dirty="0"/>
              <a:t>#ifdef SYSCLK_FREQ_HSE</a:t>
            </a:r>
          </a:p>
          <a:p>
            <a:r>
              <a:rPr lang="zh-CN" altLang="en-US" sz="1400" dirty="0"/>
              <a:t>  uint32_t SystemCoreClock         = SYSCLK_FREQ_HSE;      </a:t>
            </a:r>
            <a:r>
              <a:rPr lang="zh-CN" altLang="en-US" sz="1400" dirty="0" smtClean="0"/>
              <a:t>      </a:t>
            </a:r>
            <a:r>
              <a:rPr lang="zh-CN" altLang="en-US" sz="1400" dirty="0"/>
              <a:t>/*!&lt; System Clock Frequency (Core Clock) */</a:t>
            </a:r>
          </a:p>
          <a:p>
            <a:r>
              <a:rPr lang="zh-CN" altLang="en-US" sz="1400" dirty="0"/>
              <a:t>#elif defined SYSCLK_FREQ_24MHz</a:t>
            </a:r>
          </a:p>
          <a:p>
            <a:r>
              <a:rPr lang="zh-CN" altLang="en-US" sz="1400" dirty="0"/>
              <a:t>  uint32_t SystemCoreClock         = SYSCLK_FREQ_24MHz;        /*!&lt; System Clock Frequency (Core Clock) */</a:t>
            </a:r>
          </a:p>
          <a:p>
            <a:r>
              <a:rPr lang="zh-CN" altLang="en-US" sz="1400" dirty="0"/>
              <a:t>#elif defined SYSCLK_FREQ_36MHz</a:t>
            </a:r>
          </a:p>
          <a:p>
            <a:r>
              <a:rPr lang="zh-CN" altLang="en-US" sz="1400" dirty="0"/>
              <a:t>  uint32_t SystemCoreClock         = SYSCLK_FREQ_36MHz;        /*!&lt; System Clock Frequency (Core Clock) */</a:t>
            </a:r>
          </a:p>
          <a:p>
            <a:r>
              <a:rPr lang="zh-CN" altLang="en-US" sz="1400" dirty="0"/>
              <a:t>#elif defined SYSCLK_FREQ_48MHz</a:t>
            </a:r>
          </a:p>
          <a:p>
            <a:r>
              <a:rPr lang="zh-CN" altLang="en-US" sz="1400" dirty="0"/>
              <a:t>  uint32_t SystemCoreClock         = SYSCLK_FREQ_48MHz;        /*!&lt; System Clock Frequency (Core Clock) */</a:t>
            </a:r>
          </a:p>
          <a:p>
            <a:r>
              <a:rPr lang="zh-CN" altLang="en-US" sz="1400" dirty="0"/>
              <a:t>#elif defined SYSCLK_FREQ_56MHz</a:t>
            </a:r>
          </a:p>
          <a:p>
            <a:r>
              <a:rPr lang="zh-CN" altLang="en-US" sz="1400" dirty="0"/>
              <a:t>  uint32_t SystemCoreClock         = SYSCLK_FREQ_56MHz;        /*!&lt; System Clock Frequency (Core Clock) */</a:t>
            </a:r>
          </a:p>
          <a:p>
            <a:r>
              <a:rPr lang="zh-CN" altLang="en-US" sz="1400" dirty="0"/>
              <a:t>#elif defined SYSCLK_FREQ_72MHz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  uint32_t SystemCoreClock         = SYSCLK_FREQ_72MHz;        /*!&lt; System Clock Frequency (Core Clock) */</a:t>
            </a:r>
          </a:p>
          <a:p>
            <a:r>
              <a:rPr lang="zh-CN" altLang="en-US" sz="1400" dirty="0"/>
              <a:t>#else /*!&lt; HSI Selected as System Clock source */</a:t>
            </a:r>
          </a:p>
          <a:p>
            <a:r>
              <a:rPr lang="zh-CN" altLang="en-US" sz="1400" dirty="0"/>
              <a:t>  uint32_t SystemCoreClock         = HSI_VALUE;       </a:t>
            </a:r>
            <a:r>
              <a:rPr lang="zh-CN" altLang="en-US" sz="1400" dirty="0" smtClean="0"/>
              <a:t>                    </a:t>
            </a:r>
            <a:r>
              <a:rPr lang="zh-CN" altLang="en-US" sz="1400" dirty="0"/>
              <a:t>/*!&lt; System Clock Frequency (Core Clock) */</a:t>
            </a:r>
          </a:p>
          <a:p>
            <a:r>
              <a:rPr lang="zh-CN" altLang="en-US" sz="1400" dirty="0"/>
              <a:t>#endif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420888"/>
            <a:ext cx="88924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5949280"/>
            <a:ext cx="88924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en-US" altLang="zh-CN" sz="3600" dirty="0" err="1" smtClean="0"/>
              <a:t>Keil</a:t>
            </a:r>
            <a:r>
              <a:rPr lang="zh-CN" altLang="en-US" sz="3600" dirty="0" smtClean="0"/>
              <a:t>工程时钟配置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659"/>
            <a:ext cx="7739643" cy="68303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44408" y="27659"/>
            <a:ext cx="792088" cy="1673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="" xmlns:a16="http://schemas.microsoft.com/office/drawing/2014/main" id="{4103146F-3F8F-4001-A2A0-C71AB5ED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04813"/>
            <a:ext cx="45354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 smtClean="0"/>
              <a:t>实验一</a:t>
            </a:r>
            <a:endParaRPr lang="zh-CN" altLang="en-US" sz="4400" b="1" dirty="0"/>
          </a:p>
        </p:txBody>
      </p:sp>
      <p:sp>
        <p:nvSpPr>
          <p:cNvPr id="9219" name="TextBox 4">
            <a:extLst>
              <a:ext uri="{FF2B5EF4-FFF2-40B4-BE49-F238E27FC236}">
                <a16:creationId xmlns="" xmlns:a16="http://schemas.microsoft.com/office/drawing/2014/main" id="{4787A638-1530-4306-BB22-D17960DEC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85938"/>
            <a:ext cx="83581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内容占位符 4">
            <a:extLst>
              <a:ext uri="{FF2B5EF4-FFF2-40B4-BE49-F238E27FC236}">
                <a16:creationId xmlns="" xmlns:a16="http://schemas.microsoft.com/office/drawing/2014/main" id="{3B5C7697-95C9-46EF-905B-D2265D7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3FAE8D7-77E2-4A41-BCAB-7AEF804417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46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609600" y="1556792"/>
            <a:ext cx="8229600" cy="20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u"/>
              <a:tabLst>
                <a:tab pos="446088" algn="l"/>
              </a:tabLst>
            </a:pPr>
            <a:r>
              <a:rPr lang="zh-CN" altLang="en-US" sz="2800" b="1" dirty="0" smtClean="0"/>
              <a:t>实验目的</a:t>
            </a:r>
            <a:endParaRPr lang="en-US" altLang="zh-CN" sz="2800" b="1" dirty="0" smtClean="0"/>
          </a:p>
          <a:p>
            <a:pPr lvl="1" eaLnBrk="1" hangingPunct="1">
              <a:buClr>
                <a:schemeClr val="tx1"/>
              </a:buClr>
              <a:tabLst>
                <a:tab pos="446088" algn="l"/>
              </a:tabLst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掌握使用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Keil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uVision5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STM32/GD32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程序开发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buClr>
                <a:schemeClr val="tx1"/>
              </a:buClr>
              <a:tabLst>
                <a:tab pos="446088" algn="l"/>
              </a:tabLst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Keil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调试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的方法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tabLst>
                <a:tab pos="446088" algn="l"/>
              </a:tabLs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986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="" xmlns:a16="http://schemas.microsoft.com/office/drawing/2014/main" id="{4103146F-3F8F-4001-A2A0-C71AB5ED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04813"/>
            <a:ext cx="45354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 smtClean="0"/>
              <a:t>实验一</a:t>
            </a:r>
            <a:endParaRPr lang="zh-CN" altLang="en-US" sz="4400" b="1" dirty="0"/>
          </a:p>
        </p:txBody>
      </p:sp>
      <p:sp>
        <p:nvSpPr>
          <p:cNvPr id="9219" name="TextBox 4">
            <a:extLst>
              <a:ext uri="{FF2B5EF4-FFF2-40B4-BE49-F238E27FC236}">
                <a16:creationId xmlns="" xmlns:a16="http://schemas.microsoft.com/office/drawing/2014/main" id="{4787A638-1530-4306-BB22-D17960DEC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85938"/>
            <a:ext cx="83581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内容占位符 4">
            <a:extLst>
              <a:ext uri="{FF2B5EF4-FFF2-40B4-BE49-F238E27FC236}">
                <a16:creationId xmlns="" xmlns:a16="http://schemas.microsoft.com/office/drawing/2014/main" id="{3B5C7697-95C9-46EF-905B-D2265D7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3FAE8D7-77E2-4A41-BCAB-7AEF804417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46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609600" y="1554187"/>
            <a:ext cx="8229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Tx/>
              <a:buFont typeface="Wingdings" panose="05000000000000000000" pitchFamily="2" charset="2"/>
              <a:buChar char="u"/>
              <a:tabLst>
                <a:tab pos="446088" algn="l"/>
              </a:tabLst>
            </a:pPr>
            <a:r>
              <a:rPr lang="zh-CN" altLang="en-US" sz="2800" b="1" dirty="0"/>
              <a:t>实验内容</a:t>
            </a:r>
            <a:endParaRPr lang="en-US" altLang="zh-CN" sz="2800" b="1" dirty="0"/>
          </a:p>
          <a:p>
            <a:pPr marL="344487" lvl="1" indent="0" algn="just" eaLnBrk="1" hangingPunct="1">
              <a:buNone/>
              <a:tabLst>
                <a:tab pos="446088" algn="l"/>
              </a:tabLst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根据实验原理图配置对应的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口，实现下述功能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58837" lvl="1" indent="-514350" algn="just" eaLnBrk="1" hangingPunct="1">
              <a:buClr>
                <a:schemeClr val="tx1"/>
              </a:buClr>
              <a:buFont typeface="+mj-ea"/>
              <a:buAutoNum type="circleNumDbPlain"/>
              <a:tabLst>
                <a:tab pos="446088" algn="l"/>
              </a:tabLst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按键状态来控制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灯亮灭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状态，每个按键控制一个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灯初始状态为亮，按键按下时对应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灯灭，按键抬起时对应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灯亮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58837" lvl="1" indent="-514350" algn="just" eaLnBrk="1" hangingPunct="1">
              <a:buClr>
                <a:schemeClr val="tx1"/>
              </a:buClr>
              <a:buFont typeface="+mj-ea"/>
              <a:buAutoNum type="circleNumDbPlain"/>
              <a:tabLst>
                <a:tab pos="446088" algn="l"/>
              </a:tabLst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按键状态来控制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灯的闪烁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方式，没有按键按下时两个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灯都亮，第一个按键按下时两个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灯同步周期性闪烁，第二个按键按下时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灯跑马灯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式周期闪烁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9335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8" y="1505007"/>
            <a:ext cx="7902676" cy="5224461"/>
          </a:xfrm>
          <a:prstGeom prst="rect">
            <a:avLst/>
          </a:prstGeom>
        </p:spPr>
      </p:pic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硬件原理图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按键和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灯配置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76056" y="3356992"/>
            <a:ext cx="1584176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硬件原理图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按键和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灯配置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644008" y="342900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4784"/>
            <a:ext cx="6420768" cy="48920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9672" y="5144480"/>
            <a:ext cx="1656184" cy="87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39952" y="4581128"/>
            <a:ext cx="3096344" cy="876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79391" y="1772816"/>
            <a:ext cx="2776785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-294" y="3354032"/>
            <a:ext cx="1475950" cy="281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根据原理图分析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PC13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PB2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输出低电平时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灯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是亮还是灭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7434425" y="3175492"/>
            <a:ext cx="1475950" cy="281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根据原理图分析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PA8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PB10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是配置成输入上拉、输入下拉、还是输入浮空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1187624" y="1791600"/>
            <a:ext cx="2026242" cy="77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PC13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PB2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LED0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LED1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6156176" y="1737831"/>
            <a:ext cx="2026242" cy="77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PA8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PB10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KEY1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6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952"/>
            <a:ext cx="7543800" cy="68030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44408" y="27659"/>
            <a:ext cx="792088" cy="1673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620689"/>
            <a:ext cx="1378496" cy="5112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71" y="1556792"/>
            <a:ext cx="5962650" cy="4476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5696" y="2356300"/>
            <a:ext cx="5400600" cy="266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 工程文件</a:t>
            </a:r>
            <a:r>
              <a:rPr lang="zh-CN" altLang="en-US" sz="3600" dirty="0"/>
              <a:t>管理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27633"/>
            <a:ext cx="5962650" cy="4476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工程选项配置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7744" y="4221088"/>
            <a:ext cx="1656184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B57713D8-82A2-471D-8E5C-841D20E96217}"/>
              </a:ext>
            </a:extLst>
          </p:cNvPr>
          <p:cNvSpPr txBox="1">
            <a:spLocks/>
          </p:cNvSpPr>
          <p:nvPr/>
        </p:nvSpPr>
        <p:spPr bwMode="auto">
          <a:xfrm>
            <a:off x="216733" y="6236616"/>
            <a:ext cx="8624427" cy="57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tabLst>
                <a:tab pos="446088" algn="l"/>
              </a:tabLst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根据开发板的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STM32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GD32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型号选择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656" y="1844824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9" y="1556792"/>
            <a:ext cx="5962650" cy="4476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="" xmlns:a16="http://schemas.microsoft.com/office/drawing/2014/main" id="{71B1B75F-B876-40F9-BB63-049A992C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 smtClean="0"/>
              <a:t>工程选项配置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5D93A3-539C-4672-9981-001E53266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733" y="923733"/>
            <a:ext cx="426667" cy="31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680" y="4725144"/>
            <a:ext cx="5112568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35696" y="1883607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31840" y="2420888"/>
            <a:ext cx="12961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1">
  <a:themeElements>
    <a:clrScheme name="Network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FF0000"/>
      </a:hlink>
      <a:folHlink>
        <a:srgbClr val="000000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FF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F88C3FA-D417-49BC-B616-B3DE09B1B117}" vid="{35BD2C9A-B781-4387-97C5-53747A3D2C25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1734</TotalTime>
  <Pages>0</Pages>
  <Words>426</Words>
  <Characters>0</Characters>
  <Application>Microsoft Office PowerPoint</Application>
  <DocSecurity>0</DocSecurity>
  <PresentationFormat>全屏显示(4:3)</PresentationFormat>
  <Lines>0</Lines>
  <Paragraphs>108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1_Office 主题</vt:lpstr>
      <vt:lpstr>Office 主题</vt:lpstr>
      <vt:lpstr>2_Office 主题</vt:lpstr>
      <vt:lpstr>主题1</vt:lpstr>
      <vt:lpstr>   实验一  GPIO</vt:lpstr>
      <vt:lpstr>PowerPoint 演示文稿</vt:lpstr>
      <vt:lpstr>PowerPoint 演示文稿</vt:lpstr>
      <vt:lpstr> 硬件原理图——按键和LED灯配置</vt:lpstr>
      <vt:lpstr> 硬件原理图——按键和LED灯配置</vt:lpstr>
      <vt:lpstr>PowerPoint 演示文稿</vt:lpstr>
      <vt:lpstr> 工程文件管理</vt:lpstr>
      <vt:lpstr> 工程选项配置</vt:lpstr>
      <vt:lpstr> 工程选项配置</vt:lpstr>
      <vt:lpstr> 工程选项配置</vt:lpstr>
      <vt:lpstr> 工程选项配置</vt:lpstr>
      <vt:lpstr> 工程选项配置</vt:lpstr>
      <vt:lpstr> 系统时钟配置</vt:lpstr>
      <vt:lpstr> Keil工程时钟配置</vt:lpstr>
      <vt:lpstr> 系统时钟配置</vt:lpstr>
      <vt:lpstr> Keil工程时钟配置</vt:lpstr>
      <vt:lpstr> Keil工程时钟配置</vt:lpstr>
    </vt:vector>
  </TitlesOfParts>
  <Manager/>
  <Company>番茄花园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verilog_training_ch2</dc:title>
  <dc:subject/>
  <dc:creator>wulei</dc:creator>
  <cp:keywords/>
  <dc:description/>
  <cp:lastModifiedBy>zhgm</cp:lastModifiedBy>
  <cp:revision>376</cp:revision>
  <cp:lastPrinted>1899-12-30T00:00:00Z</cp:lastPrinted>
  <dcterms:created xsi:type="dcterms:W3CDTF">2008-12-17T10:20:49Z</dcterms:created>
  <dcterms:modified xsi:type="dcterms:W3CDTF">2023-10-12T00:14:51Z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