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B0932-DAFC-37D5-B468-9D05E421FA8D}" v="1782" dt="2019-01-15T05:10:27.387"/>
    <p1510:client id="{3BF46AE6-4571-4790-9DE9-613EEFB5BA74}" v="110" dt="2019-01-15T05:11:07.974"/>
    <p1510:client id="{6BA82B41-6261-47D7-8458-567CBF88B2B3}" v="18" dt="2019-01-15T01:47:06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Emerging Trends Presentation 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en-US"/>
              <a:t>KATELYN nEUHAUS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1BC060-EB80-467C-BF5C-E340A443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Voice search optimization</a:t>
            </a:r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8" name="Content Placeholder 8">
            <a:extLst>
              <a:ext uri="{FF2B5EF4-FFF2-40B4-BE49-F238E27FC236}">
                <a16:creationId xmlns:a16="http://schemas.microsoft.com/office/drawing/2014/main" id="{B6FF5F7F-3607-49B7-B8C7-AF29BB33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14" y="2015732"/>
            <a:ext cx="6930582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Times New Roman"/>
                <a:cs typeface="Times New Roman"/>
              </a:rPr>
              <a:t>Consumers are becoming more comfortable using voice search optimization software such as Siri and Alexa. Nearly 420 million voice assistants have been sold to date.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Times New Roman"/>
                <a:cs typeface="Times New Roman"/>
              </a:rPr>
              <a:t>The technology around voice search has become more accurate. The accuracy rate has improved to around 93% in the past five to six years.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Times New Roman"/>
                <a:cs typeface="Times New Roman"/>
              </a:rPr>
              <a:t>According to Google 20% of mobile searches are voice searches and it is estimated that by 2020 50% of searches will be done via voice. 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Times New Roman"/>
                <a:cs typeface="Times New Roman"/>
              </a:rPr>
              <a:t>Voice optimization can be easily incorporated into websites and is supported by browsers such as Google Chrome and Firefox.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Times New Roman"/>
                <a:cs typeface="Times New Roman"/>
              </a:rPr>
              <a:t>The voice search optimization technology is convenient for everyone and I can see how it could be a great tool for those with disabilities.</a:t>
            </a:r>
          </a:p>
        </p:txBody>
      </p:sp>
      <p:pic>
        <p:nvPicPr>
          <p:cNvPr id="69" name="Picture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AF948CD3-0C42-4C05-BFEE-981D48D1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41" y="481109"/>
            <a:ext cx="3322541" cy="2491906"/>
          </a:xfrm>
          <a:prstGeom prst="rect">
            <a:avLst/>
          </a:prstGeom>
        </p:spPr>
      </p:pic>
      <p:pic>
        <p:nvPicPr>
          <p:cNvPr id="3" name="Picture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E3D94E65-F45F-4661-977A-701F21BEC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074" y="3138486"/>
            <a:ext cx="3331875" cy="2491907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04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FD69-BF52-489D-980E-D63976FE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User interface design</a:t>
            </a:r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5CEB288C-E39D-44F6-8485-565F2B7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5" y="2422498"/>
            <a:ext cx="5233613" cy="2191388"/>
          </a:xfrm>
          <a:prstGeom prst="rect">
            <a:avLst/>
          </a:prstGeom>
        </p:spPr>
      </p:pic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B5ECA69-4450-4E54-8092-8C4A1FC28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942" y="2001357"/>
            <a:ext cx="6649835" cy="409759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800">
                <a:latin typeface="Times New Roman"/>
                <a:cs typeface="Times New Roman"/>
              </a:rPr>
              <a:t>Accelerated mobile pages (AMP) allow webpages to  load instantaneously and  work seamlessly on mobile devices.</a:t>
            </a:r>
            <a:endParaRPr lang="en-US"/>
          </a:p>
          <a:p>
            <a:pPr algn="ctr"/>
            <a:r>
              <a:rPr lang="en-US" sz="1800">
                <a:latin typeface="Times New Roman"/>
                <a:cs typeface="Times New Roman"/>
              </a:rPr>
              <a:t>AMP also supports code that works on multiple platforms and devices and allows websites to utilize video, animation and graphics.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Progressive web apps (PWA) works online or with a poor internet connection and provides a high-end browsing experience.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E-commerce apps are a common use for the (PWA) technology.</a:t>
            </a:r>
          </a:p>
          <a:p>
            <a:pPr algn="ctr"/>
            <a:r>
              <a:rPr lang="en-US" sz="1800">
                <a:latin typeface="Times New Roman"/>
                <a:cs typeface="Times New Roman"/>
              </a:rPr>
              <a:t>This technology has the potential to improve the user experience by making is available to those who don't always have a good internet connection.</a:t>
            </a:r>
          </a:p>
          <a:p>
            <a:pPr algn="ctr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62DF-5DF1-49D8-BFE4-CBD0617A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User Experience</a:t>
            </a:r>
            <a:endParaRPr lang="en-US"/>
          </a:p>
          <a:p>
            <a:endParaRPr lang="en-US"/>
          </a:p>
        </p:txBody>
      </p:sp>
      <p:pic>
        <p:nvPicPr>
          <p:cNvPr id="3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DEC435C-0B10-4F82-A6BF-359F2FCB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1" y="2707615"/>
            <a:ext cx="4960443" cy="2066851"/>
          </a:xfrm>
          <a:prstGeom prst="rect">
            <a:avLst/>
          </a:prstGeom>
        </p:spPr>
      </p:pic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15076576-E4A0-4370-AFD0-C0075B58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261" y="1857583"/>
            <a:ext cx="6980517" cy="43132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700">
                <a:latin typeface="Times New Roman"/>
                <a:cs typeface="Times New Roman"/>
              </a:rPr>
              <a:t>Chatbots are increasingly being used for customer service. In fact, 48% of consumers prefer to contact a company via live chat.</a:t>
            </a:r>
            <a:endParaRPr lang="en-US"/>
          </a:p>
          <a:p>
            <a:pPr algn="ctr"/>
            <a:r>
              <a:rPr lang="en-US" sz="1700">
                <a:latin typeface="Times New Roman"/>
                <a:cs typeface="Times New Roman"/>
              </a:rPr>
              <a:t>Chatbots have the potential to save companies billions of dollars in customer service costs.</a:t>
            </a:r>
          </a:p>
          <a:p>
            <a:pPr algn="ctr"/>
            <a:r>
              <a:rPr lang="en-US" sz="1700">
                <a:latin typeface="Times New Roman"/>
                <a:cs typeface="Times New Roman"/>
              </a:rPr>
              <a:t>Motion UI is one of the main design trends of the coming year. This technology is being used to capture and hold the user's attention.</a:t>
            </a:r>
          </a:p>
          <a:p>
            <a:pPr algn="ctr"/>
            <a:r>
              <a:rPr lang="en-US" sz="1700">
                <a:latin typeface="Times New Roman"/>
                <a:cs typeface="Times New Roman"/>
              </a:rPr>
              <a:t>Motion UI includes designs elements such as page header transitions, animated charts, background animations and modular scrolling.</a:t>
            </a:r>
          </a:p>
          <a:p>
            <a:pPr algn="ctr"/>
            <a:r>
              <a:rPr lang="en-US" sz="1700">
                <a:latin typeface="Times New Roman"/>
                <a:cs typeface="Times New Roman"/>
              </a:rPr>
              <a:t>I recently purchased a new computer and use the chatbot technology during that purchase and I found very convenient and helpful. As a consumer I enjoyed this technology and can see how it would be an advantage for companies.</a:t>
            </a:r>
          </a:p>
        </p:txBody>
      </p:sp>
    </p:spTree>
    <p:extLst>
      <p:ext uri="{BB962C8B-B14F-4D97-AF65-F5344CB8AC3E}">
        <p14:creationId xmlns:p14="http://schemas.microsoft.com/office/powerpoint/2010/main" val="30304587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Gallery</vt:lpstr>
      <vt:lpstr>Emerging Trends Presentation  </vt:lpstr>
      <vt:lpstr>Voice search optimization</vt:lpstr>
      <vt:lpstr>User interface design</vt:lpstr>
      <vt:lpstr>User Experience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</dc:creator>
  <cp:lastModifiedBy>Katelyn Neuhaus</cp:lastModifiedBy>
  <cp:revision>3</cp:revision>
  <dcterms:created xsi:type="dcterms:W3CDTF">2016-01-13T19:04:32Z</dcterms:created>
  <dcterms:modified xsi:type="dcterms:W3CDTF">2019-05-19T22:27:52Z</dcterms:modified>
</cp:coreProperties>
</file>