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45720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bfd3f8"/>
                </a:solidFill>
                <a:latin typeface="Calibri"/>
              </a:rPr>
              <a:t>2016 IT Challenge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295280" y="1828800"/>
            <a:ext cx="6399720" cy="68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Application Name: PersonaManager</a:t>
            </a:r>
            <a:endParaRPr/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96080" y="563868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7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5638680"/>
            <a:ext cx="976680" cy="98028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09880" y="5331960"/>
            <a:ext cx="1675440" cy="160128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762120" y="2743200"/>
            <a:ext cx="7695000" cy="114192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Team Members: Kayode Kolawole Olaleye, Oumar Ba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838080" y="3657600"/>
            <a:ext cx="4418640" cy="114192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Coach: Jean-Marc Cadudal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85800" y="251460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Business Model</a:t>
            </a:r>
            <a:endParaRPr/>
          </a:p>
        </p:txBody>
      </p:sp>
      <p:sp>
        <p:nvSpPr>
          <p:cNvPr id="100" name="Line 2"/>
          <p:cNvSpPr/>
          <p:nvPr/>
        </p:nvSpPr>
        <p:spPr>
          <a:xfrm flipH="1">
            <a:off x="3656520" y="762480"/>
            <a:ext cx="720" cy="5333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1" name="CustomShape 3"/>
          <p:cNvSpPr/>
          <p:nvPr/>
        </p:nvSpPr>
        <p:spPr>
          <a:xfrm>
            <a:off x="3962520" y="2209680"/>
            <a:ext cx="3427920" cy="91332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Android Platform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4045680" y="2971800"/>
            <a:ext cx="2178000" cy="91332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Freemium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4228560" y="3886200"/>
            <a:ext cx="3214440" cy="91332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Customized services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Diagram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457200"/>
            <a:ext cx="7954560" cy="56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0880" y="236232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Benefit for Business partners</a:t>
            </a:r>
            <a:endParaRPr/>
          </a:p>
        </p:txBody>
      </p:sp>
      <p:sp>
        <p:nvSpPr>
          <p:cNvPr id="106" name="Line 2"/>
          <p:cNvSpPr/>
          <p:nvPr/>
        </p:nvSpPr>
        <p:spPr>
          <a:xfrm flipH="1">
            <a:off x="3656520" y="762480"/>
            <a:ext cx="720" cy="5333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7" name="CustomShape 3"/>
          <p:cNvSpPr/>
          <p:nvPr/>
        </p:nvSpPr>
        <p:spPr>
          <a:xfrm>
            <a:off x="3886200" y="2590920"/>
            <a:ext cx="4799520" cy="98964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Feature their brands on app’s landing pages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3896640" y="3886200"/>
            <a:ext cx="3565080" cy="98964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In-app advertisement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04920" y="236232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Future Directions</a:t>
            </a:r>
            <a:endParaRPr/>
          </a:p>
        </p:txBody>
      </p:sp>
      <p:sp>
        <p:nvSpPr>
          <p:cNvPr id="110" name="Line 2"/>
          <p:cNvSpPr/>
          <p:nvPr/>
        </p:nvSpPr>
        <p:spPr>
          <a:xfrm flipH="1">
            <a:off x="3476520" y="762480"/>
            <a:ext cx="720" cy="5333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11" name="CustomShape 3"/>
          <p:cNvSpPr/>
          <p:nvPr/>
        </p:nvSpPr>
        <p:spPr>
          <a:xfrm>
            <a:off x="3887280" y="702000"/>
            <a:ext cx="4342320" cy="76104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Improve user-interface and performance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3612960" y="1524960"/>
            <a:ext cx="3885120" cy="76104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Release free version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3872160" y="2286000"/>
            <a:ext cx="3351600" cy="76104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Add custom features</a:t>
            </a:r>
            <a:endParaRPr/>
          </a:p>
        </p:txBody>
      </p:sp>
      <p:sp>
        <p:nvSpPr>
          <p:cNvPr id="114" name="CustomShape 6"/>
          <p:cNvSpPr/>
          <p:nvPr/>
        </p:nvSpPr>
        <p:spPr>
          <a:xfrm>
            <a:off x="3962520" y="4267080"/>
            <a:ext cx="4037400" cy="76104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bfd3f8"/>
                </a:solidFill>
                <a:latin typeface="Calibri"/>
              </a:rPr>
              <a:t>Release  premium version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>
            <a:off x="3749040" y="2926080"/>
            <a:ext cx="4754880" cy="54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solidFill>
                  <a:srgbClr val="0084d1"/>
                </a:solidFill>
                <a:latin typeface="Arial"/>
              </a:rPr>
              <a:t>Unlimited Crawling of web-pages</a:t>
            </a:r>
            <a:endParaRPr/>
          </a:p>
        </p:txBody>
      </p:sp>
      <p:sp>
        <p:nvSpPr>
          <p:cNvPr id="116" name="CustomShape 8"/>
          <p:cNvSpPr/>
          <p:nvPr/>
        </p:nvSpPr>
        <p:spPr>
          <a:xfrm>
            <a:off x="3749040" y="3862080"/>
            <a:ext cx="4754880" cy="54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solidFill>
                  <a:srgbClr val="0084d1"/>
                </a:solidFill>
                <a:latin typeface="Arial"/>
              </a:rPr>
              <a:t>Submission and follow-up of removal request</a:t>
            </a:r>
            <a:endParaRPr/>
          </a:p>
        </p:txBody>
      </p:sp>
      <p:sp>
        <p:nvSpPr>
          <p:cNvPr id="117" name="CustomShape 9"/>
          <p:cNvSpPr/>
          <p:nvPr/>
        </p:nvSpPr>
        <p:spPr>
          <a:xfrm>
            <a:off x="4023360" y="3430080"/>
            <a:ext cx="4480560" cy="54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/>
            <a:r>
              <a:rPr b="1" lang="en-US">
                <a:solidFill>
                  <a:srgbClr val="0084d1"/>
                </a:solidFill>
                <a:latin typeface="Arial"/>
              </a:rPr>
              <a:t>Background check for unauthorized use of data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1981080"/>
            <a:ext cx="5866200" cy="2437200"/>
          </a:xfrm>
          <a:prstGeom prst="rect">
            <a:avLst/>
          </a:prstGeom>
          <a:noFill/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bfd3f8"/>
                </a:solidFill>
                <a:latin typeface="Calibri"/>
              </a:rPr>
              <a:t>Thank you!</a:t>
            </a:r>
            <a:endParaRPr/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28600"/>
            <a:ext cx="2437200" cy="243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47920"/>
            <a:ext cx="3351600" cy="3504240"/>
          </a:xfrm>
          <a:prstGeom prst="rect">
            <a:avLst/>
          </a:prstGeom>
          <a:ln>
            <a:noFill/>
          </a:ln>
        </p:spPr>
      </p:pic>
      <p:sp>
        <p:nvSpPr>
          <p:cNvPr id="80" name="Line 1"/>
          <p:cNvSpPr/>
          <p:nvPr/>
        </p:nvSpPr>
        <p:spPr>
          <a:xfrm flipH="1">
            <a:off x="3429000" y="762480"/>
            <a:ext cx="720" cy="5333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1" name="CustomShape 2"/>
          <p:cNvSpPr/>
          <p:nvPr/>
        </p:nvSpPr>
        <p:spPr>
          <a:xfrm>
            <a:off x="3657600" y="83808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Use-cases and Benefit for users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6400800" y="83808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Business Model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3657600" y="312408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Benefit for Business partners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6400800" y="304812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Future Directions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-304920"/>
            <a:ext cx="3475440" cy="72378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4631400" y="2133720"/>
            <a:ext cx="2589840" cy="2132640"/>
          </a:xfrm>
          <a:prstGeom prst="ellipse">
            <a:avLst/>
          </a:prstGeom>
          <a:gradFill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Use-cases and Benefit for users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962520" y="2286000"/>
            <a:ext cx="5028120" cy="1751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Our prospective users want info stored about them to be factually correct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8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76320"/>
            <a:ext cx="3532680" cy="67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28600" y="2286000"/>
            <a:ext cx="5028120" cy="1751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Our prospective users want info stored about them to be available to only those who should have them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33920" y="28440"/>
            <a:ext cx="3532680" cy="67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40" y="-228600"/>
            <a:ext cx="3475440" cy="708552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886200" y="2286000"/>
            <a:ext cx="5028120" cy="1751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Our prospective users want info stored about them to be used only for intended purpose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91160" y="-152280"/>
            <a:ext cx="3475440" cy="700920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52280" y="2286000"/>
            <a:ext cx="5028120" cy="1751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Our prospective users want  to know when sensitive info about them is shared online without their authorization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886200" y="2286000"/>
            <a:ext cx="5028120" cy="1751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Our prospective users want to be able to request the removal of sensitive info about them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6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-228600"/>
            <a:ext cx="3475440" cy="70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20" y="28440"/>
            <a:ext cx="3532680" cy="675216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3886200" y="2286000"/>
            <a:ext cx="5028120" cy="17514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alibri"/>
              </a:rPr>
              <a:t>Our prospective users want to be able to opt-out of service they no longer want to have a relationship with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