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EC0F-75A2-2149-A6BD-F7A7BC3AC7AC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BFD9-62D8-7047-8721-79A41E022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bebalFantaye/bigdata_aims_senega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JSON and CSV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What does the following do</a:t>
            </a:r>
            <a:r>
              <a:rPr lang="en-US" sz="1800" dirty="0" smtClean="0"/>
              <a:t>?</a:t>
            </a:r>
            <a:br>
              <a:rPr lang="en-US" sz="1800" dirty="0" smtClean="0"/>
            </a:br>
            <a:endParaRPr lang="en-US" sz="1800" dirty="0"/>
          </a:p>
          <a:p>
            <a:pPr lvl="1" indent="-342900">
              <a:buFont typeface="+mj-lt"/>
              <a:buAutoNum type="alphaLcParenR"/>
            </a:pPr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</a:t>
            </a:r>
            <a:r>
              <a:rPr lang="en-US" sz="1600" dirty="0">
                <a:hlinkClick r:id="rId2"/>
              </a:rPr>
              <a:t>https://github.com/yabebalFantaye/</a:t>
            </a:r>
            <a:r>
              <a:rPr lang="en-US" sz="1600" dirty="0" smtClean="0">
                <a:hlinkClick r:id="rId2"/>
              </a:rPr>
              <a:t>bigdata_aims_senegal.git</a:t>
            </a:r>
            <a:endParaRPr lang="en-US" sz="1600" dirty="0" smtClean="0"/>
          </a:p>
          <a:p>
            <a:pPr lvl="1" indent="-342900">
              <a:buFont typeface="+mj-lt"/>
              <a:buAutoNum type="alphaLcParenR"/>
            </a:pPr>
            <a:r>
              <a:rPr lang="en-US" sz="1600" dirty="0" smtClean="0"/>
              <a:t>$ </a:t>
            </a:r>
            <a:r>
              <a:rPr lang="en-US" sz="1600" dirty="0" err="1" smtClean="0"/>
              <a:t>git</a:t>
            </a:r>
            <a:r>
              <a:rPr lang="en-US" sz="1600" dirty="0" smtClean="0"/>
              <a:t> add *.</a:t>
            </a:r>
            <a:r>
              <a:rPr lang="en-US" sz="1600" dirty="0" err="1" smtClean="0"/>
              <a:t>py</a:t>
            </a:r>
            <a:endParaRPr lang="en-US" sz="1600" dirty="0" smtClean="0"/>
          </a:p>
          <a:p>
            <a:pPr lvl="1" indent="-342900">
              <a:buFont typeface="+mj-lt"/>
              <a:buAutoNum type="alphaLcParenR"/>
            </a:pPr>
            <a:r>
              <a:rPr lang="en-US" sz="1600" dirty="0" smtClean="0"/>
              <a:t>$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commit  –m ‘My first commit’</a:t>
            </a:r>
          </a:p>
          <a:p>
            <a:pPr lvl="1" indent="-342900">
              <a:buFont typeface="+mj-lt"/>
              <a:buAutoNum type="alphaLcParenR"/>
            </a:pPr>
            <a:r>
              <a:rPr lang="en-US" sz="1600" dirty="0" smtClean="0"/>
              <a:t>$ </a:t>
            </a:r>
            <a:r>
              <a:rPr lang="en-US" sz="1600" dirty="0" err="1" smtClean="0"/>
              <a:t>git</a:t>
            </a:r>
            <a:r>
              <a:rPr lang="en-US" sz="1600" dirty="0" smtClean="0"/>
              <a:t> push 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is the result of  the following python code?</a:t>
            </a:r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 marL="914400" lvl="1" indent="-514350">
              <a:buFont typeface="+mj-lt"/>
              <a:buAutoNum type="alphaLcParenR"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81274" y="4058877"/>
            <a:ext cx="3062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venir Light"/>
                <a:cs typeface="Avenir Light"/>
              </a:rPr>
              <a:t>import </a:t>
            </a:r>
            <a:r>
              <a:rPr lang="en-US" dirty="0" err="1">
                <a:latin typeface="Avenir Light"/>
                <a:cs typeface="Avenir Light"/>
              </a:rPr>
              <a:t>os</a:t>
            </a:r>
            <a:endParaRPr lang="en-US" dirty="0">
              <a:latin typeface="Avenir Light"/>
              <a:cs typeface="Avenir Light"/>
            </a:endParaRPr>
          </a:p>
          <a:p>
            <a:r>
              <a:rPr lang="en-US" dirty="0" smtClean="0">
                <a:latin typeface="Avenir Light"/>
                <a:cs typeface="Avenir Light"/>
              </a:rPr>
              <a:t>import </a:t>
            </a:r>
            <a:r>
              <a:rPr lang="en-US" dirty="0">
                <a:latin typeface="Avenir Light"/>
                <a:cs typeface="Avenir Light"/>
              </a:rPr>
              <a:t>sys</a:t>
            </a:r>
          </a:p>
          <a:p>
            <a:endParaRPr lang="en-US" i="1" dirty="0" smtClean="0">
              <a:latin typeface="Abyssinica SIL"/>
              <a:cs typeface="Abyssinica SIL"/>
            </a:endParaRPr>
          </a:p>
          <a:p>
            <a:r>
              <a:rPr lang="en-US" dirty="0" smtClean="0">
                <a:latin typeface="Avenir Light"/>
                <a:cs typeface="Avenir Light"/>
              </a:rPr>
              <a:t>q = True</a:t>
            </a:r>
          </a:p>
          <a:p>
            <a:r>
              <a:rPr lang="en-US" dirty="0">
                <a:latin typeface="Avenir Light"/>
                <a:cs typeface="Avenir Light"/>
              </a:rPr>
              <a:t>u</a:t>
            </a:r>
            <a:r>
              <a:rPr lang="en-US" dirty="0" smtClean="0">
                <a:latin typeface="Avenir Light"/>
                <a:cs typeface="Avenir Light"/>
              </a:rPr>
              <a:t> = None</a:t>
            </a:r>
          </a:p>
          <a:p>
            <a:endParaRPr lang="en-US" dirty="0">
              <a:latin typeface="Avenir Light"/>
              <a:cs typeface="Avenir Light"/>
            </a:endParaRPr>
          </a:p>
          <a:p>
            <a:r>
              <a:rPr lang="en-US" dirty="0" smtClean="0">
                <a:latin typeface="Avenir Light"/>
                <a:cs typeface="Avenir Light"/>
              </a:rPr>
              <a:t>If q: print 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‘I am happy!’</a:t>
            </a:r>
          </a:p>
          <a:p>
            <a:r>
              <a:rPr lang="en-US" dirty="0" smtClean="0">
                <a:latin typeface="Avenir Light"/>
                <a:cs typeface="Avenir Light"/>
              </a:rPr>
              <a:t>If u: print 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‘I am not None’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endParaRPr lang="en-US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504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24" y="621106"/>
            <a:ext cx="8404404" cy="590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created_at":"Wed</a:t>
            </a:r>
            <a:r>
              <a:rPr lang="en-US" sz="1400" dirty="0"/>
              <a:t> Feb 11 08:43:55 +0000 2015","id":565431020485607425,"id_str":"565431020485607425","text":"@</a:t>
            </a:r>
            <a:r>
              <a:rPr lang="en-US" sz="1400" dirty="0" err="1"/>
              <a:t>CaseyJensen</a:t>
            </a:r>
            <a:r>
              <a:rPr lang="en-US" sz="1400" dirty="0"/>
              <a:t> \u25ba Interesting blog about traveling in </a:t>
            </a:r>
            <a:r>
              <a:rPr lang="en-US" sz="1400" dirty="0" err="1"/>
              <a:t>africa</a:t>
            </a:r>
            <a:r>
              <a:rPr lang="en-US" sz="1400" dirty="0"/>
              <a:t> on the road - Have a look! \u263a http:\/\/</a:t>
            </a:r>
            <a:r>
              <a:rPr lang="en-US" sz="1400" dirty="0" err="1"/>
              <a:t>t.co</a:t>
            </a:r>
            <a:r>
              <a:rPr lang="en-US" sz="1400" dirty="0"/>
              <a:t>\/NDlAX4oI5C \u25ba","source":"\u003ca </a:t>
            </a:r>
            <a:r>
              <a:rPr lang="en-US" sz="1400" dirty="0" err="1"/>
              <a:t>href</a:t>
            </a:r>
            <a:r>
              <a:rPr lang="en-US" sz="1400" dirty="0"/>
              <a:t>=\"http:\/\/</a:t>
            </a:r>
            <a:r>
              <a:rPr lang="en-US" sz="1400" dirty="0" err="1"/>
              <a:t>twitter.com</a:t>
            </a:r>
            <a:r>
              <a:rPr lang="en-US" sz="1400" dirty="0"/>
              <a:t>\" </a:t>
            </a:r>
            <a:r>
              <a:rPr lang="en-US" sz="1400" dirty="0" err="1"/>
              <a:t>rel</a:t>
            </a:r>
            <a:r>
              <a:rPr lang="en-US" sz="1400" dirty="0"/>
              <a:t>=\"</a:t>
            </a:r>
            <a:r>
              <a:rPr lang="en-US" sz="1400" dirty="0" err="1"/>
              <a:t>nofollow</a:t>
            </a:r>
            <a:r>
              <a:rPr lang="en-US" sz="1400" dirty="0"/>
              <a:t>\"\u003eTwitter Web Client\u003c\/a\u003e","truncated":false,"in_reply_to_status_id":null,"in_reply_to_status_id_str":null,"in_reply_to_user_id":16148820,"in_reply_to_user_id_str":"16148820","in_reply_to_screen_name":"CaseyJensen","user":{"id":2934243924,"id_str":"2934243924","name":"Edita_Buonanno","screen_name":"Edita_3800","location":"","url":null,"description":null,"protected":false,"verified":false,"followers_count":18,"friends_count":176,"listed_count":0,"favourites_count":0,"statuses_count":3209,"created_at":"Thu Dec 18 04:02:10 +0000 2014","utc_offset":null,"time_zone":null,"geo_enabled":false,"lang":"en","contributors_enabled":false,"is_translator":false,"profile_background_color":"C0DEED","profile_background_image_url":"http:\/\/</a:t>
            </a:r>
            <a:r>
              <a:rPr lang="en-US" sz="1400" dirty="0" err="1"/>
              <a:t>abs.twimg.com</a:t>
            </a:r>
            <a:r>
              <a:rPr lang="en-US" sz="1400" dirty="0"/>
              <a:t>\/images\/themes\/theme1\/bg.</a:t>
            </a:r>
            <a:r>
              <a:rPr lang="en-US" sz="1400" dirty="0" err="1"/>
              <a:t>png</a:t>
            </a:r>
            <a:r>
              <a:rPr lang="en-US" sz="1400" dirty="0"/>
              <a:t>","</a:t>
            </a:r>
            <a:r>
              <a:rPr lang="en-US" sz="1400" dirty="0" err="1"/>
              <a:t>profile_background_image_url_https":"https</a:t>
            </a:r>
            <a:r>
              <a:rPr lang="en-US" sz="1400" dirty="0"/>
              <a:t>:\/\/</a:t>
            </a:r>
            <a:r>
              <a:rPr lang="en-US" sz="1400" dirty="0" err="1"/>
              <a:t>abs.twimg.com</a:t>
            </a:r>
            <a:r>
              <a:rPr lang="en-US" sz="1400" dirty="0"/>
              <a:t>\/images\/themes\/theme1\/bg.png","profile_background_tile":false,"profile_link_color":"0084B4","profile_sidebar_border_color":"C0DEED","profile_sidebar_fill_color":"DDEEF6","profile_text_color":"333333","profile_use_background_image":true,"profile_image_url":"http:\/\/</a:t>
            </a:r>
            <a:r>
              <a:rPr lang="en-US" sz="1400" dirty="0" err="1"/>
              <a:t>pbs.twimg.com</a:t>
            </a:r>
            <a:r>
              <a:rPr lang="en-US" sz="1400" dirty="0"/>
              <a:t>\/</a:t>
            </a:r>
            <a:r>
              <a:rPr lang="en-US" sz="1400" dirty="0" err="1"/>
              <a:t>profile_images</a:t>
            </a:r>
            <a:r>
              <a:rPr lang="en-US" sz="1400" dirty="0"/>
              <a:t>\/545428877858713600\/</a:t>
            </a:r>
            <a:r>
              <a:rPr lang="en-US" sz="1400" dirty="0" err="1"/>
              <a:t>HirwUUoA_normal.jpeg","profile_image_url_https":"https</a:t>
            </a:r>
            <a:r>
              <a:rPr lang="en-US" sz="1400" dirty="0"/>
              <a:t>:\/\/</a:t>
            </a:r>
            <a:r>
              <a:rPr lang="en-US" sz="1400" dirty="0" err="1"/>
              <a:t>pbs.twimg.com</a:t>
            </a:r>
            <a:r>
              <a:rPr lang="en-US" sz="1400" dirty="0"/>
              <a:t>\/</a:t>
            </a:r>
            <a:r>
              <a:rPr lang="en-US" sz="1400" dirty="0" err="1"/>
              <a:t>profile_images</a:t>
            </a:r>
            <a:r>
              <a:rPr lang="en-US" sz="1400" dirty="0"/>
              <a:t>\/545428877858713600\/HirwUUoA_normal.jpeg","profile_banner_</a:t>
            </a:r>
            <a:r>
              <a:rPr lang="en-US" sz="1400" dirty="0" err="1"/>
              <a:t>url</a:t>
            </a:r>
            <a:r>
              <a:rPr lang="en-US" sz="1400" dirty="0"/>
              <a:t>":"https:\/\/</a:t>
            </a:r>
            <a:r>
              <a:rPr lang="en-US" sz="1400" dirty="0" err="1"/>
              <a:t>pbs.twimg.com</a:t>
            </a:r>
            <a:r>
              <a:rPr lang="en-US" sz="1400" dirty="0"/>
              <a:t>\/</a:t>
            </a:r>
            <a:r>
              <a:rPr lang="en-US" sz="1400" dirty="0" err="1"/>
              <a:t>profile_banners</a:t>
            </a:r>
            <a:r>
              <a:rPr lang="en-US" sz="1400" dirty="0"/>
              <a:t>\/2934243924\/1418875466","default_profile":true,"default_profile_image":false,"following":null,"follow_request_sent":null,"notifications":null},"geo":null,"coordinates":null,"place":null,"contributors":null,"retweet_count":0,"favorite_count":0,"entities":{"</a:t>
            </a:r>
            <a:r>
              <a:rPr lang="en-US" sz="1400" dirty="0" err="1"/>
              <a:t>hashtags</a:t>
            </a:r>
            <a:r>
              <a:rPr lang="en-US" sz="1400" dirty="0"/>
              <a:t>":[],"trends":[],"</a:t>
            </a:r>
            <a:r>
              <a:rPr lang="en-US" sz="1400" dirty="0" err="1"/>
              <a:t>urls</a:t>
            </a:r>
            <a:r>
              <a:rPr lang="en-US" sz="1400" dirty="0"/>
              <a:t>":[{"</a:t>
            </a:r>
            <a:r>
              <a:rPr lang="en-US" sz="1400" dirty="0" err="1"/>
              <a:t>url</a:t>
            </a:r>
            <a:r>
              <a:rPr lang="en-US" sz="1400" dirty="0"/>
              <a:t>":"http:\/\/</a:t>
            </a:r>
            <a:r>
              <a:rPr lang="en-US" sz="1400" dirty="0" err="1"/>
              <a:t>t.co</a:t>
            </a:r>
            <a:r>
              <a:rPr lang="en-US" sz="1400" dirty="0"/>
              <a:t>\/NDlAX4oI5C","expanded_url":"http:\/\/</a:t>
            </a:r>
            <a:r>
              <a:rPr lang="en-US" sz="1400" dirty="0" err="1"/>
              <a:t>www.african</a:t>
            </a:r>
            <a:r>
              <a:rPr lang="en-US" sz="1400" dirty="0"/>
              <a:t>-road-</a:t>
            </a:r>
            <a:r>
              <a:rPr lang="en-US" sz="1400" dirty="0" err="1"/>
              <a:t>trip.com</a:t>
            </a:r>
            <a:r>
              <a:rPr lang="en-US" sz="1400" dirty="0"/>
              <a:t>\/","display_</a:t>
            </a:r>
            <a:r>
              <a:rPr lang="en-US" sz="1400" dirty="0" err="1"/>
              <a:t>url</a:t>
            </a:r>
            <a:r>
              <a:rPr lang="en-US" sz="1400" dirty="0"/>
              <a:t>":"</a:t>
            </a:r>
            <a:r>
              <a:rPr lang="en-US" sz="1400" dirty="0" err="1"/>
              <a:t>african</a:t>
            </a:r>
            <a:r>
              <a:rPr lang="en-US" sz="1400" dirty="0"/>
              <a:t>-road-</a:t>
            </a:r>
            <a:r>
              <a:rPr lang="en-US" sz="1400" dirty="0" err="1"/>
              <a:t>trip.com","indices</a:t>
            </a:r>
            <a:r>
              <a:rPr lang="en-US" sz="1400" dirty="0"/>
              <a:t>":[87,109]}],"</a:t>
            </a:r>
            <a:r>
              <a:rPr lang="en-US" sz="1400" dirty="0" err="1"/>
              <a:t>user_mentions</a:t>
            </a:r>
            <a:r>
              <a:rPr lang="en-US" sz="1400" dirty="0"/>
              <a:t>":[{"screen_name":"CaseyJensen","name":"CaseyJensen","id":16148820,"id_str":"16148820","indices":[0,12]}],"symbols":[]},"favorited":false,"retweeted":false,"possibly_sensitive":false,"filter_level":"low","lang":"en","timestamp_ms":"1423644235141"}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770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7591" y="940124"/>
            <a:ext cx="6131441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import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latin typeface="Avenir Book"/>
                <a:cs typeface="Avenir Book"/>
              </a:rPr>
              <a:t>numpy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as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latin typeface="Avenir Book"/>
                <a:cs typeface="Avenir Book"/>
              </a:rPr>
              <a:t>np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import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latin typeface="Avenir Book"/>
                <a:cs typeface="Avenir Book"/>
              </a:rPr>
              <a:t>json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import</a:t>
            </a:r>
            <a:r>
              <a:rPr lang="en-US" sz="1600" dirty="0">
                <a:latin typeface="Avenir Book"/>
                <a:cs typeface="Avenir Book"/>
              </a:rPr>
              <a:t> pandas </a:t>
            </a:r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as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latin typeface="Avenir Book"/>
                <a:cs typeface="Avenir Book"/>
              </a:rPr>
              <a:t>pd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import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latin typeface="Avenir Book"/>
                <a:cs typeface="Avenir Book"/>
              </a:rPr>
              <a:t>matplotlib.pyplot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as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latin typeface="Avenir Book"/>
                <a:cs typeface="Avenir Book"/>
              </a:rPr>
              <a:t>plt</a:t>
            </a:r>
            <a:endParaRPr lang="en-US" sz="1600" dirty="0">
              <a:latin typeface="Avenir Book"/>
              <a:cs typeface="Avenir Book"/>
            </a:endParaRPr>
          </a:p>
          <a:p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 err="1">
                <a:latin typeface="Avenir Book"/>
                <a:cs typeface="Avenir Book"/>
              </a:rPr>
              <a:t>tweets_data_path</a:t>
            </a:r>
            <a:r>
              <a:rPr lang="en-US" sz="1600" dirty="0">
                <a:latin typeface="Avenir Book"/>
                <a:cs typeface="Avenir Book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Avenir Book"/>
                <a:cs typeface="Avenir Book"/>
              </a:rPr>
              <a:t>'../data/</a:t>
            </a:r>
            <a:r>
              <a:rPr lang="en-US" sz="1600" dirty="0" err="1">
                <a:solidFill>
                  <a:srgbClr val="FF0000"/>
                </a:solidFill>
                <a:latin typeface="Avenir Book"/>
                <a:cs typeface="Avenir Book"/>
              </a:rPr>
              <a:t>africa_ethiopia_tweets.txt</a:t>
            </a:r>
            <a:r>
              <a:rPr lang="en-US" sz="1600" dirty="0">
                <a:solidFill>
                  <a:srgbClr val="FF0000"/>
                </a:solidFill>
                <a:latin typeface="Avenir Book"/>
                <a:cs typeface="Avenir Book"/>
              </a:rPr>
              <a:t>'</a:t>
            </a:r>
          </a:p>
          <a:p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 err="1">
                <a:latin typeface="Avenir Book"/>
                <a:cs typeface="Avenir Book"/>
              </a:rPr>
              <a:t>tweets_data</a:t>
            </a:r>
            <a:r>
              <a:rPr lang="en-US" sz="1600" dirty="0">
                <a:latin typeface="Avenir Book"/>
                <a:cs typeface="Avenir Book"/>
              </a:rPr>
              <a:t> = </a:t>
            </a:r>
            <a:r>
              <a:rPr lang="en-US" sz="1600" dirty="0" smtClean="0">
                <a:latin typeface="Avenir Book"/>
                <a:cs typeface="Avenir Book"/>
              </a:rPr>
              <a:t>[ ]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 err="1">
                <a:latin typeface="Avenir Book"/>
                <a:cs typeface="Avenir Book"/>
              </a:rPr>
              <a:t>tweets_file</a:t>
            </a:r>
            <a:r>
              <a:rPr lang="en-US" sz="1600" dirty="0">
                <a:latin typeface="Avenir Book"/>
                <a:cs typeface="Avenir Book"/>
              </a:rPr>
              <a:t> = </a:t>
            </a:r>
            <a:r>
              <a:rPr lang="en-US" sz="1600" dirty="0">
                <a:solidFill>
                  <a:srgbClr val="3366FF"/>
                </a:solidFill>
                <a:latin typeface="Avenir Book"/>
                <a:cs typeface="Avenir Book"/>
              </a:rPr>
              <a:t>open</a:t>
            </a:r>
            <a:r>
              <a:rPr lang="en-US" sz="1600" dirty="0">
                <a:latin typeface="Avenir Book"/>
                <a:cs typeface="Avenir Book"/>
              </a:rPr>
              <a:t>(</a:t>
            </a:r>
            <a:r>
              <a:rPr lang="en-US" sz="1600" dirty="0" err="1">
                <a:latin typeface="Avenir Book"/>
                <a:cs typeface="Avenir Book"/>
              </a:rPr>
              <a:t>tweets_data_path</a:t>
            </a:r>
            <a:r>
              <a:rPr lang="en-US" sz="1600" dirty="0">
                <a:latin typeface="Avenir Book"/>
                <a:cs typeface="Avenir Book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Avenir Book"/>
                <a:cs typeface="Avenir Book"/>
              </a:rPr>
              <a:t>"r"</a:t>
            </a:r>
            <a:r>
              <a:rPr lang="en-US" sz="1600" dirty="0">
                <a:latin typeface="Avenir Book"/>
                <a:cs typeface="Avenir Book"/>
              </a:rPr>
              <a:t>)</a:t>
            </a:r>
          </a:p>
          <a:p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for</a:t>
            </a:r>
            <a:r>
              <a:rPr lang="en-US" sz="1600" dirty="0">
                <a:latin typeface="Avenir Book"/>
                <a:cs typeface="Avenir Book"/>
              </a:rPr>
              <a:t> line </a:t>
            </a:r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in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latin typeface="Avenir Book"/>
                <a:cs typeface="Avenir Book"/>
              </a:rPr>
              <a:t>tweets_file</a:t>
            </a:r>
            <a:r>
              <a:rPr lang="en-US" sz="1600" dirty="0">
                <a:latin typeface="Avenir Book"/>
                <a:cs typeface="Avenir Book"/>
              </a:rPr>
              <a:t>:</a:t>
            </a:r>
          </a:p>
          <a:p>
            <a:r>
              <a:rPr lang="en-US" sz="1600" dirty="0">
                <a:latin typeface="Avenir Book"/>
                <a:cs typeface="Avenir Book"/>
              </a:rPr>
              <a:t>  </a:t>
            </a:r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  try:</a:t>
            </a:r>
          </a:p>
          <a:p>
            <a:r>
              <a:rPr lang="en-US" sz="1600" dirty="0">
                <a:latin typeface="Avenir Book"/>
                <a:cs typeface="Avenir Book"/>
              </a:rPr>
              <a:t>        tweet = </a:t>
            </a:r>
            <a:r>
              <a:rPr lang="en-US" sz="1600" dirty="0" err="1">
                <a:solidFill>
                  <a:srgbClr val="3366FF"/>
                </a:solidFill>
                <a:latin typeface="Avenir Book"/>
                <a:cs typeface="Avenir Book"/>
              </a:rPr>
              <a:t>json.loads</a:t>
            </a:r>
            <a:r>
              <a:rPr lang="en-US" sz="1600" dirty="0">
                <a:latin typeface="Avenir Book"/>
                <a:cs typeface="Avenir Book"/>
              </a:rPr>
              <a:t>(line)</a:t>
            </a:r>
          </a:p>
          <a:p>
            <a:r>
              <a:rPr lang="en-US" sz="1600" dirty="0">
                <a:latin typeface="Avenir Book"/>
                <a:cs typeface="Avenir Book"/>
              </a:rPr>
              <a:t>        </a:t>
            </a:r>
            <a:r>
              <a:rPr lang="en-US" sz="1600" dirty="0" err="1">
                <a:latin typeface="Avenir Book"/>
                <a:cs typeface="Avenir Book"/>
              </a:rPr>
              <a:t>tweets_data.append</a:t>
            </a:r>
            <a:r>
              <a:rPr lang="en-US" sz="1600" dirty="0">
                <a:latin typeface="Avenir Book"/>
                <a:cs typeface="Avenir Book"/>
              </a:rPr>
              <a:t>(tweet)</a:t>
            </a:r>
          </a:p>
          <a:p>
            <a:r>
              <a:rPr lang="en-US" sz="1600" dirty="0">
                <a:latin typeface="Avenir Book"/>
                <a:cs typeface="Avenir Book"/>
              </a:rPr>
              <a:t>    </a:t>
            </a:r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except:</a:t>
            </a:r>
          </a:p>
          <a:p>
            <a:r>
              <a:rPr lang="en-US" sz="1600" dirty="0">
                <a:solidFill>
                  <a:srgbClr val="FF13C2"/>
                </a:solidFill>
                <a:latin typeface="Avenir Book"/>
                <a:cs typeface="Avenir Book"/>
              </a:rPr>
              <a:t>        continue</a:t>
            </a:r>
          </a:p>
          <a:p>
            <a:endParaRPr lang="en-US" sz="1600" dirty="0" smtClean="0">
              <a:latin typeface="Avenir Book"/>
              <a:cs typeface="Avenir Book"/>
            </a:endParaRPr>
          </a:p>
          <a:p>
            <a:r>
              <a:rPr lang="en-US" sz="1600" dirty="0" err="1">
                <a:latin typeface="Avenir Book"/>
                <a:cs typeface="Avenir Book"/>
              </a:rPr>
              <a:t>t</a:t>
            </a:r>
            <a:r>
              <a:rPr lang="en-US" sz="1600" dirty="0" err="1" smtClean="0">
                <a:latin typeface="Avenir Book"/>
                <a:cs typeface="Avenir Book"/>
              </a:rPr>
              <a:t>weets_file.close</a:t>
            </a:r>
            <a:r>
              <a:rPr lang="en-US" sz="1600" dirty="0" smtClean="0">
                <a:latin typeface="Avenir Book"/>
                <a:cs typeface="Avenir Book"/>
              </a:rPr>
              <a:t>()</a:t>
            </a:r>
          </a:p>
          <a:p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 err="1">
                <a:solidFill>
                  <a:srgbClr val="FF13C2"/>
                </a:solidFill>
                <a:latin typeface="Avenir Book"/>
                <a:cs typeface="Avenir Book"/>
              </a:rPr>
              <a:t>def</a:t>
            </a:r>
            <a:r>
              <a:rPr lang="en-US" sz="1600" dirty="0">
                <a:latin typeface="Avenir Book"/>
                <a:cs typeface="Avenir Book"/>
              </a:rPr>
              <a:t> </a:t>
            </a:r>
            <a:r>
              <a:rPr lang="en-US" sz="1600" dirty="0" err="1">
                <a:solidFill>
                  <a:srgbClr val="3366FF"/>
                </a:solidFill>
                <a:latin typeface="Avenir Book"/>
                <a:cs typeface="Avenir Book"/>
              </a:rPr>
              <a:t>get_tweet_text</a:t>
            </a:r>
            <a:r>
              <a:rPr lang="en-US" sz="1600" dirty="0">
                <a:latin typeface="Avenir Book"/>
                <a:cs typeface="Avenir Book"/>
              </a:rPr>
              <a:t>(tweet):</a:t>
            </a:r>
          </a:p>
          <a:p>
            <a:r>
              <a:rPr lang="nl-NL" sz="1600" dirty="0" smtClean="0">
                <a:latin typeface="Avenir Book"/>
                <a:cs typeface="Avenir Book"/>
              </a:rPr>
              <a:t>	return </a:t>
            </a:r>
            <a:r>
              <a:rPr lang="nl-NL" sz="1600" dirty="0" err="1">
                <a:latin typeface="Avenir Book"/>
                <a:cs typeface="Avenir Book"/>
              </a:rPr>
              <a:t>tweet</a:t>
            </a:r>
            <a:r>
              <a:rPr lang="nl-NL" sz="1600" dirty="0">
                <a:latin typeface="Avenir Book"/>
                <a:cs typeface="Avenir Book"/>
              </a:rPr>
              <a:t>['</a:t>
            </a:r>
            <a:r>
              <a:rPr lang="nl-NL" sz="1600" dirty="0" err="1">
                <a:latin typeface="Avenir Book"/>
                <a:cs typeface="Avenir Book"/>
              </a:rPr>
              <a:t>text</a:t>
            </a:r>
            <a:r>
              <a:rPr lang="nl-NL" sz="1600" dirty="0">
                <a:latin typeface="Avenir Book"/>
                <a:cs typeface="Avenir Book"/>
              </a:rPr>
              <a:t>']</a:t>
            </a:r>
            <a:endParaRPr lang="en-US" sz="1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00126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apps.twitter.com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3282" b="-23282"/>
          <a:stretch>
            <a:fillRect/>
          </a:stretch>
        </p:blipFill>
        <p:spPr>
          <a:xfrm>
            <a:off x="695273" y="1740060"/>
            <a:ext cx="7768518" cy="4272386"/>
          </a:xfrm>
        </p:spPr>
      </p:pic>
    </p:spTree>
    <p:extLst>
      <p:ext uri="{BB962C8B-B14F-4D97-AF65-F5344CB8AC3E}">
        <p14:creationId xmlns:p14="http://schemas.microsoft.com/office/powerpoint/2010/main" val="12671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apps.twitter.com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53384" b="-53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992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apps.twitter.com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0" r="3120" b="43611"/>
          <a:stretch/>
        </p:blipFill>
        <p:spPr>
          <a:xfrm>
            <a:off x="1627800" y="1841238"/>
            <a:ext cx="5593770" cy="3656287"/>
          </a:xfrm>
        </p:spPr>
      </p:pic>
    </p:spTree>
    <p:extLst>
      <p:ext uri="{BB962C8B-B14F-4D97-AF65-F5344CB8AC3E}">
        <p14:creationId xmlns:p14="http://schemas.microsoft.com/office/powerpoint/2010/main" val="82232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apps.twitter.com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51" r="-1437"/>
          <a:stretch/>
        </p:blipFill>
        <p:spPr>
          <a:xfrm>
            <a:off x="1705736" y="1417638"/>
            <a:ext cx="5877376" cy="5188898"/>
          </a:xfrm>
        </p:spPr>
      </p:pic>
      <p:sp>
        <p:nvSpPr>
          <p:cNvPr id="9" name="Rectangle 8"/>
          <p:cNvSpPr/>
          <p:nvPr/>
        </p:nvSpPr>
        <p:spPr>
          <a:xfrm>
            <a:off x="2985039" y="1956118"/>
            <a:ext cx="1538871" cy="129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81689" y="2215697"/>
            <a:ext cx="2753281" cy="129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7269" y="5177118"/>
            <a:ext cx="2753281" cy="209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47269" y="5529406"/>
            <a:ext cx="2753281" cy="129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Working with JSON and CSV files</vt:lpstr>
      <vt:lpstr>5 minutes test</vt:lpstr>
      <vt:lpstr>PowerPoint Presentation</vt:lpstr>
      <vt:lpstr>PowerPoint Presentation</vt:lpstr>
      <vt:lpstr>https://apps.twitter.com</vt:lpstr>
      <vt:lpstr>https://apps.twitter.com</vt:lpstr>
      <vt:lpstr>https://apps.twitter.com</vt:lpstr>
      <vt:lpstr>https://apps.twitter.com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JSON and CSV files</dc:title>
  <dc:creator>yabebal fantaye</dc:creator>
  <cp:lastModifiedBy>yabebal fantaye</cp:lastModifiedBy>
  <cp:revision>1</cp:revision>
  <dcterms:created xsi:type="dcterms:W3CDTF">2015-12-04T15:02:51Z</dcterms:created>
  <dcterms:modified xsi:type="dcterms:W3CDTF">2015-12-04T15:03:43Z</dcterms:modified>
</cp:coreProperties>
</file>