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5" r:id="rId5"/>
    <p:sldId id="258" r:id="rId6"/>
    <p:sldId id="261" r:id="rId7"/>
    <p:sldId id="259" r:id="rId8"/>
    <p:sldId id="260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4" autoAdjust="0"/>
  </p:normalViewPr>
  <p:slideViewPr>
    <p:cSldViewPr snapToGrid="0" snapToObjects="1">
      <p:cViewPr varScale="1">
        <p:scale>
          <a:sx n="137" d="100"/>
          <a:sy n="137" d="100"/>
        </p:scale>
        <p:origin x="-1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A7E3-6063-3744-AB8D-060A8311F7F9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143E-7878-E347-8B5C-DBA601A3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to GIT and Popular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Yabebal Fantaye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3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616" y="1892720"/>
            <a:ext cx="6926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#track a folder with </a:t>
            </a:r>
            <a:r>
              <a:rPr lang="en-US" sz="2400" dirty="0" err="1" smtClean="0">
                <a:solidFill>
                  <a:srgbClr val="800000"/>
                </a:solidFill>
              </a:rPr>
              <a:t>git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800000"/>
                </a:solidFill>
              </a:rPr>
              <a:t>#add files, and commit in a </a:t>
            </a:r>
            <a:r>
              <a:rPr lang="en-US" sz="2400" dirty="0" err="1" smtClean="0">
                <a:solidFill>
                  <a:srgbClr val="800000"/>
                </a:solidFill>
              </a:rPr>
              <a:t>git</a:t>
            </a:r>
            <a:r>
              <a:rPr lang="en-US" sz="2400" dirty="0" smtClean="0">
                <a:solidFill>
                  <a:srgbClr val="800000"/>
                </a:solidFill>
              </a:rPr>
              <a:t> repo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*.c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LICENSE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'initial project version’</a:t>
            </a:r>
          </a:p>
          <a:p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>
                <a:solidFill>
                  <a:srgbClr val="800000"/>
                </a:solidFill>
              </a:rPr>
              <a:t>#clone a package from </a:t>
            </a:r>
            <a:r>
              <a:rPr lang="en-US" sz="2400" dirty="0" err="1" smtClean="0">
                <a:solidFill>
                  <a:srgbClr val="800000"/>
                </a:solidFill>
              </a:rPr>
              <a:t>git</a:t>
            </a:r>
            <a:endParaRPr lang="en-US" sz="2400" dirty="0">
              <a:solidFill>
                <a:srgbClr val="800000"/>
              </a:solidFill>
            </a:endParaRP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 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/libgit2/libgit2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0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7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computers communicate with each other? </a:t>
            </a:r>
            <a:endParaRPr lang="en-US" dirty="0"/>
          </a:p>
          <a:p>
            <a:r>
              <a:rPr lang="en-US" dirty="0" smtClean="0"/>
              <a:t>What are the results for the following python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a) </a:t>
            </a:r>
            <a:r>
              <a:rPr lang="en-US" dirty="0" smtClean="0">
                <a:latin typeface="Avenir Light"/>
                <a:cs typeface="Avenir Light"/>
              </a:rPr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Avenir Light"/>
                <a:cs typeface="Avenir Light"/>
              </a:rPr>
              <a:t>abcde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’</a:t>
            </a:r>
            <a:r>
              <a:rPr lang="en-US" dirty="0" smtClean="0"/>
              <a:t>.</a:t>
            </a:r>
            <a:r>
              <a:rPr lang="en-US" dirty="0" smtClean="0">
                <a:latin typeface="Avenir Light"/>
                <a:cs typeface="Avenir Light"/>
              </a:rPr>
              <a:t>index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‘c’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b) </a:t>
            </a:r>
            <a:r>
              <a:rPr lang="en-US" dirty="0" smtClean="0">
                <a:latin typeface="Avenir Light"/>
                <a:cs typeface="Avenir Light"/>
              </a:rPr>
              <a:t>print</a:t>
            </a:r>
            <a:r>
              <a:rPr lang="en-US" dirty="0" smtClean="0"/>
              <a:t> </a:t>
            </a:r>
            <a:r>
              <a:rPr lang="en-US" dirty="0" smtClean="0">
                <a:latin typeface="Avenir Light"/>
                <a:cs typeface="Avenir Light"/>
              </a:rPr>
              <a:t>[1,2,3,4].append(5)</a:t>
            </a:r>
          </a:p>
          <a:p>
            <a:pPr marL="0" indent="0">
              <a:buNone/>
            </a:pPr>
            <a:r>
              <a:rPr lang="en-US" dirty="0">
                <a:latin typeface="Avenir Light"/>
                <a:cs typeface="Avenir Light"/>
              </a:rPr>
              <a:t>	</a:t>
            </a:r>
            <a:r>
              <a:rPr lang="en-US" dirty="0" smtClean="0">
                <a:latin typeface="Avenir Light"/>
                <a:cs typeface="Avenir Light"/>
              </a:rPr>
              <a:t>										        c ) print 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‘I ’</a:t>
            </a:r>
            <a:r>
              <a:rPr lang="en-US" dirty="0" smtClean="0">
                <a:latin typeface="Avenir Light"/>
                <a:cs typeface="Avenir Light"/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‘love ’ </a:t>
            </a:r>
            <a:r>
              <a:rPr lang="en-US" dirty="0" smtClean="0">
                <a:latin typeface="Avenir Light"/>
                <a:cs typeface="Avenir Light"/>
              </a:rPr>
              <a:t>+ </a:t>
            </a:r>
            <a:r>
              <a:rPr lang="en-US" dirty="0" smtClean="0">
                <a:solidFill>
                  <a:srgbClr val="FF0000"/>
                </a:solidFill>
                <a:latin typeface="Avenir Light"/>
                <a:cs typeface="Avenir Light"/>
              </a:rPr>
              <a:t>‘python!’  </a:t>
            </a:r>
            <a:endParaRPr lang="en-US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888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29" b="1598"/>
          <a:stretch/>
        </p:blipFill>
        <p:spPr>
          <a:xfrm>
            <a:off x="221867" y="1797538"/>
            <a:ext cx="8767779" cy="3819771"/>
          </a:xfrm>
        </p:spPr>
      </p:pic>
    </p:spTree>
    <p:extLst>
      <p:ext uri="{BB962C8B-B14F-4D97-AF65-F5344CB8AC3E}">
        <p14:creationId xmlns:p14="http://schemas.microsoft.com/office/powerpoint/2010/main" val="307456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 find all ‘free’ books on ‘Big Data’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62538" y="2217615"/>
            <a:ext cx="7072924" cy="458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venir Light"/>
                <a:cs typeface="Avenir Light"/>
              </a:rPr>
              <a:t>import </a:t>
            </a:r>
            <a:r>
              <a:rPr lang="en-US" sz="1400" dirty="0" err="1" smtClean="0">
                <a:latin typeface="Avenir Light"/>
                <a:cs typeface="Avenir Light"/>
              </a:rPr>
              <a:t>pprint</a:t>
            </a:r>
            <a:endParaRPr lang="en-US" sz="1400" dirty="0" smtClean="0">
              <a:latin typeface="Avenir Light"/>
              <a:cs typeface="Avenir Light"/>
            </a:endParaRPr>
          </a:p>
          <a:p>
            <a:r>
              <a:rPr lang="en-US" sz="1400" dirty="0" smtClean="0">
                <a:latin typeface="Avenir Light"/>
                <a:cs typeface="Avenir Light"/>
              </a:rPr>
              <a:t>import sys</a:t>
            </a:r>
          </a:p>
          <a:p>
            <a:r>
              <a:rPr lang="en-US" sz="1400" dirty="0" smtClean="0">
                <a:latin typeface="Avenir Light"/>
                <a:cs typeface="Avenir Light"/>
              </a:rPr>
              <a:t>from </a:t>
            </a:r>
            <a:r>
              <a:rPr lang="en-US" sz="1400" dirty="0" err="1" smtClean="0">
                <a:latin typeface="Avenir Light"/>
                <a:cs typeface="Avenir Light"/>
              </a:rPr>
              <a:t>apiclient.discovery</a:t>
            </a:r>
            <a:r>
              <a:rPr lang="en-US" sz="1400" dirty="0" smtClean="0">
                <a:latin typeface="Avenir Light"/>
                <a:cs typeface="Avenir Light"/>
              </a:rPr>
              <a:t> </a:t>
            </a:r>
            <a:r>
              <a:rPr lang="en-US" sz="1400" i="1" dirty="0" smtClean="0">
                <a:latin typeface="Avenir Light"/>
                <a:cs typeface="Avenir Light"/>
              </a:rPr>
              <a:t>import build</a:t>
            </a:r>
          </a:p>
          <a:p>
            <a:endParaRPr lang="en-US" sz="1400" i="1" dirty="0" smtClean="0">
              <a:latin typeface="Abyssinica SIL"/>
              <a:cs typeface="Abyssinica SIL"/>
            </a:endParaRPr>
          </a:p>
          <a:p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# For this example, the API key is provided as a command-line argument.</a:t>
            </a:r>
          </a:p>
          <a:p>
            <a:r>
              <a:rPr lang="en-US" sz="1400" dirty="0" err="1">
                <a:latin typeface="Avenir Light"/>
                <a:cs typeface="Avenir Light"/>
              </a:rPr>
              <a:t>api_key</a:t>
            </a:r>
            <a:r>
              <a:rPr lang="en-US" sz="1400" dirty="0">
                <a:latin typeface="Avenir Light"/>
                <a:cs typeface="Avenir Light"/>
              </a:rPr>
              <a:t> = </a:t>
            </a:r>
            <a:r>
              <a:rPr lang="en-US" sz="1400" dirty="0" err="1">
                <a:latin typeface="Avenir Light"/>
                <a:cs typeface="Avenir Light"/>
              </a:rPr>
              <a:t>sys.argv</a:t>
            </a:r>
            <a:r>
              <a:rPr lang="en-US" sz="1400" dirty="0">
                <a:latin typeface="Avenir Light"/>
                <a:cs typeface="Avenir Light"/>
              </a:rPr>
              <a:t>[1]</a:t>
            </a:r>
          </a:p>
          <a:p>
            <a:endParaRPr lang="en-US" sz="1400" i="1" dirty="0">
              <a:latin typeface="Abyssinica SIL"/>
              <a:cs typeface="Abyssinica SIL"/>
            </a:endParaRPr>
          </a:p>
          <a:p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# methods specific to the books API. The arguments provided are:</a:t>
            </a:r>
          </a:p>
          <a:p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# name of the API ('books')</a:t>
            </a:r>
          </a:p>
          <a:p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# version of the API you are using ('v1')</a:t>
            </a:r>
          </a:p>
          <a:p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# API key</a:t>
            </a:r>
          </a:p>
          <a:p>
            <a:r>
              <a:rPr lang="en-US" sz="1400" dirty="0">
                <a:latin typeface="Avenir Light"/>
                <a:cs typeface="Avenir Light"/>
              </a:rPr>
              <a:t>service = build('books', 'v1', </a:t>
            </a:r>
            <a:r>
              <a:rPr lang="en-US" sz="1400" dirty="0" err="1">
                <a:latin typeface="Avenir Light"/>
                <a:cs typeface="Avenir Light"/>
              </a:rPr>
              <a:t>developerKey</a:t>
            </a:r>
            <a:r>
              <a:rPr lang="en-US" sz="1400" dirty="0">
                <a:latin typeface="Avenir Light"/>
                <a:cs typeface="Avenir Light"/>
              </a:rPr>
              <a:t>=</a:t>
            </a:r>
            <a:r>
              <a:rPr lang="en-US" sz="1400" dirty="0" err="1">
                <a:latin typeface="Avenir Light"/>
                <a:cs typeface="Avenir Light"/>
              </a:rPr>
              <a:t>api_key</a:t>
            </a:r>
            <a:r>
              <a:rPr lang="en-US" sz="1400" dirty="0">
                <a:latin typeface="Avenir Light"/>
                <a:cs typeface="Avenir Light"/>
              </a:rPr>
              <a:t>)</a:t>
            </a:r>
          </a:p>
          <a:p>
            <a:r>
              <a:rPr lang="en-US" sz="1400" dirty="0">
                <a:latin typeface="Avenir Light"/>
                <a:cs typeface="Avenir Light"/>
              </a:rPr>
              <a:t>request = </a:t>
            </a:r>
            <a:r>
              <a:rPr lang="en-US" sz="1400" dirty="0" err="1">
                <a:latin typeface="Avenir Light"/>
                <a:cs typeface="Avenir Light"/>
              </a:rPr>
              <a:t>service.volumes</a:t>
            </a:r>
            <a:r>
              <a:rPr lang="en-US" sz="1400" dirty="0">
                <a:latin typeface="Avenir Light"/>
                <a:cs typeface="Avenir Light"/>
              </a:rPr>
              <a:t>().list(source='public', q=’big data')</a:t>
            </a:r>
          </a:p>
          <a:p>
            <a:endParaRPr lang="en-US" sz="1400" i="1" dirty="0" smtClean="0">
              <a:latin typeface="Abyssinica SIL"/>
              <a:cs typeface="Abyssinica SIL"/>
            </a:endParaRPr>
          </a:p>
          <a:p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# The execute() function on the </a:t>
            </a:r>
            <a:r>
              <a:rPr lang="en-US" sz="1400" i="1" dirty="0" err="1" smtClean="0">
                <a:solidFill>
                  <a:srgbClr val="800000"/>
                </a:solidFill>
                <a:latin typeface="Abyssinica SIL"/>
                <a:cs typeface="Abyssinica SIL"/>
              </a:rPr>
              <a:t>HttpRequest</a:t>
            </a:r>
            <a:r>
              <a:rPr lang="en-US" sz="1400" i="1" dirty="0" smtClean="0">
                <a:solidFill>
                  <a:srgbClr val="800000"/>
                </a:solidFill>
                <a:latin typeface="Abyssinica SIL"/>
                <a:cs typeface="Abyssinica SIL"/>
              </a:rPr>
              <a:t> object actually calls the API.</a:t>
            </a:r>
          </a:p>
          <a:p>
            <a:r>
              <a:rPr lang="en-US" sz="1400" dirty="0">
                <a:latin typeface="Avenir Light"/>
                <a:cs typeface="Avenir Light"/>
              </a:rPr>
              <a:t>response = </a:t>
            </a:r>
            <a:r>
              <a:rPr lang="en-US" sz="1400" dirty="0" err="1">
                <a:latin typeface="Avenir Light"/>
                <a:cs typeface="Avenir Light"/>
              </a:rPr>
              <a:t>request.execute</a:t>
            </a:r>
            <a:r>
              <a:rPr lang="en-US" sz="1400" dirty="0">
                <a:latin typeface="Avenir Light"/>
                <a:cs typeface="Avenir Light"/>
              </a:rPr>
              <a:t>()</a:t>
            </a:r>
          </a:p>
          <a:p>
            <a:endParaRPr lang="en-US" sz="1400" dirty="0" smtClean="0">
              <a:latin typeface="Abyssinica SIL"/>
              <a:cs typeface="Abyssinica SIL"/>
            </a:endParaRPr>
          </a:p>
          <a:p>
            <a:endParaRPr lang="en-US" sz="1400" dirty="0" smtClean="0">
              <a:latin typeface="Abyssinica SIL"/>
              <a:cs typeface="Abyssinica SIL"/>
            </a:endParaRPr>
          </a:p>
          <a:p>
            <a:endParaRPr lang="en-US" sz="1200" dirty="0" smtClean="0">
              <a:latin typeface="Abyssinica SIL"/>
              <a:cs typeface="Abyssinica SIL"/>
            </a:endParaRPr>
          </a:p>
          <a:p>
            <a:endParaRPr lang="en-US" sz="1400" dirty="0" smtClean="0">
              <a:latin typeface="Abyssinica SIL"/>
              <a:cs typeface="Abyssinica SIL"/>
            </a:endParaRPr>
          </a:p>
          <a:p>
            <a:endParaRPr lang="en-US" sz="1400" dirty="0" smtClean="0">
              <a:latin typeface="Abyssinica SIL"/>
              <a:cs typeface="Abyssinica SI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2819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152" y="6433940"/>
            <a:ext cx="5959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developers.google.com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-client-library/python/start/</a:t>
            </a:r>
            <a:r>
              <a:rPr lang="en-US" sz="1400" dirty="0" err="1" smtClean="0"/>
              <a:t>get_started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861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942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Stream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034" b="-10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344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API: Twitter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816" b="-6816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3222882" y="1875692"/>
            <a:ext cx="2599580" cy="410308"/>
          </a:xfrm>
          <a:prstGeom prst="donu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5463" y="1506360"/>
            <a:ext cx="616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3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API: Twitter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870" r="-7870"/>
          <a:stretch>
            <a:fillRect/>
          </a:stretch>
        </p:blipFill>
        <p:spPr>
          <a:xfrm>
            <a:off x="457200" y="2244969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2530231" y="156879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 smtClean="0"/>
              <a:t>performs any parsing, filtering, and/or aggregation</a:t>
            </a:r>
            <a:endParaRPr lang="en-US" sz="1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78923" y="1905000"/>
            <a:ext cx="976923" cy="429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onut 7"/>
          <p:cNvSpPr/>
          <p:nvPr/>
        </p:nvSpPr>
        <p:spPr>
          <a:xfrm>
            <a:off x="2842845" y="2135552"/>
            <a:ext cx="3546231" cy="773723"/>
          </a:xfrm>
          <a:prstGeom prst="donu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6967" y="1913765"/>
            <a:ext cx="556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2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58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GIT</a:t>
            </a:r>
            <a:br>
              <a:rPr lang="en-US" dirty="0" smtClean="0"/>
            </a:br>
            <a:r>
              <a:rPr lang="en-US" sz="3100" dirty="0" smtClean="0"/>
              <a:t>https://</a:t>
            </a:r>
            <a:r>
              <a:rPr lang="en-US" sz="3100" dirty="0" err="1" smtClean="0"/>
              <a:t>github.com</a:t>
            </a:r>
            <a:r>
              <a:rPr lang="en-US" sz="3100" dirty="0" smtClean="0"/>
              <a:t>/</a:t>
            </a:r>
            <a:br>
              <a:rPr lang="en-US" sz="31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0" y="2039689"/>
            <a:ext cx="8612529" cy="39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272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Basics to GIT and Popular APIs</vt:lpstr>
      <vt:lpstr>5 minutes</vt:lpstr>
      <vt:lpstr>Google</vt:lpstr>
      <vt:lpstr>Google API</vt:lpstr>
      <vt:lpstr>Twitter</vt:lpstr>
      <vt:lpstr>Twitter Stream types</vt:lpstr>
      <vt:lpstr>REST API: Twitter</vt:lpstr>
      <vt:lpstr>Streaming API: Twitter</vt:lpstr>
      <vt:lpstr>GIT https://github.com/ </vt:lpstr>
      <vt:lpstr>GIT Basics</vt:lpstr>
      <vt:lpstr>Project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GIT and Popular APIs</dc:title>
  <dc:creator>yabebal fantaye</dc:creator>
  <cp:lastModifiedBy>yabebal fantaye</cp:lastModifiedBy>
  <cp:revision>22</cp:revision>
  <dcterms:created xsi:type="dcterms:W3CDTF">2015-12-03T09:46:40Z</dcterms:created>
  <dcterms:modified xsi:type="dcterms:W3CDTF">2015-12-05T22:27:06Z</dcterms:modified>
</cp:coreProperties>
</file>