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4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1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5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9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25FE-5EE9-EF47-A7DE-FF537E9B746C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0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25FE-5EE9-EF47-A7DE-FF537E9B746C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D5F6-1DC4-3A4F-87BB-865B011A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	 for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Yabebal Fantaye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72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0906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http://www.r2d3.us/visual-intro-to-machine-learning-part-1/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68640" y="2197893"/>
            <a:ext cx="736752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A Visual Introduction to Machine Learning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2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03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Suppose we have a set of </a:t>
            </a:r>
            <a:r>
              <a:rPr lang="en-US" dirty="0" err="1" smtClean="0"/>
              <a:t>datapoints</a:t>
            </a:r>
            <a:r>
              <a:rPr lang="en-US" dirty="0" smtClean="0"/>
              <a:t> that we want to cluster. We want to learn two things: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description of the clusters themselves (so that if new points come in, we can assign them to a cluster).</a:t>
            </a:r>
          </a:p>
          <a:p>
            <a:pPr lvl="1"/>
            <a:r>
              <a:rPr lang="en-US" dirty="0" smtClean="0"/>
              <a:t>Which clusters our current points fall into.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start by initializing k cluster centers (e.g., by randomly choosing k points among our </a:t>
            </a:r>
            <a:r>
              <a:rPr lang="en-US" dirty="0" err="1" smtClean="0"/>
              <a:t>datapoints</a:t>
            </a:r>
            <a:r>
              <a:rPr lang="en-US" dirty="0" smtClean="0"/>
              <a:t>). Then we repeatedly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Step A: Assign each </a:t>
            </a:r>
            <a:r>
              <a:rPr lang="en-US" dirty="0" err="1" smtClean="0"/>
              <a:t>datapoint</a:t>
            </a:r>
            <a:r>
              <a:rPr lang="en-US" dirty="0" smtClean="0"/>
              <a:t> to the nearest cluster center.</a:t>
            </a:r>
          </a:p>
          <a:p>
            <a:pPr lvl="1"/>
            <a:r>
              <a:rPr lang="en-US" dirty="0" smtClean="0"/>
              <a:t>Step B: Update all the cluster centers: for each cluster </a:t>
            </a:r>
            <a:r>
              <a:rPr lang="en-US" dirty="0" err="1" smtClean="0"/>
              <a:t>i</a:t>
            </a:r>
            <a:r>
              <a:rPr lang="en-US" dirty="0" smtClean="0"/>
              <a:t>, take the mean over all points currently in the cluster, and update cluster center </a:t>
            </a:r>
            <a:r>
              <a:rPr lang="en-US" dirty="0" err="1" smtClean="0"/>
              <a:t>i</a:t>
            </a:r>
            <a:r>
              <a:rPr lang="en-US" dirty="0" smtClean="0"/>
              <a:t> to be this mean.</a:t>
            </a:r>
          </a:p>
          <a:p>
            <a:pPr lvl="1"/>
            <a:r>
              <a:rPr lang="en-US" dirty="0" smtClean="0"/>
              <a:t>(Repeat steps A and B above until the cluster assignments stop changing.)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2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from an EM point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Note that if we knew for certain either 1) the exact cluster centers or 2) the cluster each point belonged to, we could trivially solve k-means, since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If we knew the exact cluster centers, all we’d have to do is assign each point to its nearest cluster center, and we’d be done.</a:t>
            </a:r>
          </a:p>
          <a:p>
            <a:pPr lvl="1"/>
            <a:r>
              <a:rPr lang="en-US" dirty="0" smtClean="0"/>
              <a:t>If we knew which cluster each point belonged to, we could pick the cluster center by simply taking the mean over all points in that cluster.</a:t>
            </a:r>
          </a:p>
          <a:p>
            <a:r>
              <a:rPr lang="en-US" dirty="0" smtClean="0"/>
              <a:t>The problem is that we know neither of these, and so we alternate between making educated guesses of each one: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 A step above, we pretend that we know the cluster centers, and based off this pretense, we guess which cluster each point belongs to. (This is also known as the E step in the EM algorithm.)</a:t>
            </a:r>
          </a:p>
          <a:p>
            <a:pPr lvl="1"/>
            <a:r>
              <a:rPr lang="en-US" dirty="0" smtClean="0"/>
              <a:t>In the B step above, we do the reverse: we pretend that we know which cluster each point belongs to, and then try to guess the cluster centers. (This is also known as the M step in EM.)</a:t>
            </a:r>
          </a:p>
          <a:p>
            <a:r>
              <a:rPr lang="en-US" dirty="0" smtClean="0"/>
              <a:t>Our guesses keep getting better and better, and eventually we’ll converge.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8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288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Machine Learning  for Big Data</vt:lpstr>
      <vt:lpstr>  http://www.r2d3.us/visual-intro-to-machine-learning-part-1/</vt:lpstr>
      <vt:lpstr>k-means algorithm</vt:lpstr>
      <vt:lpstr>k-means from an EM point of View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for Big Data</dc:title>
  <dc:creator>yabebal fantaye</dc:creator>
  <cp:lastModifiedBy>yabebal fantaye</cp:lastModifiedBy>
  <cp:revision>2</cp:revision>
  <dcterms:created xsi:type="dcterms:W3CDTF">2015-12-05T22:27:12Z</dcterms:created>
  <dcterms:modified xsi:type="dcterms:W3CDTF">2015-12-07T00:01:35Z</dcterms:modified>
</cp:coreProperties>
</file>