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63" autoAdjust="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742E5-E645-496F-8A00-50D54345F7F9}" type="datetimeFigureOut">
              <a:rPr lang="tr-TR" smtClean="0"/>
              <a:t>2.03.2022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F22B5-E8D8-404E-9E6D-FCF35DD765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29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F22B5-E8D8-404E-9E6D-FCF35DD765D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853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F22B5-E8D8-404E-9E6D-FCF35DD765D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144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F22B5-E8D8-404E-9E6D-FCF35DD765D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042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ts val="1200"/>
              </a:lnSpc>
              <a:buFont typeface="+mj-lt"/>
              <a:buNone/>
            </a:pPr>
            <a:endParaRPr lang="en-US" sz="18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F22B5-E8D8-404E-9E6D-FCF35DD765D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446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F22B5-E8D8-404E-9E6D-FCF35DD765D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619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10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2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88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1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1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25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1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80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1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7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2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Stethoscope">
            <a:extLst>
              <a:ext uri="{FF2B5EF4-FFF2-40B4-BE49-F238E27FC236}">
                <a16:creationId xmlns:a16="http://schemas.microsoft.com/office/drawing/2014/main" id="{E616DC81-9AD2-42B2-94C0-F17C7DBF82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9A454310-C8E8-45B4-9B62-53D2147C8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268" y="698643"/>
            <a:ext cx="5243394" cy="5189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Online Doctor Appointment System(ODAS)</a:t>
            </a:r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1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t Başlık 2">
            <a:extLst>
              <a:ext uri="{FF2B5EF4-FFF2-40B4-BE49-F238E27FC236}">
                <a16:creationId xmlns:a16="http://schemas.microsoft.com/office/drawing/2014/main" id="{DEC3CC86-AF27-46E5-9F7D-166B39E69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042" y="698643"/>
            <a:ext cx="4124758" cy="5301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Kayra POLAT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Baturalp KIZILTAN</a:t>
            </a:r>
          </a:p>
        </p:txBody>
      </p:sp>
    </p:spTree>
    <p:extLst>
      <p:ext uri="{BB962C8B-B14F-4D97-AF65-F5344CB8AC3E}">
        <p14:creationId xmlns:p14="http://schemas.microsoft.com/office/powerpoint/2010/main" val="161867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84246-D5CF-45C0-A7CD-68B8A3F5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</a:rPr>
              <a:t>High Level Architecture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B665173-F7BE-4DD7-BBFB-3BAC4BB84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76" y="1578618"/>
            <a:ext cx="7430191" cy="4563424"/>
          </a:xfr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803812E-7D3F-4376-AB09-0680C65FD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169" y="3452328"/>
            <a:ext cx="172281" cy="14929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94E8D858-5F03-457A-BBF2-5BC146CCC5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81" y="4277164"/>
            <a:ext cx="1848406" cy="574326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7F92B831-4255-4238-A92C-87A39337DCF4}"/>
              </a:ext>
            </a:extLst>
          </p:cNvPr>
          <p:cNvSpPr txBox="1"/>
          <p:nvPr/>
        </p:nvSpPr>
        <p:spPr>
          <a:xfrm>
            <a:off x="4669450" y="5925817"/>
            <a:ext cx="377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002060"/>
                </a:solidFill>
              </a:rPr>
              <a:t>CLIENT-SERVER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375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000986-16B8-43FC-87D4-7E92DC1E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Low</a:t>
            </a:r>
            <a:r>
              <a:rPr lang="tr-TR" dirty="0">
                <a:solidFill>
                  <a:srgbClr val="002060"/>
                </a:solidFill>
              </a:rPr>
              <a:t> Level Architecture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C5B0A8D4-8859-4766-90AD-F69A6C38C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14" y="1349235"/>
            <a:ext cx="7865495" cy="4930365"/>
          </a:xfrm>
        </p:spPr>
      </p:pic>
    </p:spTree>
    <p:extLst>
      <p:ext uri="{BB962C8B-B14F-4D97-AF65-F5344CB8AC3E}">
        <p14:creationId xmlns:p14="http://schemas.microsoft.com/office/powerpoint/2010/main" val="117539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8B382E-E197-4AE8-882C-5B2B42A3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</a:rPr>
              <a:t>UML Class </a:t>
            </a:r>
            <a:r>
              <a:rPr lang="en-US" dirty="0">
                <a:solidFill>
                  <a:srgbClr val="002060"/>
                </a:solidFill>
              </a:rPr>
              <a:t>Diagram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CD9270E-7502-44D3-82C8-FAEFFBCF4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60" y="1392381"/>
            <a:ext cx="9824931" cy="4990718"/>
          </a:xfrm>
        </p:spPr>
      </p:pic>
    </p:spTree>
    <p:extLst>
      <p:ext uri="{BB962C8B-B14F-4D97-AF65-F5344CB8AC3E}">
        <p14:creationId xmlns:p14="http://schemas.microsoft.com/office/powerpoint/2010/main" val="415806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DD0D856-C9E4-4160-AA89-B31C85D0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/>
              <a:t>Design Patterns</a:t>
            </a:r>
          </a:p>
        </p:txBody>
      </p:sp>
      <p:sp>
        <p:nvSpPr>
          <p:cNvPr id="4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0FC09C4-1E7A-4DBF-AF9A-945E68890A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7" r="15197" b="2"/>
          <a:stretch/>
        </p:blipFill>
        <p:spPr>
          <a:xfrm>
            <a:off x="2608118" y="-589029"/>
            <a:ext cx="3917372" cy="330308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354D9CB-30CF-4BAE-8305-A7E0855893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18" r="20881" b="-2"/>
          <a:stretch/>
        </p:blipFill>
        <p:spPr>
          <a:xfrm>
            <a:off x="287760" y="3161299"/>
            <a:ext cx="3598528" cy="3598542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F71A3B-8347-4B53-A003-752CD0210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5" cy="2913872"/>
          </a:xfrm>
        </p:spPr>
        <p:txBody>
          <a:bodyPr anchor="t">
            <a:normAutofit/>
          </a:bodyPr>
          <a:lstStyle/>
          <a:p>
            <a:r>
              <a:rPr lang="tr-TR" sz="1800" dirty="0"/>
              <a:t>SINGLETON</a:t>
            </a:r>
          </a:p>
          <a:p>
            <a:r>
              <a:rPr lang="tr-TR" sz="1800" dirty="0"/>
              <a:t>STATE</a:t>
            </a:r>
          </a:p>
        </p:txBody>
      </p:sp>
      <p:sp>
        <p:nvSpPr>
          <p:cNvPr id="5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CE1CA0E-77BC-447B-B67C-043E1671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570" y="208631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i="0" kern="1200" cap="all" baseline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External Perspective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E186CEF-EF39-4508-B9BF-9EE222683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210" y="1802855"/>
            <a:ext cx="5639632" cy="3820849"/>
          </a:xfrm>
          <a:prstGeom prst="rect">
            <a:avLst/>
          </a:prstGeom>
          <a:noFill/>
        </p:spPr>
      </p:pic>
      <p:sp>
        <p:nvSpPr>
          <p:cNvPr id="3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27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1549B88-AEC5-438F-9848-9A71DD54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48728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Technologies</a:t>
            </a:r>
          </a:p>
        </p:txBody>
      </p:sp>
      <p:sp>
        <p:nvSpPr>
          <p:cNvPr id="15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İçerik Yer Tutucusu 5" descr="Yapay zeka ana hat">
            <a:extLst>
              <a:ext uri="{FF2B5EF4-FFF2-40B4-BE49-F238E27FC236}">
                <a16:creationId xmlns:a16="http://schemas.microsoft.com/office/drawing/2014/main" id="{61186B83-157D-43CD-A055-57FBEE435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19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FA0163C-D404-4CD9-B6FB-5D6DFBDAD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23" y="2141637"/>
            <a:ext cx="3144992" cy="1023594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38F1CA60-2E1D-4F4C-A86F-2E303268D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0" y="3454711"/>
            <a:ext cx="1568380" cy="589449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A5222FDA-E6B7-4BB4-8D67-45A470357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4" y="3981868"/>
            <a:ext cx="1707723" cy="1707723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89704565-C2BE-4555-9B56-04A3E4C6E2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33" y="3078388"/>
            <a:ext cx="1207098" cy="1342094"/>
          </a:xfrm>
          <a:prstGeom prst="rect">
            <a:avLst/>
          </a:prstGeom>
        </p:spPr>
      </p:pic>
      <p:pic>
        <p:nvPicPr>
          <p:cNvPr id="25" name="Resim 24">
            <a:extLst>
              <a:ext uri="{FF2B5EF4-FFF2-40B4-BE49-F238E27FC236}">
                <a16:creationId xmlns:a16="http://schemas.microsoft.com/office/drawing/2014/main" id="{BE9353CB-9D77-409A-8A9A-60900D5678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45" y="4558530"/>
            <a:ext cx="1342094" cy="13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323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414</TotalTime>
  <Words>35</Words>
  <Application>Microsoft Office PowerPoint</Application>
  <PresentationFormat>Geniş ekran</PresentationFormat>
  <Paragraphs>17</Paragraphs>
  <Slides>7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Nova</vt:lpstr>
      <vt:lpstr>Univers</vt:lpstr>
      <vt:lpstr>GradientVTI</vt:lpstr>
      <vt:lpstr>Online Doctor Appointment System(ODAS)</vt:lpstr>
      <vt:lpstr>High Level Architecture</vt:lpstr>
      <vt:lpstr>Low Level Architecture</vt:lpstr>
      <vt:lpstr>UML Class Diagram</vt:lpstr>
      <vt:lpstr>Design Patterns</vt:lpstr>
      <vt:lpstr>External Perspective</vt:lpstr>
      <vt:lpstr>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Doctor Appointment System(ODAS)</dc:title>
  <dc:creator>kayra polat</dc:creator>
  <cp:lastModifiedBy>Kayra Polat</cp:lastModifiedBy>
  <cp:revision>40</cp:revision>
  <dcterms:created xsi:type="dcterms:W3CDTF">2021-12-30T18:34:27Z</dcterms:created>
  <dcterms:modified xsi:type="dcterms:W3CDTF">2022-03-02T11:25:19Z</dcterms:modified>
</cp:coreProperties>
</file>