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14114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Asiroglu" userId="e0f1bbbb-f090-40a8-9754-30c894c9b5f4" providerId="ADAL" clId="{167D4202-7159-4C6F-93B8-268EF828FE9F}"/>
    <pc:docChg chg="modSld">
      <pc:chgData name="Mustafa Asiroglu" userId="e0f1bbbb-f090-40a8-9754-30c894c9b5f4" providerId="ADAL" clId="{167D4202-7159-4C6F-93B8-268EF828FE9F}" dt="2022-04-26T14:34:08.273" v="0" actId="20577"/>
      <pc:docMkLst>
        <pc:docMk/>
      </pc:docMkLst>
      <pc:sldChg chg="modNotesTx">
        <pc:chgData name="Mustafa Asiroglu" userId="e0f1bbbb-f090-40a8-9754-30c894c9b5f4" providerId="ADAL" clId="{167D4202-7159-4C6F-93B8-268EF828FE9F}" dt="2022-04-26T14:34:08.273" v="0" actId="20577"/>
        <pc:sldMkLst>
          <pc:docMk/>
          <pc:sldMk cId="74284700" sldId="21414114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F3EF-7EFD-4CDC-B394-2A297601F48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986C-AD11-45F2-8A96-76B0732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3EBA0-89B0-4ECE-8799-87CCABF61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04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523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6038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1128911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029710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82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3" y="5853281"/>
            <a:ext cx="11314110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66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755524" cy="4308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2017713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3875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7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7814" y="2017713"/>
            <a:ext cx="3674378" cy="1395254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27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923987" y="1658679"/>
            <a:ext cx="5987276" cy="360042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658679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505978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25CEAA-3216-4B9E-B72E-8076ED46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545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5369" y="2017713"/>
            <a:ext cx="5845175" cy="1612749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4101472"/>
            <a:ext cx="3721925" cy="984885"/>
          </a:xfrm>
        </p:spPr>
        <p:txBody>
          <a:bodyPr/>
          <a:lstStyle>
            <a:lvl1pPr marL="0" indent="0" algn="ctr">
              <a:spcBef>
                <a:spcPts val="1800"/>
              </a:spcBef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892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453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07600" y="4065105"/>
            <a:ext cx="26517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906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052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840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4751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761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11CAF-1420-4DA3-8868-16E3707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327DD3-EAA2-4745-8B8F-6B8A2496B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5100"/>
            <a:ext cx="11021125" cy="161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9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3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1251287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B79B4B-A990-40D0-8B41-0DAECFA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2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736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57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057" y="1235983"/>
            <a:ext cx="3574143" cy="1831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60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3688" y="3408402"/>
            <a:ext cx="4885414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</p:spTree>
    <p:extLst>
      <p:ext uri="{BB962C8B-B14F-4D97-AF65-F5344CB8AC3E}">
        <p14:creationId xmlns:p14="http://schemas.microsoft.com/office/powerpoint/2010/main" val="2235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4694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FBCC-E6E0-4D07-8D98-A5A61A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03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2464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426" y="1975224"/>
            <a:ext cx="5040313" cy="1381917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2pPr>
            <a:lvl3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 marL="0" indent="0">
              <a:spcAft>
                <a:spcPts val="600"/>
              </a:spcAft>
              <a:buNone/>
              <a:defRPr sz="1100"/>
            </a:lvl4pPr>
            <a:lvl5pPr marL="0" indent="0">
              <a:spcAft>
                <a:spcPts val="600"/>
              </a:spcAft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922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00B3-5684-4E06-A68F-3759BB7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0566"/>
            <a:ext cx="11018520" cy="492443"/>
          </a:xfrm>
        </p:spPr>
        <p:txBody>
          <a:bodyPr/>
          <a:lstStyle>
            <a:lvl1pPr algn="ctr">
              <a:defRPr kumimoji="0" lang="en-US" sz="3200" b="0" i="0" u="none" strike="noStrike" kern="1200" cap="none" spc="-50" normalizeH="0" baseline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88153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403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00B3-5684-4E06-A68F-3759BB7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0566"/>
            <a:ext cx="11018520" cy="492443"/>
          </a:xfrm>
        </p:spPr>
        <p:txBody>
          <a:bodyPr/>
          <a:lstStyle>
            <a:lvl1pPr algn="ctr">
              <a:defRPr kumimoji="0" lang="en-US" sz="3200" b="0" i="0" u="none" strike="noStrike" kern="1200" cap="none" spc="-50" normalizeH="0" baseline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60549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AC030-BCF1-44F8-86A1-B65416F0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38818"/>
            <a:ext cx="4958462" cy="135421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11E33-E2B8-4433-B386-6717E4081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245501"/>
            <a:ext cx="4962525" cy="203132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3pPr>
            <a:lvl4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4pPr>
            <a:lvl5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68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545-BF5A-42C9-961A-2A7EC41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1873-42C5-4778-86EB-6092A331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3BB5-2A65-4C87-A87A-C714043E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66B-57FA-4BA6-AC72-17101F6A4C9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A433-B531-4548-8578-DBFB141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46D5-5DC4-423D-BC63-D8FBAA9A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17C8-72B9-423F-AC23-39C343E9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624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9813" y="2688798"/>
            <a:ext cx="6392810" cy="1480405"/>
          </a:xfrm>
        </p:spPr>
        <p:txBody>
          <a:bodyPr anchor="ctr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0655"/>
            <a:ext cx="2851980" cy="553998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11360094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96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5" y="3035808"/>
            <a:ext cx="10664421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96F2C-4866-4D5F-BE6A-70D8356F667D}"/>
              </a:ext>
            </a:extLst>
          </p:cNvPr>
          <p:cNvSpPr txBox="1"/>
          <p:nvPr userDrawn="1"/>
        </p:nvSpPr>
        <p:spPr>
          <a:xfrm>
            <a:off x="584200" y="1891022"/>
            <a:ext cx="206787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1">
                <a:solidFill>
                  <a:schemeClr val="accent1"/>
                </a:solidFill>
              </a:rPr>
              <a:t>demo</a:t>
            </a:r>
            <a:endParaRPr lang="en-US" sz="4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10452239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90601"/>
            <a:ext cx="587958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6005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8015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0249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1D5A648-C777-AD24-D78E-DDC7ACD9CCFF}"/>
              </a:ext>
            </a:extLst>
          </p:cNvPr>
          <p:cNvGrpSpPr/>
          <p:nvPr/>
        </p:nvGrpSpPr>
        <p:grpSpPr>
          <a:xfrm>
            <a:off x="276752" y="289767"/>
            <a:ext cx="11648508" cy="6342242"/>
            <a:chOff x="268709" y="282850"/>
            <a:chExt cx="11648508" cy="634224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7E03B2-5865-BC47-5F82-2A63ACD16656}"/>
                </a:ext>
              </a:extLst>
            </p:cNvPr>
            <p:cNvSpPr/>
            <p:nvPr/>
          </p:nvSpPr>
          <p:spPr>
            <a:xfrm>
              <a:off x="274780" y="282850"/>
              <a:ext cx="9086933" cy="74111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17" name="Footer Placeholder 6">
              <a:extLst>
                <a:ext uri="{FF2B5EF4-FFF2-40B4-BE49-F238E27FC236}">
                  <a16:creationId xmlns:a16="http://schemas.microsoft.com/office/drawing/2014/main" id="{4EB2BCD9-8D0B-488A-A6D1-8882D56B998C}"/>
                </a:ext>
              </a:extLst>
            </p:cNvPr>
            <p:cNvSpPr txBox="1">
              <a:spLocks/>
            </p:cNvSpPr>
            <p:nvPr/>
          </p:nvSpPr>
          <p:spPr>
            <a:xfrm>
              <a:off x="7209902" y="6245019"/>
              <a:ext cx="4524455" cy="380073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l" defTabSz="1088105" rtl="0" eaLnBrk="1" latinLnBrk="0" hangingPunct="1">
                <a:defRPr sz="1400" b="1" kern="1200" baseline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defRPr>
              </a:lvl1pPr>
              <a:lvl2pPr marL="544053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8105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2159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211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20264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4316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8369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2422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878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Microsoft Technology Centers | Istanbul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CE45A0-AAA0-C9E1-2CFB-CA95B5BE0F34}"/>
                </a:ext>
              </a:extLst>
            </p:cNvPr>
            <p:cNvSpPr/>
            <p:nvPr/>
          </p:nvSpPr>
          <p:spPr>
            <a:xfrm>
              <a:off x="274783" y="1247486"/>
              <a:ext cx="3461106" cy="241992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A0EA07-A39E-FFBA-FD1D-04992C45136F}"/>
                </a:ext>
              </a:extLst>
            </p:cNvPr>
            <p:cNvSpPr/>
            <p:nvPr/>
          </p:nvSpPr>
          <p:spPr>
            <a:xfrm>
              <a:off x="3931768" y="1247486"/>
              <a:ext cx="5429945" cy="241992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0D99C8-13E1-A797-1A14-D6108289F41B}"/>
                </a:ext>
              </a:extLst>
            </p:cNvPr>
            <p:cNvSpPr/>
            <p:nvPr/>
          </p:nvSpPr>
          <p:spPr>
            <a:xfrm>
              <a:off x="268709" y="3875501"/>
              <a:ext cx="6805365" cy="273774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4259A5-7FBE-2048-B901-653FF02976FF}"/>
                </a:ext>
              </a:extLst>
            </p:cNvPr>
            <p:cNvSpPr/>
            <p:nvPr/>
          </p:nvSpPr>
          <p:spPr>
            <a:xfrm>
              <a:off x="7264977" y="3870882"/>
              <a:ext cx="4652239" cy="273774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62F97-2F94-7119-659E-6A584CC2CC10}"/>
                </a:ext>
              </a:extLst>
            </p:cNvPr>
            <p:cNvSpPr txBox="1"/>
            <p:nvPr/>
          </p:nvSpPr>
          <p:spPr>
            <a:xfrm>
              <a:off x="268709" y="1232056"/>
              <a:ext cx="310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Problem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C508F3-7C71-A3C7-DAB2-7607A672C314}"/>
                </a:ext>
              </a:extLst>
            </p:cNvPr>
            <p:cNvSpPr txBox="1"/>
            <p:nvPr/>
          </p:nvSpPr>
          <p:spPr>
            <a:xfrm>
              <a:off x="3917254" y="1232056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Çözüm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ve Son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Kullanıcı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Deneyimi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9B4F3A-7ACE-2026-ACBA-8E59ECF99606}"/>
                </a:ext>
              </a:extLst>
            </p:cNvPr>
            <p:cNvSpPr txBox="1"/>
            <p:nvPr/>
          </p:nvSpPr>
          <p:spPr>
            <a:xfrm>
              <a:off x="268709" y="3904294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Protip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(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Ekran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Görüntüleri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,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Görseller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98137-6A42-D163-2697-40E73836BCEF}"/>
                </a:ext>
              </a:extLst>
            </p:cNvPr>
            <p:cNvSpPr txBox="1"/>
            <p:nvPr/>
          </p:nvSpPr>
          <p:spPr>
            <a:xfrm>
              <a:off x="7322127" y="3894261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Teknik Mimari / Teknoloji / Veri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Kaynakları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2862E6-0F9E-568B-E039-06B5DE8338DE}"/>
                </a:ext>
              </a:extLst>
            </p:cNvPr>
            <p:cNvSpPr/>
            <p:nvPr/>
          </p:nvSpPr>
          <p:spPr>
            <a:xfrm>
              <a:off x="9565949" y="1247486"/>
              <a:ext cx="2351267" cy="241992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4CDED1-3831-D7E4-4ABA-31480CD352EA}"/>
                </a:ext>
              </a:extLst>
            </p:cNvPr>
            <p:cNvSpPr txBox="1"/>
            <p:nvPr/>
          </p:nvSpPr>
          <p:spPr>
            <a:xfrm>
              <a:off x="9565950" y="1232657"/>
              <a:ext cx="1918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Hedef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Kitle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1C2718-B3FF-CDEB-9DBD-09841F715C1F}"/>
                </a:ext>
              </a:extLst>
            </p:cNvPr>
            <p:cNvSpPr txBox="1"/>
            <p:nvPr/>
          </p:nvSpPr>
          <p:spPr>
            <a:xfrm>
              <a:off x="268709" y="305724"/>
              <a:ext cx="310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Proje Adı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16CBCA3-7660-0E1D-E56E-DC46CC201416}"/>
                </a:ext>
              </a:extLst>
            </p:cNvPr>
            <p:cNvSpPr/>
            <p:nvPr/>
          </p:nvSpPr>
          <p:spPr>
            <a:xfrm>
              <a:off x="9565948" y="282850"/>
              <a:ext cx="2351268" cy="74111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658401-C390-9B1C-E93C-49B4106F5AEF}"/>
                </a:ext>
              </a:extLst>
            </p:cNvPr>
            <p:cNvSpPr txBox="1"/>
            <p:nvPr/>
          </p:nvSpPr>
          <p:spPr>
            <a:xfrm>
              <a:off x="9591097" y="305724"/>
              <a:ext cx="2326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Takım Adı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20C32E50-C482-B614-28E8-BC144B7F6115}"/>
              </a:ext>
            </a:extLst>
          </p:cNvPr>
          <p:cNvSpPr txBox="1">
            <a:spLocks/>
          </p:cNvSpPr>
          <p:nvPr/>
        </p:nvSpPr>
        <p:spPr>
          <a:xfrm>
            <a:off x="9707975" y="633935"/>
            <a:ext cx="2209241" cy="33855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 lnSpcReduction="100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</a:rPr>
              <a:t>North </a:t>
            </a:r>
            <a:r>
              <a:rPr lang="tr-TR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</a:rPr>
              <a:t>IoT</a:t>
            </a:r>
            <a:endParaRPr kumimoji="0" lang="tr-TR" sz="2400" b="0" i="0" u="none" strike="noStrike" kern="1200" cap="none" spc="-50" normalizeH="0" baseline="0" noProof="0" dirty="0">
              <a:ln w="3175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BAE6A8F-919A-6541-D548-80DA68F44FB1}"/>
              </a:ext>
            </a:extLst>
          </p:cNvPr>
          <p:cNvSpPr txBox="1">
            <a:spLocks/>
          </p:cNvSpPr>
          <p:nvPr/>
        </p:nvSpPr>
        <p:spPr>
          <a:xfrm>
            <a:off x="385587" y="1624280"/>
            <a:ext cx="3350301" cy="205856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tr-TR" sz="1600" dirty="0">
                <a:solidFill>
                  <a:schemeClr val="bg1"/>
                </a:solidFill>
              </a:rPr>
              <a:t>Büyükşehirlerdeki özel otoparklar günün yoğun saatlerinde tamamen </a:t>
            </a:r>
            <a:r>
              <a:rPr lang="tr-TR" sz="1600" b="1" dirty="0">
                <a:solidFill>
                  <a:schemeClr val="bg1"/>
                </a:solidFill>
              </a:rPr>
              <a:t>dolu</a:t>
            </a:r>
            <a:r>
              <a:rPr lang="tr-TR" sz="1600" dirty="0">
                <a:solidFill>
                  <a:schemeClr val="bg1"/>
                </a:solidFill>
              </a:rPr>
              <a:t> oluyor.</a:t>
            </a:r>
          </a:p>
          <a:p>
            <a:pPr>
              <a:defRPr/>
            </a:pPr>
            <a:endParaRPr lang="tr-TR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tr-TR" sz="1600">
                <a:solidFill>
                  <a:schemeClr val="bg1"/>
                </a:solidFill>
              </a:rPr>
              <a:t>Araç kullanıcıları, </a:t>
            </a:r>
            <a:r>
              <a:rPr lang="tr-TR" sz="1600" dirty="0">
                <a:solidFill>
                  <a:schemeClr val="bg1"/>
                </a:solidFill>
              </a:rPr>
              <a:t>sıklıkla </a:t>
            </a:r>
            <a:r>
              <a:rPr lang="tr-TR" sz="1600" b="1" dirty="0">
                <a:solidFill>
                  <a:schemeClr val="bg1"/>
                </a:solidFill>
              </a:rPr>
              <a:t>otopark yeri bulamama </a:t>
            </a:r>
            <a:r>
              <a:rPr lang="tr-TR" sz="1600" dirty="0">
                <a:solidFill>
                  <a:schemeClr val="bg1"/>
                </a:solidFill>
              </a:rPr>
              <a:t>sorunuyla karşılaşıyor.</a:t>
            </a:r>
          </a:p>
          <a:p>
            <a:pPr>
              <a:defRPr/>
            </a:pPr>
            <a:endParaRPr lang="tr-TR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tr-TR" sz="1600" dirty="0">
                <a:solidFill>
                  <a:schemeClr val="bg1"/>
                </a:solidFill>
              </a:rPr>
              <a:t>+50 araçlık otoparklarda </a:t>
            </a:r>
            <a:r>
              <a:rPr lang="tr-TR" sz="1600" b="1" dirty="0">
                <a:solidFill>
                  <a:schemeClr val="bg1"/>
                </a:solidFill>
              </a:rPr>
              <a:t>boş olan park bölmesinin </a:t>
            </a:r>
            <a:r>
              <a:rPr lang="tr-TR" sz="1600" dirty="0">
                <a:solidFill>
                  <a:schemeClr val="bg1"/>
                </a:solidFill>
              </a:rPr>
              <a:t>bulunabilmesi için neredeyse </a:t>
            </a:r>
            <a:r>
              <a:rPr lang="tr-TR" sz="1600" b="1" dirty="0">
                <a:solidFill>
                  <a:schemeClr val="bg1"/>
                </a:solidFill>
              </a:rPr>
              <a:t>tüm otopark alanı dolaşılıyor.</a:t>
            </a:r>
          </a:p>
          <a:p>
            <a:pPr>
              <a:defRPr/>
            </a:pPr>
            <a:endParaRPr lang="tr-TR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tr-TR" sz="1600" dirty="0">
              <a:solidFill>
                <a:schemeClr val="bg1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-50" normalizeH="0" baseline="0" noProof="0" dirty="0">
              <a:ln w="3175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itchFamily="34" charset="0"/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6875AB46-2C1B-1797-2CF7-70CFC32CE036}"/>
              </a:ext>
            </a:extLst>
          </p:cNvPr>
          <p:cNvSpPr txBox="1">
            <a:spLocks/>
          </p:cNvSpPr>
          <p:nvPr/>
        </p:nvSpPr>
        <p:spPr>
          <a:xfrm>
            <a:off x="4049428" y="1633680"/>
            <a:ext cx="5210709" cy="205856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tr-TR" sz="2100" dirty="0">
                <a:solidFill>
                  <a:schemeClr val="bg1"/>
                </a:solidFill>
                <a:latin typeface="Abadi" panose="020B0604020104020204" pitchFamily="34" charset="0"/>
              </a:rPr>
              <a:t>Araç kullanıcılarının </a:t>
            </a:r>
            <a:r>
              <a:rPr lang="tr-TR" sz="2100" b="1" dirty="0">
                <a:solidFill>
                  <a:schemeClr val="bg1"/>
                </a:solidFill>
                <a:latin typeface="Abadi" panose="020B0604020104020204" pitchFamily="34" charset="0"/>
              </a:rPr>
              <a:t>otopark alanına gitmeden </a:t>
            </a:r>
            <a:r>
              <a:rPr lang="tr-TR" sz="2100" dirty="0">
                <a:solidFill>
                  <a:schemeClr val="bg1"/>
                </a:solidFill>
                <a:latin typeface="Abadi" panose="020B0604020104020204" pitchFamily="34" charset="0"/>
              </a:rPr>
              <a:t>park yerlerini dijital ödeme ile kiralayabileceği , otopark alanındaki boş bölmelerin gösterildiği güncel bir kroki ile en hızlı, en az yakıt tüketimli park deneyimini yaşayabilecekleri bir platform.</a:t>
            </a:r>
          </a:p>
          <a:p>
            <a:pPr>
              <a:defRPr/>
            </a:pPr>
            <a:endParaRPr lang="tr-T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-50" normalizeH="0" baseline="0" noProof="0" dirty="0">
              <a:ln w="3175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81D74C14-2467-5987-1C5E-790CC284D810}"/>
              </a:ext>
            </a:extLst>
          </p:cNvPr>
          <p:cNvSpPr txBox="1">
            <a:spLocks/>
          </p:cNvSpPr>
          <p:nvPr/>
        </p:nvSpPr>
        <p:spPr>
          <a:xfrm>
            <a:off x="9651978" y="1633680"/>
            <a:ext cx="2220443" cy="205856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75000" lnSpcReduction="200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badi" panose="020B0604020104020204" pitchFamily="34" charset="0"/>
              </a:rPr>
              <a:t>Hedef kitlemizin, mobil teknolojileri kullanmaya yatkın ve sosyal yaşantısı yüksek yerlerde yaşayan araç kullanıcılarının olduğunu söyleyebiliriz. 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D0CFBEC-27C8-BF98-5414-5635486A96AF}"/>
              </a:ext>
            </a:extLst>
          </p:cNvPr>
          <p:cNvSpPr txBox="1">
            <a:spLocks/>
          </p:cNvSpPr>
          <p:nvPr/>
        </p:nvSpPr>
        <p:spPr>
          <a:xfrm>
            <a:off x="7449595" y="4270622"/>
            <a:ext cx="4475665" cy="2361387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 lnSpcReduction="100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Nesnelerin interneti tabanlı bir proje geliştirdik. Otopark alanlarına kuracağımız </a:t>
            </a:r>
            <a:r>
              <a:rPr lang="tr-TR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inovatif</a:t>
            </a:r>
            <a:r>
              <a:rPr lang="tr-TR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, maliyet-etkin sistemler ile park bölmesi dolu-boş verilerini </a:t>
            </a:r>
            <a:r>
              <a:rPr lang="tr-TR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IoT</a:t>
            </a:r>
            <a:r>
              <a:rPr lang="tr-TR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 ağımız ile </a:t>
            </a:r>
            <a:r>
              <a:rPr lang="tr-TR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Firebase</a:t>
            </a:r>
            <a:r>
              <a:rPr lang="tr-TR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badi" panose="020B0604020104020204" pitchFamily="34" charset="0"/>
              </a:rPr>
              <a:t> platformunda depoluyor ve mobil uygulamaya aktarıyoruz. Kullanıcılara müsait otoparklar için kiralama imkanı sunuyor ve aldığımız dolu-boş bilgilerini bir kroki haline getirip kullanıcıya sunuyoruz. İş fikrimizi oluştururken İSPARK otopark verilerinden ve okulumuzdaki bir öğrenci topluluğunda yaptığımız anket sonucu elde ettiğimiz verilerden yararlandık.</a:t>
            </a:r>
            <a:endParaRPr kumimoji="0" lang="tr-TR" sz="1600" b="0" i="0" u="none" strike="noStrike" kern="1200" cap="none" spc="-50" normalizeH="0" baseline="0" noProof="0" dirty="0">
              <a:ln w="3175"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90BA909-5B7C-3819-A8D5-59DAEAB7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8" y="633935"/>
            <a:ext cx="2872696" cy="338554"/>
          </a:xfrm>
        </p:spPr>
        <p:txBody>
          <a:bodyPr>
            <a:normAutofit fontScale="90000"/>
          </a:bodyPr>
          <a:lstStyle/>
          <a:p>
            <a:r>
              <a:rPr lang="tr-TR" sz="2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Bi</a:t>
            </a:r>
            <a:r>
              <a:rPr lang="tr-T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-Park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9AE65850-323D-0D5A-455D-E537D774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8" y="3932224"/>
            <a:ext cx="1809063" cy="259364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BD753D5-E76A-62B2-1CC8-878BFDC3E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0" y="3932224"/>
            <a:ext cx="1434131" cy="2593640"/>
          </a:xfrm>
          <a:prstGeom prst="rect">
            <a:avLst/>
          </a:prstGeom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D522377-8FB6-BEBE-C4DC-4BB9C7825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7" y="4609890"/>
            <a:ext cx="3864433" cy="14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500">
        <p159:morph option="byObject"/>
      </p:transition>
    </mc:Choice>
    <mc:Fallback xmlns="">
      <p:transition spd="slow" advTm="20500">
        <p:fade/>
      </p:transition>
    </mc:Fallback>
  </mc:AlternateContent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808754E5987D6F4B84A5623F336CA950" ma:contentTypeVersion="6" ma:contentTypeDescription="Yeni belge oluşturun." ma:contentTypeScope="" ma:versionID="9743f48803513300679277974bbe4b50">
  <xsd:schema xmlns:xsd="http://www.w3.org/2001/XMLSchema" xmlns:xs="http://www.w3.org/2001/XMLSchema" xmlns:p="http://schemas.microsoft.com/office/2006/metadata/properties" xmlns:ns2="c90dabe1-233e-4ccc-bd7c-4a8c341c5d2c" xmlns:ns3="efbaf621-3738-4f2c-9176-f113de6f68e3" targetNamespace="http://schemas.microsoft.com/office/2006/metadata/properties" ma:root="true" ma:fieldsID="83e3226a971b2acc6d926b8812c84832" ns2:_="" ns3:_="">
    <xsd:import namespace="c90dabe1-233e-4ccc-bd7c-4a8c341c5d2c"/>
    <xsd:import namespace="efbaf621-3738-4f2c-9176-f113de6f68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dabe1-233e-4ccc-bd7c-4a8c341c5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af621-3738-4f2c-9176-f113de6f68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5E732-0B70-4F0C-84FA-07441C75C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DAE55F-20AA-45CE-B7AE-C3243E66A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2ED977-AA91-46C2-8734-6EFAFB655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dabe1-233e-4ccc-bd7c-4a8c341c5d2c"/>
    <ds:schemaRef ds:uri="efbaf621-3738-4f2c-9176-f113de6f68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190</Words>
  <Application>Microsoft Office PowerPoint</Application>
  <PresentationFormat>Geniş ekran</PresentationFormat>
  <Paragraphs>20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8" baseType="lpstr">
      <vt:lpstr>Abadi</vt:lpstr>
      <vt:lpstr>Arial</vt:lpstr>
      <vt:lpstr>Calibri</vt:lpstr>
      <vt:lpstr>Segoe UI</vt:lpstr>
      <vt:lpstr>Segoe UI Semibold</vt:lpstr>
      <vt:lpstr>Wingdings</vt:lpstr>
      <vt:lpstr>Black Template</vt:lpstr>
      <vt:lpstr>Bi-Park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……</dc:title>
  <dc:creator>Mustafa Asiroglu</dc:creator>
  <cp:lastModifiedBy>Kayra Kurnaz</cp:lastModifiedBy>
  <cp:revision>3</cp:revision>
  <dcterms:created xsi:type="dcterms:W3CDTF">2022-04-26T14:30:47Z</dcterms:created>
  <dcterms:modified xsi:type="dcterms:W3CDTF">2022-05-12T17:49:49Z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0x010100808754E5987D6F4B84A5623F336CA950</vt:lpwstr>
  </property>
</Properties>
</file>