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developer.chrome.com/docs/devtools/rendering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need to enable the ‘rendering’ tab in Chrome’s devtools so we can take advantage of the media query emulation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https://developer.chrome.com/docs/devtools/rendering</a:t>
            </a:r>
          </a:p>
          <a:p>
            <a:pPr/>
          </a:p>
          <a:p>
            <a:pPr/>
            <a:r>
              <a:t>Command + shift + p in dev tools</a:t>
            </a:r>
            <a:br/>
            <a:r>
              <a:t>search ‘rendering’, select</a:t>
            </a:r>
            <a:br/>
            <a:r>
              <a:t>new drawer will open in devtools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llo Darkne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Darkness</a:t>
            </a:r>
          </a:p>
        </p:txBody>
      </p:sp>
      <p:sp>
        <p:nvSpPr>
          <p:cNvPr id="152" name="Kayla Brew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Kayla Brewer</a:t>
            </a:r>
          </a:p>
        </p:txBody>
      </p:sp>
      <p:sp>
        <p:nvSpPr>
          <p:cNvPr id="153" name="Implementing an Automatic Dark Mode w/ HTML &amp; CS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an Automatic Dark Mode w/ HTML &amp;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 media query that can “automagically” implement your dark mode based on the user’s device settings…"/>
          <p:cNvSpPr txBox="1"/>
          <p:nvPr>
            <p:ph type="body" idx="1"/>
          </p:nvPr>
        </p:nvSpPr>
        <p:spPr>
          <a:xfrm>
            <a:off x="1270000" y="2923285"/>
            <a:ext cx="21844000" cy="9776715"/>
          </a:xfrm>
          <a:prstGeom prst="rect">
            <a:avLst/>
          </a:prstGeom>
        </p:spPr>
        <p:txBody>
          <a:bodyPr/>
          <a:lstStyle/>
          <a:p>
            <a:pPr marL="558800" indent="-558800">
              <a:defRPr sz="6000"/>
            </a:pPr>
            <a:r>
              <a:t>A media query that can “automagically” implement your dark mode based on the user’s device settings</a:t>
            </a:r>
          </a:p>
          <a:p>
            <a:pPr marL="558800" indent="-558800">
              <a:defRPr sz="6000"/>
            </a:pPr>
            <a:r>
              <a:t>Two implementations: one with only HTML &amp; CSS, and one that uses a very small amount of javascript</a:t>
            </a:r>
          </a:p>
          <a:p>
            <a:pPr marL="558800" indent="-558800">
              <a:defRPr sz="6000"/>
            </a:pPr>
            <a:r>
              <a:t>You can emulate the user’s preferred color scheme in devtools*</a:t>
            </a:r>
          </a:p>
        </p:txBody>
      </p:sp>
      <p:sp>
        <p:nvSpPr>
          <p:cNvPr id="156" name="prefers-color-scheme"/>
          <p:cNvSpPr txBox="1"/>
          <p:nvPr/>
        </p:nvSpPr>
        <p:spPr>
          <a:xfrm>
            <a:off x="1270000" y="830914"/>
            <a:ext cx="21844000" cy="148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365188">
              <a:lnSpc>
                <a:spcPct val="90000"/>
              </a:lnSpc>
              <a:defRPr spc="-244" sz="81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prefers-color-scheme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nabling the emulation in devtools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Enabling the emulation in devtools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TML &amp;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&amp;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nabling user choice with just a little bit of javascript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Enabling user choice with just a little bit of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