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29" name="PlaceHolder 2"/>
          <p:cNvSpPr>
            <a:spLocks noGrp="1"/>
          </p:cNvSpPr>
          <p:nvPr>
            <p:ph type="body"/>
          </p:nvPr>
        </p:nvSpPr>
        <p:spPr>
          <a:xfrm>
            <a:off x="504000" y="1769040"/>
            <a:ext cx="9071640" cy="2091240"/>
          </a:xfrm>
          <a:prstGeom prst="rect">
            <a:avLst/>
          </a:prstGeom>
        </p:spPr>
        <p:txBody>
          <a:bodyPr lIns="0" rIns="0" tIns="0" bIns="0">
            <a:normAutofit/>
          </a:bodyPr>
          <a:p>
            <a:endParaRPr b="0" lang="tr-TR" sz="3200" spc="-1" strike="noStrike">
              <a:latin typeface="Arial"/>
            </a:endParaRPr>
          </a:p>
        </p:txBody>
      </p:sp>
      <p:sp>
        <p:nvSpPr>
          <p:cNvPr id="30" name="PlaceHolder 3"/>
          <p:cNvSpPr>
            <a:spLocks noGrp="1"/>
          </p:cNvSpPr>
          <p:nvPr>
            <p:ph type="body"/>
          </p:nvPr>
        </p:nvSpPr>
        <p:spPr>
          <a:xfrm>
            <a:off x="504000" y="4059360"/>
            <a:ext cx="907164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32"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33"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34" name="PlaceHolder 4"/>
          <p:cNvSpPr>
            <a:spLocks noGrp="1"/>
          </p:cNvSpPr>
          <p:nvPr>
            <p:ph type="body"/>
          </p:nvPr>
        </p:nvSpPr>
        <p:spPr>
          <a:xfrm>
            <a:off x="504000" y="4059360"/>
            <a:ext cx="4426920" cy="2091240"/>
          </a:xfrm>
          <a:prstGeom prst="rect">
            <a:avLst/>
          </a:prstGeom>
        </p:spPr>
        <p:txBody>
          <a:bodyPr lIns="0" rIns="0" tIns="0" bIns="0">
            <a:normAutofit/>
          </a:bodyPr>
          <a:p>
            <a:endParaRPr b="0" lang="tr-TR" sz="3200" spc="-1" strike="noStrike">
              <a:latin typeface="Arial"/>
            </a:endParaRPr>
          </a:p>
        </p:txBody>
      </p:sp>
      <p:sp>
        <p:nvSpPr>
          <p:cNvPr id="35" name="PlaceHolder 5"/>
          <p:cNvSpPr>
            <a:spLocks noGrp="1"/>
          </p:cNvSpPr>
          <p:nvPr>
            <p:ph type="body"/>
          </p:nvPr>
        </p:nvSpPr>
        <p:spPr>
          <a:xfrm>
            <a:off x="515268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37" name="PlaceHolder 2"/>
          <p:cNvSpPr>
            <a:spLocks noGrp="1"/>
          </p:cNvSpPr>
          <p:nvPr>
            <p:ph type="body"/>
          </p:nvPr>
        </p:nvSpPr>
        <p:spPr>
          <a:xfrm>
            <a:off x="504000" y="1769040"/>
            <a:ext cx="2920680" cy="2091240"/>
          </a:xfrm>
          <a:prstGeom prst="rect">
            <a:avLst/>
          </a:prstGeom>
        </p:spPr>
        <p:txBody>
          <a:bodyPr lIns="0" rIns="0" tIns="0" bIns="0">
            <a:normAutofit/>
          </a:bodyPr>
          <a:p>
            <a:endParaRPr b="0" lang="tr-TR" sz="3200" spc="-1" strike="noStrike">
              <a:latin typeface="Arial"/>
            </a:endParaRPr>
          </a:p>
        </p:txBody>
      </p:sp>
      <p:sp>
        <p:nvSpPr>
          <p:cNvPr id="38" name="PlaceHolder 3"/>
          <p:cNvSpPr>
            <a:spLocks noGrp="1"/>
          </p:cNvSpPr>
          <p:nvPr>
            <p:ph type="body"/>
          </p:nvPr>
        </p:nvSpPr>
        <p:spPr>
          <a:xfrm>
            <a:off x="3571200" y="1769040"/>
            <a:ext cx="2920680" cy="2091240"/>
          </a:xfrm>
          <a:prstGeom prst="rect">
            <a:avLst/>
          </a:prstGeom>
        </p:spPr>
        <p:txBody>
          <a:bodyPr lIns="0" rIns="0" tIns="0" bIns="0">
            <a:normAutofit/>
          </a:bodyPr>
          <a:p>
            <a:endParaRPr b="0" lang="tr-TR" sz="3200" spc="-1" strike="noStrike">
              <a:latin typeface="Arial"/>
            </a:endParaRPr>
          </a:p>
        </p:txBody>
      </p:sp>
      <p:sp>
        <p:nvSpPr>
          <p:cNvPr id="39" name="PlaceHolder 4"/>
          <p:cNvSpPr>
            <a:spLocks noGrp="1"/>
          </p:cNvSpPr>
          <p:nvPr>
            <p:ph type="body"/>
          </p:nvPr>
        </p:nvSpPr>
        <p:spPr>
          <a:xfrm>
            <a:off x="6638040" y="1769040"/>
            <a:ext cx="2920680" cy="2091240"/>
          </a:xfrm>
          <a:prstGeom prst="rect">
            <a:avLst/>
          </a:prstGeom>
        </p:spPr>
        <p:txBody>
          <a:bodyPr lIns="0" rIns="0" tIns="0" bIns="0">
            <a:normAutofit/>
          </a:bodyPr>
          <a:p>
            <a:endParaRPr b="0" lang="tr-TR" sz="3200" spc="-1" strike="noStrike">
              <a:latin typeface="Arial"/>
            </a:endParaRPr>
          </a:p>
        </p:txBody>
      </p:sp>
      <p:sp>
        <p:nvSpPr>
          <p:cNvPr id="40" name="PlaceHolder 5"/>
          <p:cNvSpPr>
            <a:spLocks noGrp="1"/>
          </p:cNvSpPr>
          <p:nvPr>
            <p:ph type="body"/>
          </p:nvPr>
        </p:nvSpPr>
        <p:spPr>
          <a:xfrm>
            <a:off x="504000" y="4059360"/>
            <a:ext cx="2920680" cy="2091240"/>
          </a:xfrm>
          <a:prstGeom prst="rect">
            <a:avLst/>
          </a:prstGeom>
        </p:spPr>
        <p:txBody>
          <a:bodyPr lIns="0" rIns="0" tIns="0" bIns="0">
            <a:normAutofit/>
          </a:bodyPr>
          <a:p>
            <a:endParaRPr b="0" lang="tr-TR" sz="3200" spc="-1" strike="noStrike">
              <a:latin typeface="Arial"/>
            </a:endParaRPr>
          </a:p>
        </p:txBody>
      </p:sp>
      <p:sp>
        <p:nvSpPr>
          <p:cNvPr id="41" name="PlaceHolder 6"/>
          <p:cNvSpPr>
            <a:spLocks noGrp="1"/>
          </p:cNvSpPr>
          <p:nvPr>
            <p:ph type="body"/>
          </p:nvPr>
        </p:nvSpPr>
        <p:spPr>
          <a:xfrm>
            <a:off x="3571200" y="4059360"/>
            <a:ext cx="2920680" cy="2091240"/>
          </a:xfrm>
          <a:prstGeom prst="rect">
            <a:avLst/>
          </a:prstGeom>
        </p:spPr>
        <p:txBody>
          <a:bodyPr lIns="0" rIns="0" tIns="0" bIns="0">
            <a:normAutofit/>
          </a:bodyPr>
          <a:p>
            <a:endParaRPr b="0" lang="tr-TR" sz="3200" spc="-1" strike="noStrike">
              <a:latin typeface="Arial"/>
            </a:endParaRPr>
          </a:p>
        </p:txBody>
      </p:sp>
      <p:sp>
        <p:nvSpPr>
          <p:cNvPr id="42" name="PlaceHolder 7"/>
          <p:cNvSpPr>
            <a:spLocks noGrp="1"/>
          </p:cNvSpPr>
          <p:nvPr>
            <p:ph type="body"/>
          </p:nvPr>
        </p:nvSpPr>
        <p:spPr>
          <a:xfrm>
            <a:off x="6638040" y="4059360"/>
            <a:ext cx="292068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rmAutofit/>
          </a:bodyPr>
          <a:p>
            <a:endParaRPr b="0" lang="tr-TR" sz="3200" spc="-1" strike="noStrike">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rmAutofit/>
          </a:bodyPr>
          <a:p>
            <a:endParaRPr b="0" lang="tr-TR" sz="3200" spc="-1" strike="noStrike">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8"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rmAutofit/>
          </a:bodyPr>
          <a:p>
            <a:endParaRPr b="0" lang="tr-TR" sz="3200" spc="-1" strike="noStrike">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rmAutofit/>
          </a:bodyPr>
          <a:p>
            <a:endParaRPr b="0" lang="tr-TR" sz="3200" spc="-1" strike="noStrike">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rmAutofit/>
          </a:bodyPr>
          <a:p>
            <a:endParaRPr b="0" lang="tr-TR" sz="3200" spc="-1" strike="noStrike">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rmAutofit/>
          </a:bodyPr>
          <a:p>
            <a:endParaRPr b="0" lang="tr-TR" sz="3200" spc="-1" strike="noStrike">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rmAutofit/>
          </a:bodyPr>
          <a:p>
            <a:endParaRPr b="0" lang="tr-TR" sz="3200" spc="-1" strike="noStrike">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rmAutofit/>
          </a:bodyPr>
          <a:p>
            <a:endParaRPr b="0" lang="tr-TR" sz="3200" spc="-1" strike="noStrike">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rmAutofit/>
          </a:bodyPr>
          <a:p>
            <a:endParaRPr b="0" lang="tr-TR" sz="3200" spc="-1" strike="noStrike">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rmAutofit/>
          </a:bodyPr>
          <a:p>
            <a:endParaRPr b="0" lang="tr-TR" sz="3200" spc="-1" strike="noStrike">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10" name="PlaceHolder 2"/>
          <p:cNvSpPr>
            <a:spLocks noGrp="1"/>
          </p:cNvSpPr>
          <p:nvPr>
            <p:ph type="body"/>
          </p:nvPr>
        </p:nvSpPr>
        <p:spPr>
          <a:xfrm>
            <a:off x="504000" y="1769040"/>
            <a:ext cx="9071640" cy="4384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12" name="PlaceHolder 2"/>
          <p:cNvSpPr>
            <a:spLocks noGrp="1"/>
          </p:cNvSpPr>
          <p:nvPr>
            <p:ph type="body"/>
          </p:nvPr>
        </p:nvSpPr>
        <p:spPr>
          <a:xfrm>
            <a:off x="504000" y="1769040"/>
            <a:ext cx="4426920" cy="4384440"/>
          </a:xfrm>
          <a:prstGeom prst="rect">
            <a:avLst/>
          </a:prstGeom>
        </p:spPr>
        <p:txBody>
          <a:bodyPr lIns="0" rIns="0" tIns="0" bIns="0">
            <a:normAutofit/>
          </a:bodyPr>
          <a:p>
            <a:endParaRPr b="0" lang="tr-TR" sz="3200" spc="-1" strike="noStrike">
              <a:latin typeface="Arial"/>
            </a:endParaRPr>
          </a:p>
        </p:txBody>
      </p:sp>
      <p:sp>
        <p:nvSpPr>
          <p:cNvPr id="13" name="PlaceHolder 3"/>
          <p:cNvSpPr>
            <a:spLocks noGrp="1"/>
          </p:cNvSpPr>
          <p:nvPr>
            <p:ph type="body"/>
          </p:nvPr>
        </p:nvSpPr>
        <p:spPr>
          <a:xfrm>
            <a:off x="5152680" y="1769040"/>
            <a:ext cx="4426920" cy="4384440"/>
          </a:xfrm>
          <a:prstGeom prst="rect">
            <a:avLst/>
          </a:prstGeom>
        </p:spPr>
        <p:txBody>
          <a:bodyPr lIns="0" rIns="0" tIns="0" bIns="0">
            <a:normAutofit/>
          </a:bodyPr>
          <a:p>
            <a:endParaRPr b="0" lang="tr-T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17"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18" name="PlaceHolder 3"/>
          <p:cNvSpPr>
            <a:spLocks noGrp="1"/>
          </p:cNvSpPr>
          <p:nvPr>
            <p:ph type="body"/>
          </p:nvPr>
        </p:nvSpPr>
        <p:spPr>
          <a:xfrm>
            <a:off x="5152680" y="1769040"/>
            <a:ext cx="4426920" cy="4384440"/>
          </a:xfrm>
          <a:prstGeom prst="rect">
            <a:avLst/>
          </a:prstGeom>
        </p:spPr>
        <p:txBody>
          <a:bodyPr lIns="0" rIns="0" tIns="0" bIns="0">
            <a:normAutofit/>
          </a:bodyPr>
          <a:p>
            <a:endParaRPr b="0" lang="tr-TR" sz="3200" spc="-1" strike="noStrike">
              <a:latin typeface="Arial"/>
            </a:endParaRPr>
          </a:p>
        </p:txBody>
      </p:sp>
      <p:sp>
        <p:nvSpPr>
          <p:cNvPr id="19" name="PlaceHolder 4"/>
          <p:cNvSpPr>
            <a:spLocks noGrp="1"/>
          </p:cNvSpPr>
          <p:nvPr>
            <p:ph type="body"/>
          </p:nvPr>
        </p:nvSpPr>
        <p:spPr>
          <a:xfrm>
            <a:off x="50400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21" name="PlaceHolder 2"/>
          <p:cNvSpPr>
            <a:spLocks noGrp="1"/>
          </p:cNvSpPr>
          <p:nvPr>
            <p:ph type="body"/>
          </p:nvPr>
        </p:nvSpPr>
        <p:spPr>
          <a:xfrm>
            <a:off x="504000" y="1769040"/>
            <a:ext cx="4426920" cy="4384440"/>
          </a:xfrm>
          <a:prstGeom prst="rect">
            <a:avLst/>
          </a:prstGeom>
        </p:spPr>
        <p:txBody>
          <a:bodyPr lIns="0" rIns="0" tIns="0" bIns="0">
            <a:normAutofit/>
          </a:bodyPr>
          <a:p>
            <a:endParaRPr b="0" lang="tr-TR" sz="3200" spc="-1" strike="noStrike">
              <a:latin typeface="Arial"/>
            </a:endParaRPr>
          </a:p>
        </p:txBody>
      </p:sp>
      <p:sp>
        <p:nvSpPr>
          <p:cNvPr id="22"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23" name="PlaceHolder 4"/>
          <p:cNvSpPr>
            <a:spLocks noGrp="1"/>
          </p:cNvSpPr>
          <p:nvPr>
            <p:ph type="body"/>
          </p:nvPr>
        </p:nvSpPr>
        <p:spPr>
          <a:xfrm>
            <a:off x="5152680" y="4059360"/>
            <a:ext cx="4426920" cy="20912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tr-TR" sz="4400" spc="-1" strike="noStrike">
              <a:latin typeface="Arial"/>
            </a:endParaRPr>
          </a:p>
        </p:txBody>
      </p:sp>
      <p:sp>
        <p:nvSpPr>
          <p:cNvPr id="25" name="PlaceHolder 2"/>
          <p:cNvSpPr>
            <a:spLocks noGrp="1"/>
          </p:cNvSpPr>
          <p:nvPr>
            <p:ph type="body"/>
          </p:nvPr>
        </p:nvSpPr>
        <p:spPr>
          <a:xfrm>
            <a:off x="504000" y="1769040"/>
            <a:ext cx="4426920" cy="2091240"/>
          </a:xfrm>
          <a:prstGeom prst="rect">
            <a:avLst/>
          </a:prstGeom>
        </p:spPr>
        <p:txBody>
          <a:bodyPr lIns="0" rIns="0" tIns="0" bIns="0">
            <a:normAutofit/>
          </a:bodyPr>
          <a:p>
            <a:endParaRPr b="0" lang="tr-TR" sz="3200" spc="-1" strike="noStrike">
              <a:latin typeface="Arial"/>
            </a:endParaRPr>
          </a:p>
        </p:txBody>
      </p:sp>
      <p:sp>
        <p:nvSpPr>
          <p:cNvPr id="26" name="PlaceHolder 3"/>
          <p:cNvSpPr>
            <a:spLocks noGrp="1"/>
          </p:cNvSpPr>
          <p:nvPr>
            <p:ph type="body"/>
          </p:nvPr>
        </p:nvSpPr>
        <p:spPr>
          <a:xfrm>
            <a:off x="5152680" y="1769040"/>
            <a:ext cx="4426920" cy="2091240"/>
          </a:xfrm>
          <a:prstGeom prst="rect">
            <a:avLst/>
          </a:prstGeom>
        </p:spPr>
        <p:txBody>
          <a:bodyPr lIns="0" rIns="0" tIns="0" bIns="0">
            <a:normAutofit/>
          </a:bodyPr>
          <a:p>
            <a:endParaRPr b="0" lang="tr-TR" sz="3200" spc="-1" strike="noStrike">
              <a:latin typeface="Arial"/>
            </a:endParaRPr>
          </a:p>
        </p:txBody>
      </p:sp>
      <p:sp>
        <p:nvSpPr>
          <p:cNvPr id="27" name="PlaceHolder 4"/>
          <p:cNvSpPr>
            <a:spLocks noGrp="1"/>
          </p:cNvSpPr>
          <p:nvPr>
            <p:ph type="body"/>
          </p:nvPr>
        </p:nvSpPr>
        <p:spPr>
          <a:xfrm>
            <a:off x="504000" y="4059360"/>
            <a:ext cx="9071640" cy="2091240"/>
          </a:xfrm>
          <a:prstGeom prst="rect">
            <a:avLst/>
          </a:prstGeom>
        </p:spPr>
        <p:txBody>
          <a:bodyPr lIns="0" rIns="0" tIns="0" bIns="0">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6016680"/>
            <a:ext cx="10076760" cy="1542600"/>
          </a:xfrm>
          <a:prstGeom prst="rect">
            <a:avLst/>
          </a:prstGeom>
          <a:ln>
            <a:noFill/>
          </a:ln>
        </p:spPr>
      </p:pic>
      <p:sp>
        <p:nvSpPr>
          <p:cNvPr id="1" name="PlaceHolder 1"/>
          <p:cNvSpPr>
            <a:spLocks noGrp="1"/>
          </p:cNvSpPr>
          <p:nvPr>
            <p:ph type="title"/>
          </p:nvPr>
        </p:nvSpPr>
        <p:spPr>
          <a:xfrm>
            <a:off x="504360" y="2553840"/>
            <a:ext cx="9071640" cy="162216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2" name="PlaceHolder 2"/>
          <p:cNvSpPr>
            <a:spLocks noGrp="1"/>
          </p:cNvSpPr>
          <p:nvPr>
            <p:ph type="body"/>
          </p:nvPr>
        </p:nvSpPr>
        <p:spPr>
          <a:xfrm>
            <a:off x="504000" y="4536000"/>
            <a:ext cx="9071640" cy="1152000"/>
          </a:xfrm>
          <a:prstGeom prst="rect">
            <a:avLst/>
          </a:prstGeom>
        </p:spPr>
        <p:txBody>
          <a:bodyPr lIns="0" rIns="0" tIns="0" bIns="0">
            <a:normAutofit fontScale="19000"/>
          </a:bodyPr>
          <a:p>
            <a:pPr marL="432000" indent="-324000">
              <a:spcAft>
                <a:spcPts val="1417"/>
              </a:spcAft>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Aft>
                <a:spcPts val="1134"/>
              </a:spcAft>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Aft>
                <a:spcPts val="850"/>
              </a:spcAft>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Aft>
                <a:spcPts val="567"/>
              </a:spcAft>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Aft>
                <a:spcPts val="283"/>
              </a:spcAft>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Aft>
                <a:spcPts val="283"/>
              </a:spcAft>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Aft>
                <a:spcPts val="283"/>
              </a:spcAft>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tr-TR" sz="1400" spc="-1" strike="noStrike">
                <a:latin typeface="Arial"/>
              </a:rPr>
              <a:t>&lt;date/time&gt;</a:t>
            </a:r>
            <a:endParaRPr b="0" lang="tr-TR"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tr-TR" sz="1400" spc="-1" strike="noStrike">
                <a:latin typeface="Arial"/>
              </a:rPr>
              <a:t>&lt;footer&gt;</a:t>
            </a:r>
            <a:endParaRPr b="0" lang="tr-TR"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1A526982-E90E-401E-8A71-F2323BAC5992}" type="slidenum">
              <a:rPr b="0" lang="tr-TR" sz="1400" spc="-1" strike="noStrike">
                <a:latin typeface="Arial"/>
              </a:rPr>
              <a:t>&lt;number&gt;</a:t>
            </a:fld>
            <a:endParaRPr b="0" lang="tr-TR" sz="1400" spc="-1" strike="noStrike">
              <a:latin typeface="Arial"/>
            </a:endParaRPr>
          </a:p>
        </p:txBody>
      </p:sp>
      <p:pic>
        <p:nvPicPr>
          <p:cNvPr id="6" name="" descr=""/>
          <p:cNvPicPr/>
          <p:nvPr/>
        </p:nvPicPr>
        <p:blipFill>
          <a:blip r:embed="rId3"/>
          <a:stretch/>
        </p:blipFill>
        <p:spPr>
          <a:xfrm>
            <a:off x="0" y="0"/>
            <a:ext cx="10077120" cy="169524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 descr=""/>
          <p:cNvPicPr/>
          <p:nvPr/>
        </p:nvPicPr>
        <p:blipFill>
          <a:blip r:embed="rId2"/>
          <a:stretch/>
        </p:blipFill>
        <p:spPr>
          <a:xfrm>
            <a:off x="0" y="6108480"/>
            <a:ext cx="10076760" cy="1451160"/>
          </a:xfrm>
          <a:prstGeom prst="rect">
            <a:avLst/>
          </a:prstGeom>
          <a:ln>
            <a:noFill/>
          </a:ln>
        </p:spPr>
      </p:pic>
      <p:sp>
        <p:nvSpPr>
          <p:cNvPr id="4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45"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Aft>
                <a:spcPts val="1134"/>
              </a:spcAft>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Aft>
                <a:spcPts val="850"/>
              </a:spcAft>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Aft>
                <a:spcPts val="567"/>
              </a:spcAft>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Aft>
                <a:spcPts val="283"/>
              </a:spcAft>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Aft>
                <a:spcPts val="283"/>
              </a:spcAft>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Aft>
                <a:spcPts val="283"/>
              </a:spcAft>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
        <p:nvSpPr>
          <p:cNvPr id="46" name="PlaceHolder 3"/>
          <p:cNvSpPr>
            <a:spLocks noGrp="1"/>
          </p:cNvSpPr>
          <p:nvPr>
            <p:ph type="ftr"/>
          </p:nvPr>
        </p:nvSpPr>
        <p:spPr>
          <a:xfrm>
            <a:off x="3447360" y="6887160"/>
            <a:ext cx="3195000" cy="521280"/>
          </a:xfrm>
          <a:prstGeom prst="rect">
            <a:avLst/>
          </a:prstGeom>
        </p:spPr>
        <p:txBody>
          <a:bodyPr lIns="0" rIns="0" tIns="0" bIns="0" anchor="b">
            <a:noAutofit/>
          </a:bodyPr>
          <a:p>
            <a:pPr algn="ctr"/>
            <a:r>
              <a:rPr b="0" lang="tr-TR" sz="1400" spc="-1" strike="noStrike">
                <a:latin typeface="Arial"/>
              </a:rPr>
              <a:t>&lt;footer&gt;</a:t>
            </a:r>
            <a:endParaRPr b="0" lang="tr-TR" sz="1400" spc="-1" strike="noStrike">
              <a:latin typeface="Arial"/>
            </a:endParaRPr>
          </a:p>
        </p:txBody>
      </p:sp>
      <p:sp>
        <p:nvSpPr>
          <p:cNvPr id="47" name="PlaceHolder 4"/>
          <p:cNvSpPr>
            <a:spLocks noGrp="1"/>
          </p:cNvSpPr>
          <p:nvPr>
            <p:ph type="dt"/>
          </p:nvPr>
        </p:nvSpPr>
        <p:spPr>
          <a:xfrm>
            <a:off x="504000" y="6887160"/>
            <a:ext cx="2348280" cy="521280"/>
          </a:xfrm>
          <a:prstGeom prst="rect">
            <a:avLst/>
          </a:prstGeom>
        </p:spPr>
        <p:txBody>
          <a:bodyPr lIns="0" rIns="0" tIns="0" bIns="0" anchor="b">
            <a:noAutofit/>
          </a:bodyPr>
          <a:p>
            <a:r>
              <a:rPr b="0" lang="tr-TR" sz="1400" spc="-1" strike="noStrike">
                <a:latin typeface="Arial"/>
              </a:rPr>
              <a:t>&lt;date/time&gt;</a:t>
            </a:r>
            <a:endParaRPr b="0" lang="tr-TR" sz="1400" spc="-1" strike="noStrike">
              <a:latin typeface="Arial"/>
            </a:endParaRPr>
          </a:p>
        </p:txBody>
      </p:sp>
      <p:sp>
        <p:nvSpPr>
          <p:cNvPr id="48" name="PlaceHolder 5"/>
          <p:cNvSpPr>
            <a:spLocks noGrp="1"/>
          </p:cNvSpPr>
          <p:nvPr>
            <p:ph type="sldNum"/>
          </p:nvPr>
        </p:nvSpPr>
        <p:spPr>
          <a:xfrm>
            <a:off x="7227360" y="6887160"/>
            <a:ext cx="2348280" cy="521280"/>
          </a:xfrm>
          <a:prstGeom prst="rect">
            <a:avLst/>
          </a:prstGeom>
        </p:spPr>
        <p:txBody>
          <a:bodyPr lIns="0" rIns="0" tIns="0" bIns="0" anchor="b">
            <a:noAutofit/>
          </a:bodyPr>
          <a:p>
            <a:pPr algn="r"/>
            <a:fld id="{C4F8B2E0-E59A-47C2-8579-666577762C01}" type="slidenum">
              <a:rPr b="0" lang="tr-TR" sz="1400" spc="-1" strike="noStrike">
                <a:latin typeface="Arial"/>
              </a:rPr>
              <a:t>&lt;number&gt;</a:t>
            </a:fld>
            <a:endParaRPr b="0" lang="tr-TR"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hyperlink" Target="https://github.com/kayrayilmazer/Oteluygulamasi" TargetMode="External"/><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04360" y="2525760"/>
            <a:ext cx="9071640" cy="1678680"/>
          </a:xfrm>
          <a:prstGeom prst="rect">
            <a:avLst/>
          </a:prstGeom>
          <a:noFill/>
          <a:ln>
            <a:noFill/>
          </a:ln>
        </p:spPr>
        <p:txBody>
          <a:bodyPr lIns="0" rIns="0" tIns="0" bIns="0" anchor="ctr">
            <a:noAutofit/>
          </a:bodyPr>
          <a:p>
            <a:pPr algn="ctr"/>
            <a:r>
              <a:rPr b="0" lang="tr-TR" sz="4400" spc="-1" strike="noStrike">
                <a:latin typeface="Calibri Light"/>
              </a:rPr>
              <a:t>Hazırlayanlar:</a:t>
            </a:r>
            <a:r>
              <a:rPr b="0" lang="tr-TR" sz="4400" spc="-1" strike="noStrike">
                <a:latin typeface="Calibri Light"/>
              </a:rPr>
              <a:t> </a:t>
            </a:r>
            <a:br/>
            <a:r>
              <a:rPr b="0" lang="tr-TR" sz="4400" spc="-1" strike="noStrike">
                <a:latin typeface="Calibri Light"/>
              </a:rPr>
              <a:t>Kayra Yılmazer 18MY93021</a:t>
            </a:r>
            <a:br/>
            <a:r>
              <a:rPr b="0" lang="tr-TR" sz="4400" spc="-1" strike="noStrike">
                <a:latin typeface="Calibri Light"/>
              </a:rPr>
              <a:t>Ethem Uğur Demir 18MY93027</a:t>
            </a:r>
            <a:endParaRPr b="0" lang="tr-TR" sz="4400" spc="-1" strike="noStrike">
              <a:latin typeface="Calibri Light"/>
            </a:endParaRPr>
          </a:p>
        </p:txBody>
      </p:sp>
      <p:sp>
        <p:nvSpPr>
          <p:cNvPr id="86" name="TextShape 2"/>
          <p:cNvSpPr txBox="1"/>
          <p:nvPr/>
        </p:nvSpPr>
        <p:spPr>
          <a:xfrm>
            <a:off x="360360" y="432000"/>
            <a:ext cx="9071640" cy="1152000"/>
          </a:xfrm>
          <a:prstGeom prst="rect">
            <a:avLst/>
          </a:prstGeom>
          <a:noFill/>
          <a:ln>
            <a:noFill/>
          </a:ln>
        </p:spPr>
        <p:txBody>
          <a:bodyPr lIns="0" rIns="0" tIns="0" bIns="0" anchor="ctr">
            <a:noAutofit/>
          </a:bodyPr>
          <a:p>
            <a:pPr algn="ctr"/>
            <a:r>
              <a:rPr b="1" lang="tr-TR" sz="3200" spc="-1" strike="noStrike">
                <a:latin typeface="Calibri Light"/>
              </a:rPr>
              <a:t>Proje Raporu</a:t>
            </a:r>
            <a:endParaRPr b="1" lang="tr-TR" sz="3200" spc="-1" strike="noStrike">
              <a:latin typeface="Calibri Light"/>
            </a:endParaRPr>
          </a:p>
        </p:txBody>
      </p:sp>
      <p:pic>
        <p:nvPicPr>
          <p:cNvPr id="87" name="" descr=""/>
          <p:cNvPicPr/>
          <p:nvPr/>
        </p:nvPicPr>
        <p:blipFill>
          <a:blip r:embed="rId1"/>
          <a:stretch/>
        </p:blipFill>
        <p:spPr>
          <a:xfrm>
            <a:off x="4176000" y="4356360"/>
            <a:ext cx="2016000" cy="15476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rIns="0" tIns="0" bIns="0" anchor="ctr">
            <a:noAutofit/>
          </a:bodyPr>
          <a:p>
            <a:pPr algn="ctr"/>
            <a:r>
              <a:rPr b="0" lang="tr-TR" sz="1800" spc="-1" strike="noStrike">
                <a:latin typeface="Arial"/>
              </a:rPr>
              <a:t>Burada ise gerekli veritabanı bağlantıları ve ana sayfaya listele işlemleri gerçekleştiriliyor</a:t>
            </a:r>
            <a:r>
              <a:rPr b="0" lang="tr-TR" sz="1200" spc="-1" strike="noStrike">
                <a:latin typeface="Arial"/>
              </a:rPr>
              <a:t>.</a:t>
            </a:r>
            <a:endParaRPr b="0" lang="tr-TR" sz="1200" spc="-1" strike="noStrike">
              <a:latin typeface="Arial"/>
            </a:endParaRPr>
          </a:p>
        </p:txBody>
      </p:sp>
      <p:sp>
        <p:nvSpPr>
          <p:cNvPr id="107" name="TextShape 2"/>
          <p:cNvSpPr txBox="1"/>
          <p:nvPr/>
        </p:nvSpPr>
        <p:spPr>
          <a:xfrm>
            <a:off x="504000" y="1769040"/>
            <a:ext cx="9071640" cy="4384440"/>
          </a:xfrm>
          <a:prstGeom prst="rect">
            <a:avLst/>
          </a:prstGeom>
          <a:noFill/>
          <a:ln>
            <a:noFill/>
          </a:ln>
        </p:spPr>
        <p:txBody>
          <a:bodyPr lIns="0" rIns="0" tIns="0" bIns="0">
            <a:normAutofit/>
          </a:bodyPr>
          <a:p>
            <a:endParaRPr b="0" lang="tr-TR" sz="3200" spc="-1" strike="noStrike">
              <a:latin typeface="Arial"/>
            </a:endParaRPr>
          </a:p>
        </p:txBody>
      </p:sp>
      <p:pic>
        <p:nvPicPr>
          <p:cNvPr id="108" name="" descr=""/>
          <p:cNvPicPr/>
          <p:nvPr/>
        </p:nvPicPr>
        <p:blipFill>
          <a:blip r:embed="rId1"/>
          <a:stretch/>
        </p:blipFill>
        <p:spPr>
          <a:xfrm>
            <a:off x="1477440" y="1300680"/>
            <a:ext cx="7018560" cy="60433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sp>
        <p:nvSpPr>
          <p:cNvPr id="110" name="TextShape 2"/>
          <p:cNvSpPr txBox="1"/>
          <p:nvPr/>
        </p:nvSpPr>
        <p:spPr>
          <a:xfrm>
            <a:off x="504000" y="1769040"/>
            <a:ext cx="9071640" cy="4384440"/>
          </a:xfrm>
          <a:prstGeom prst="rect">
            <a:avLst/>
          </a:prstGeom>
          <a:noFill/>
          <a:ln>
            <a:noFill/>
          </a:ln>
        </p:spPr>
        <p:txBody>
          <a:bodyPr lIns="0" rIns="0" tIns="0" bIns="0">
            <a:normAutofit/>
          </a:bodyPr>
          <a:p>
            <a:endParaRPr b="0" lang="tr-TR" sz="3200" spc="-1" strike="noStrike">
              <a:latin typeface="Arial"/>
            </a:endParaRPr>
          </a:p>
        </p:txBody>
      </p:sp>
      <p:pic>
        <p:nvPicPr>
          <p:cNvPr id="111" name="" descr=""/>
          <p:cNvPicPr/>
          <p:nvPr/>
        </p:nvPicPr>
        <p:blipFill>
          <a:blip r:embed="rId1"/>
          <a:stretch/>
        </p:blipFill>
        <p:spPr>
          <a:xfrm>
            <a:off x="662040" y="2139480"/>
            <a:ext cx="8826480" cy="33141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301320"/>
            <a:ext cx="9071640" cy="1262160"/>
          </a:xfrm>
          <a:prstGeom prst="rect">
            <a:avLst/>
          </a:prstGeom>
          <a:noFill/>
          <a:ln>
            <a:noFill/>
          </a:ln>
        </p:spPr>
        <p:txBody>
          <a:bodyPr lIns="0" rIns="0" tIns="0" bIns="0" anchor="ctr">
            <a:noAutofit/>
          </a:bodyPr>
          <a:p>
            <a:pPr algn="ctr"/>
            <a:r>
              <a:rPr b="1" lang="tr-TR" sz="1800" spc="-1" strike="noStrike">
                <a:latin typeface="Arial"/>
              </a:rPr>
              <a:t>Burada ise veri tabanına kaydettiğimiz verileri silme işlemi gerçekleştirmektedir. Sola kaydırarak silebilmektedir. </a:t>
            </a:r>
            <a:endParaRPr b="1" lang="tr-TR" sz="1800" spc="-1" strike="noStrike">
              <a:latin typeface="Arial"/>
            </a:endParaRPr>
          </a:p>
        </p:txBody>
      </p:sp>
      <p:sp>
        <p:nvSpPr>
          <p:cNvPr id="113" name="TextShape 2"/>
          <p:cNvSpPr txBox="1"/>
          <p:nvPr/>
        </p:nvSpPr>
        <p:spPr>
          <a:xfrm>
            <a:off x="504000" y="1769040"/>
            <a:ext cx="9071640" cy="4384440"/>
          </a:xfrm>
          <a:prstGeom prst="rect">
            <a:avLst/>
          </a:prstGeom>
          <a:noFill/>
          <a:ln>
            <a:noFill/>
          </a:ln>
        </p:spPr>
        <p:txBody>
          <a:bodyPr lIns="0" rIns="0" tIns="0" bIns="0">
            <a:normAutofit/>
          </a:bodyPr>
          <a:p>
            <a:endParaRPr b="0" lang="tr-TR" sz="3200" spc="-1" strike="noStrike">
              <a:latin typeface="Arial"/>
            </a:endParaRPr>
          </a:p>
        </p:txBody>
      </p:sp>
      <p:pic>
        <p:nvPicPr>
          <p:cNvPr id="114" name="" descr=""/>
          <p:cNvPicPr/>
          <p:nvPr/>
        </p:nvPicPr>
        <p:blipFill>
          <a:blip r:embed="rId1"/>
          <a:stretch/>
        </p:blipFill>
        <p:spPr>
          <a:xfrm>
            <a:off x="1296000" y="1563480"/>
            <a:ext cx="7661160" cy="5364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rIns="0" tIns="0" bIns="0" anchor="ctr">
            <a:noAutofit/>
          </a:bodyPr>
          <a:p>
            <a:pPr algn="ctr"/>
            <a:r>
              <a:rPr b="0" lang="tr-TR" sz="4400" spc="-1" strike="noStrike">
                <a:latin typeface="Calibri Light"/>
              </a:rPr>
              <a:t>İOS OTEL UYGULAMASI</a:t>
            </a:r>
            <a:br/>
            <a:r>
              <a:rPr b="0" lang="tr-TR" sz="4400" spc="-1" strike="noStrike">
                <a:latin typeface="Calibri Light"/>
              </a:rPr>
              <a:t>Mayıs 2020</a:t>
            </a:r>
            <a:endParaRPr b="0" lang="tr-TR" sz="4400" spc="-1" strike="noStrike">
              <a:latin typeface="Calibri Light"/>
            </a:endParaRPr>
          </a:p>
        </p:txBody>
      </p:sp>
      <p:sp>
        <p:nvSpPr>
          <p:cNvPr id="89" name="TextShape 2"/>
          <p:cNvSpPr txBox="1"/>
          <p:nvPr/>
        </p:nvSpPr>
        <p:spPr>
          <a:xfrm>
            <a:off x="504000" y="1769040"/>
            <a:ext cx="9071640" cy="4384440"/>
          </a:xfrm>
          <a:prstGeom prst="rect">
            <a:avLst/>
          </a:prstGeom>
          <a:noFill/>
          <a:ln>
            <a:noFill/>
          </a:ln>
        </p:spPr>
        <p:txBody>
          <a:bodyPr lIns="0" rIns="0" tIns="0" bIns="0">
            <a:normAutofit/>
          </a:bodyPr>
          <a:p>
            <a:pPr algn="ctr">
              <a:spcAft>
                <a:spcPts val="1417"/>
              </a:spcAft>
            </a:pPr>
            <a:r>
              <a:rPr b="0" lang="tr-TR" sz="3200" spc="-1" strike="noStrike">
                <a:latin typeface="Calibri Light"/>
              </a:rPr>
              <a:t>GitHub: </a:t>
            </a:r>
            <a:r>
              <a:rPr b="0" lang="tr-TR" sz="3200" spc="-1" strike="noStrike">
                <a:latin typeface="Calibri Light"/>
                <a:hlinkClick r:id="rId1"/>
              </a:rPr>
              <a:t>https://github.com/kayrayilmazer/Oteluygulamasi</a:t>
            </a:r>
            <a:endParaRPr b="0" lang="tr-TR" sz="3200" spc="-1" strike="noStrike">
              <a:latin typeface="Calibri Light"/>
            </a:endParaRPr>
          </a:p>
          <a:p>
            <a:pPr algn="ctr">
              <a:spcAft>
                <a:spcPts val="1417"/>
              </a:spcAft>
            </a:pPr>
            <a:r>
              <a:rPr b="0" lang="tr-TR" sz="3200" spc="-1" strike="noStrike">
                <a:latin typeface="Calibri Light"/>
              </a:rPr>
              <a:t>Danışman</a:t>
            </a:r>
            <a:endParaRPr b="0" lang="tr-TR" sz="3200" spc="-1" strike="noStrike">
              <a:latin typeface="Calibri Light"/>
            </a:endParaRPr>
          </a:p>
          <a:p>
            <a:pPr algn="ctr">
              <a:spcAft>
                <a:spcPts val="1417"/>
              </a:spcAft>
            </a:pPr>
            <a:r>
              <a:rPr b="0" lang="tr-TR" sz="3200" spc="-1" strike="noStrike">
                <a:latin typeface="Calibri Light"/>
              </a:rPr>
              <a:t>Öğr. Gör. Nilgün İncereis</a:t>
            </a:r>
            <a:endParaRPr b="0" lang="tr-TR" sz="3200" spc="-1" strike="noStrike">
              <a:latin typeface="Calibri Light"/>
            </a:endParaRPr>
          </a:p>
          <a:p>
            <a:pPr algn="ctr">
              <a:spcAft>
                <a:spcPts val="1417"/>
              </a:spcAft>
            </a:pPr>
            <a:endParaRPr b="0" lang="tr-TR" sz="3200" spc="-1" strike="noStrike">
              <a:latin typeface="Calibri Light"/>
            </a:endParaRPr>
          </a:p>
          <a:p>
            <a:pPr algn="ctr">
              <a:spcAft>
                <a:spcPts val="1417"/>
              </a:spcAft>
            </a:pPr>
            <a:r>
              <a:rPr b="0" lang="tr-TR" sz="3200" spc="-1" strike="noStrike">
                <a:latin typeface="Calibri Light"/>
              </a:rPr>
              <a:t>Program:</a:t>
            </a:r>
            <a:r>
              <a:rPr b="0" lang="tr-TR" sz="3200" spc="-1" strike="noStrike">
                <a:latin typeface="Calibri Light"/>
              </a:rPr>
              <a:t> Elektrik ve Otomasyon</a:t>
            </a:r>
            <a:endParaRPr b="0" lang="tr-TR" sz="3200" spc="-1" strike="noStrike">
              <a:latin typeface="Calibri Light"/>
            </a:endParaRPr>
          </a:p>
          <a:p>
            <a:pPr algn="ctr">
              <a:spcAft>
                <a:spcPts val="1417"/>
              </a:spcAft>
            </a:pPr>
            <a:r>
              <a:rPr b="0" lang="tr-TR" sz="3200" spc="-1" strike="noStrike">
                <a:latin typeface="Calibri Light"/>
              </a:rPr>
              <a:t>Kullanılan platform:</a:t>
            </a:r>
            <a:r>
              <a:rPr b="0" lang="tr-TR" sz="3200" spc="-1" strike="noStrike">
                <a:latin typeface="Calibri Light"/>
              </a:rPr>
              <a:t> XCODE</a:t>
            </a:r>
            <a:endParaRPr b="0" lang="tr-TR" sz="3200" spc="-1" strike="noStrike">
              <a:latin typeface="Calibri Light"/>
            </a:endParaRPr>
          </a:p>
          <a:p>
            <a:pPr algn="ctr">
              <a:spcAft>
                <a:spcPts val="1417"/>
              </a:spcAft>
            </a:pPr>
            <a:r>
              <a:rPr b="0" lang="tr-TR" sz="3200" spc="-1" strike="noStrike">
                <a:latin typeface="Calibri Light"/>
              </a:rPr>
              <a:t>Kullanılan Programlama Dili</a:t>
            </a:r>
            <a:r>
              <a:rPr b="0" lang="tr-TR" sz="3200" spc="-1" strike="noStrike">
                <a:latin typeface="Calibri Light"/>
              </a:rPr>
              <a:t>: swift</a:t>
            </a:r>
            <a:endParaRPr b="0" lang="tr-TR" sz="3200" spc="-1" strike="noStrike">
              <a:latin typeface="Calibri Ligh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rIns="0" tIns="0" bIns="0" anchor="ctr">
            <a:noAutofit/>
          </a:bodyPr>
          <a:p>
            <a:pPr algn="ctr"/>
            <a:r>
              <a:rPr b="1" lang="tr-TR" sz="4400" spc="-1" strike="noStrike">
                <a:latin typeface="Bahnschrift SemiBold"/>
              </a:rPr>
              <a:t>Xcode Nedir </a:t>
            </a:r>
            <a:endParaRPr b="0" lang="tr-TR" sz="4400" spc="-1" strike="noStrike">
              <a:latin typeface="Bahnschrift SemiBold"/>
            </a:endParaRPr>
          </a:p>
        </p:txBody>
      </p:sp>
      <p:sp>
        <p:nvSpPr>
          <p:cNvPr id="91" name="TextShape 2"/>
          <p:cNvSpPr txBox="1"/>
          <p:nvPr/>
        </p:nvSpPr>
        <p:spPr>
          <a:xfrm>
            <a:off x="504000" y="1769040"/>
            <a:ext cx="9071640" cy="4384440"/>
          </a:xfrm>
          <a:prstGeom prst="rect">
            <a:avLst/>
          </a:prstGeom>
          <a:noFill/>
          <a:ln>
            <a:noFill/>
          </a:ln>
        </p:spPr>
        <p:txBody>
          <a:bodyPr lIns="0" rIns="0" tIns="0" bIns="0">
            <a:normAutofit/>
          </a:bodyPr>
          <a:p>
            <a:endParaRPr b="1" lang="tr-TR" sz="2600" spc="-1" strike="noStrike">
              <a:latin typeface="Arial"/>
            </a:endParaRPr>
          </a:p>
          <a:p>
            <a:r>
              <a:rPr b="0" lang="tr-TR" sz="2600" spc="-1" strike="noStrike">
                <a:latin typeface="Arial"/>
              </a:rPr>
              <a:t>Xcode bir uygulama geliştirme platformudur. Tasarım oluştur, hata ayıklama, yazılımını geliştirebileceğimiz ve test edebileceğiniz simülasyon cihazları var olan bir uygulama geliştirme programıdır. Apple cihazlar için örneğin MacOs, İOS, watchOs vb. gibi bir sürü apple cihazına uygulama geliştirebilirsiniz.</a:t>
            </a:r>
            <a:endParaRPr b="0" lang="tr-TR"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rIns="0" tIns="0" bIns="0" anchor="ctr">
            <a:noAutofit/>
          </a:bodyPr>
          <a:p>
            <a:pPr algn="ctr"/>
            <a:r>
              <a:rPr b="0" lang="tr-TR" sz="4400" spc="-1" strike="noStrike">
                <a:latin typeface="Arial"/>
              </a:rPr>
              <a:t>Swift Nedir?</a:t>
            </a:r>
            <a:endParaRPr b="0" lang="tr-TR" sz="4400" spc="-1" strike="noStrike">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normAutofit/>
          </a:bodyPr>
          <a:p>
            <a:r>
              <a:rPr b="0" lang="tr-TR" sz="2600" spc="-1" strike="noStrike">
                <a:solidFill>
                  <a:srgbClr val="000000"/>
                </a:solidFill>
                <a:latin typeface="Arial"/>
              </a:rPr>
              <a:t>Swift, apple tarafında geliştirilmiş apple cihazlar için kullanılabilen bir yazılım dilidir. Örneğin MacOs , İOS, watchOS vb. gibi çoğu apple ürünü için yazılım dilidir. Objective-C den yararlanılarak yapılmıştır. Öğrenmesi kolay, güçlü bir dil olup, açık kaynak kodlu bir dildir. Kolaylıkla herkes program geliştirebilir. Swift, Objective- C göre 2.5 kat daha hızlı çalışmaktadır. </a:t>
            </a:r>
            <a:endParaRPr b="0" lang="tr-T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rIns="0" tIns="0" bIns="0" anchor="ctr">
            <a:noAutofit/>
          </a:bodyPr>
          <a:p>
            <a:pPr algn="ctr"/>
            <a:r>
              <a:rPr b="1" lang="tr-TR" sz="4800" spc="-1" strike="noStrike">
                <a:solidFill>
                  <a:srgbClr val="000000"/>
                </a:solidFill>
                <a:latin typeface="Arial"/>
              </a:rPr>
              <a:t>Proje Amacı</a:t>
            </a:r>
            <a:endParaRPr b="1" lang="tr-TR" sz="4800" spc="-1" strike="noStrike">
              <a:solidFill>
                <a:srgbClr val="000000"/>
              </a:solidFill>
              <a:latin typeface="Arial"/>
            </a:endParaRPr>
          </a:p>
        </p:txBody>
      </p:sp>
      <p:sp>
        <p:nvSpPr>
          <p:cNvPr id="95" name="TextShape 2"/>
          <p:cNvSpPr txBox="1"/>
          <p:nvPr/>
        </p:nvSpPr>
        <p:spPr>
          <a:xfrm>
            <a:off x="504000" y="1769040"/>
            <a:ext cx="9071640" cy="4384440"/>
          </a:xfrm>
          <a:prstGeom prst="rect">
            <a:avLst/>
          </a:prstGeom>
          <a:noFill/>
          <a:ln>
            <a:noFill/>
          </a:ln>
        </p:spPr>
        <p:txBody>
          <a:bodyPr lIns="0" rIns="0" tIns="0" bIns="0">
            <a:normAutofit/>
          </a:bodyPr>
          <a:p>
            <a:r>
              <a:rPr b="0" lang="tr-TR" sz="3200" spc="-1" strike="noStrike">
                <a:solidFill>
                  <a:srgbClr val="000000"/>
                </a:solidFill>
                <a:latin typeface="Arial"/>
              </a:rPr>
              <a:t>Proje, Otele gelen müşterileri bir veri tabanında tutmamızı sağlamaktır. Proje Xcode’da swift dilini kullanılarak yapılmıştır. CoreData sayesinde kullanıcıların bütün bilgilerini veri tabanında tutması sağlanmaktadır. Bütün gerekli bilgilerini bir yerde tutmak mümkündür. Örneğin. Ad, soyad, Oda numarası, Telefon vb. bir sürü şey tutulabilir. </a:t>
            </a:r>
            <a:endParaRPr b="0" lang="tr-T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a:noFill/>
          <a:ln>
            <a:noFill/>
          </a:ln>
        </p:spPr>
        <p:txBody>
          <a:bodyPr lIns="0" rIns="0" tIns="0" bIns="0" anchor="ctr">
            <a:noAutofit/>
          </a:bodyPr>
          <a:p>
            <a:pPr algn="ctr"/>
            <a:r>
              <a:rPr b="1" lang="tr-TR" sz="3600" spc="-1" strike="noStrike">
                <a:solidFill>
                  <a:srgbClr val="000000"/>
                </a:solidFill>
                <a:latin typeface="Arial"/>
              </a:rPr>
              <a:t>CoreData Nedir Uygulamada Niçin Kullanılmıştır</a:t>
            </a:r>
            <a:endParaRPr b="1" lang="tr-TR" sz="3600" spc="-1" strike="noStrike">
              <a:solidFill>
                <a:srgbClr val="000000"/>
              </a:solidFill>
              <a:latin typeface="Arial"/>
            </a:endParaRPr>
          </a:p>
        </p:txBody>
      </p:sp>
      <p:sp>
        <p:nvSpPr>
          <p:cNvPr id="97" name="TextShape 2"/>
          <p:cNvSpPr txBox="1"/>
          <p:nvPr/>
        </p:nvSpPr>
        <p:spPr>
          <a:xfrm>
            <a:off x="504000" y="1769040"/>
            <a:ext cx="9071640" cy="4384440"/>
          </a:xfrm>
          <a:prstGeom prst="rect">
            <a:avLst/>
          </a:prstGeom>
          <a:noFill/>
          <a:ln>
            <a:noFill/>
          </a:ln>
        </p:spPr>
        <p:txBody>
          <a:bodyPr lIns="0" rIns="0" tIns="0" bIns="0">
            <a:normAutofit fontScale="82000"/>
          </a:bodyPr>
          <a:p>
            <a:r>
              <a:rPr b="0" lang="tr-TR" sz="2600" spc="-1" strike="noStrike">
                <a:solidFill>
                  <a:srgbClr val="000000"/>
                </a:solidFill>
                <a:latin typeface="Arial"/>
              </a:rPr>
              <a:t>Coredata apple cihazlar tarafından kullanılan en stabil çalışan bir veri tabanıdır. İstediğimiz ihtiyaçların hepsini yerine getirebilir. Örneğin kullanıcı verilerini tutma gibi. Coredata’yı kullanabilmek için projemizi oluştururken Coredata ile oluşturmalıyız. Projemizin ismin ve kullanacağımız dili seçerken aşağıdaki “use core data” kutucuğunu işaretleyerek projemizde Coredatayı kullanabiliriz. </a:t>
            </a:r>
            <a:endParaRPr b="0" lang="tr-TR" sz="2600" spc="-1" strike="noStrike">
              <a:solidFill>
                <a:srgbClr val="000000"/>
              </a:solidFill>
              <a:latin typeface="Arial"/>
            </a:endParaRPr>
          </a:p>
          <a:p>
            <a:pPr>
              <a:lnSpc>
                <a:spcPct val="100000"/>
              </a:lnSpc>
              <a:spcAft>
                <a:spcPts val="601"/>
              </a:spcAft>
            </a:pPr>
            <a:r>
              <a:rPr b="0" lang="tr-TR" sz="2600" spc="-1" strike="noStrike">
                <a:solidFill>
                  <a:srgbClr val="000000"/>
                </a:solidFill>
                <a:latin typeface="Arial"/>
              </a:rPr>
              <a:t>Projemizin içinden </a:t>
            </a:r>
            <a:r>
              <a:rPr b="1" lang="tr-TR" sz="2600" spc="-1" strike="noStrike">
                <a:solidFill>
                  <a:srgbClr val="000000"/>
                </a:solidFill>
                <a:latin typeface="Arial"/>
              </a:rPr>
              <a:t>“Database.xcdatamode’i”</a:t>
            </a:r>
            <a:r>
              <a:rPr b="0" lang="tr-TR" sz="2600" spc="-1" strike="noStrike">
                <a:solidFill>
                  <a:srgbClr val="000000"/>
                </a:solidFill>
                <a:latin typeface="Arial"/>
              </a:rPr>
              <a:t> buluyoruz. Burdan model yaratmamız gerekiyor. Model yaratmak için alt menüden “Add Entity” butonuna tıklıyoruz. Bundan sonra özelliklerini yapmamız gerekiyor.</a:t>
            </a:r>
            <a:endParaRPr b="0" lang="tr-TR" sz="2600" spc="-1" strike="noStrike">
              <a:solidFill>
                <a:srgbClr val="000000"/>
              </a:solidFill>
              <a:latin typeface="Arial"/>
            </a:endParaRPr>
          </a:p>
          <a:p>
            <a:pPr>
              <a:lnSpc>
                <a:spcPct val="100000"/>
              </a:lnSpc>
              <a:spcAft>
                <a:spcPts val="601"/>
              </a:spcAft>
            </a:pPr>
            <a:r>
              <a:rPr b="0" lang="tr-TR" sz="2600" spc="-1" strike="noStrike">
                <a:solidFill>
                  <a:srgbClr val="000000"/>
                </a:solidFill>
                <a:latin typeface="Arial"/>
              </a:rPr>
              <a:t>Attrubite oluşturuken bir sürü seçeneğimiz oluyor aynı veri tabanı gibi biz sadece “String” Bir değer kullandık.</a:t>
            </a:r>
            <a:endParaRPr b="0" lang="tr-TR"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noFill/>
          <a:ln>
            <a:noFill/>
          </a:ln>
        </p:spPr>
        <p:txBody>
          <a:bodyPr lIns="0" rIns="0" tIns="0" bIns="0" anchor="ctr">
            <a:noAutofit/>
          </a:bodyPr>
          <a:p>
            <a:pPr algn="ctr"/>
            <a:endParaRPr b="0" lang="tr-TR" sz="4400" spc="-1" strike="noStrike">
              <a:latin typeface="Arial"/>
            </a:endParaRPr>
          </a:p>
        </p:txBody>
      </p:sp>
      <p:sp>
        <p:nvSpPr>
          <p:cNvPr id="99" name="TextShape 2"/>
          <p:cNvSpPr txBox="1"/>
          <p:nvPr/>
        </p:nvSpPr>
        <p:spPr>
          <a:xfrm>
            <a:off x="504000" y="1769040"/>
            <a:ext cx="9071640" cy="4384440"/>
          </a:xfrm>
          <a:prstGeom prst="rect">
            <a:avLst/>
          </a:prstGeom>
          <a:noFill/>
          <a:ln>
            <a:noFill/>
          </a:ln>
        </p:spPr>
        <p:txBody>
          <a:bodyPr lIns="0" rIns="0" tIns="0" bIns="0">
            <a:normAutofit/>
          </a:bodyPr>
          <a:p>
            <a:endParaRPr b="0" lang="tr-TR" sz="3200" spc="-1" strike="noStrike">
              <a:latin typeface="Arial"/>
            </a:endParaRPr>
          </a:p>
        </p:txBody>
      </p:sp>
      <p:pic>
        <p:nvPicPr>
          <p:cNvPr id="100" name="" descr=""/>
          <p:cNvPicPr/>
          <p:nvPr/>
        </p:nvPicPr>
        <p:blipFill>
          <a:blip r:embed="rId1"/>
          <a:stretch/>
        </p:blipFill>
        <p:spPr>
          <a:xfrm>
            <a:off x="864000" y="301320"/>
            <a:ext cx="8175240" cy="5687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2399400"/>
            <a:ext cx="9071640" cy="1704600"/>
          </a:xfrm>
          <a:prstGeom prst="rect">
            <a:avLst/>
          </a:prstGeom>
          <a:noFill/>
          <a:ln>
            <a:noFill/>
          </a:ln>
        </p:spPr>
        <p:txBody>
          <a:bodyPr lIns="0" rIns="0" tIns="0" bIns="0" anchor="ctr">
            <a:noAutofit/>
          </a:bodyPr>
          <a:p>
            <a:pPr algn="ctr"/>
            <a:r>
              <a:rPr b="1" lang="tr-TR" sz="6000" spc="-1" strike="noStrike">
                <a:latin typeface="Arial"/>
              </a:rPr>
              <a:t>Kodların Açıklamaları ve Görseller</a:t>
            </a:r>
            <a:endParaRPr b="1" lang="tr-TR" sz="6000" spc="-1" strike="noStrike">
              <a:latin typeface="Arial"/>
            </a:endParaRPr>
          </a:p>
        </p:txBody>
      </p:sp>
      <p:sp>
        <p:nvSpPr>
          <p:cNvPr id="102" name="TextShape 2"/>
          <p:cNvSpPr txBox="1"/>
          <p:nvPr/>
        </p:nvSpPr>
        <p:spPr>
          <a:xfrm>
            <a:off x="504000" y="1769040"/>
            <a:ext cx="9071640" cy="4384440"/>
          </a:xfrm>
          <a:prstGeom prst="rect">
            <a:avLst/>
          </a:prstGeom>
          <a:noFill/>
          <a:ln>
            <a:noFill/>
          </a:ln>
        </p:spPr>
        <p:txBody>
          <a:bodyPr lIns="0" rIns="0" tIns="0" bIns="0">
            <a:normAutofit/>
          </a:bodyPr>
          <a:p>
            <a:endParaRPr b="0" lang="tr-TR"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a:noFill/>
          <a:ln>
            <a:noFill/>
          </a:ln>
        </p:spPr>
        <p:txBody>
          <a:bodyPr lIns="0" rIns="0" tIns="0" bIns="0" anchor="ctr">
            <a:noAutofit/>
          </a:bodyPr>
          <a:p>
            <a:pPr algn="ctr"/>
            <a:r>
              <a:rPr b="1" lang="tr-TR" sz="1500" spc="-1" strike="noStrike">
                <a:latin typeface="Arial"/>
              </a:rPr>
              <a:t>Burada navigationBarTitle’a Otel kayıt Yazıyoruz Tepe yerde Otel kayıt Gözüksün diye. </a:t>
            </a:r>
            <a:br/>
            <a:r>
              <a:rPr b="1" lang="tr-TR" sz="1500" spc="-1" strike="noStrike">
                <a:latin typeface="Arial"/>
              </a:rPr>
              <a:t>TextField’a ise Ad ve Oda numarası istenillen bütün bilgiler girilebilir.</a:t>
            </a:r>
            <a:br/>
            <a:r>
              <a:rPr b="1" lang="tr-TR" sz="1500" spc="-1" strike="noStrike">
                <a:latin typeface="Arial"/>
              </a:rPr>
              <a:t>Ve Bir Button Oluşturup Ekle olarak içini dolduruyoruz</a:t>
            </a:r>
            <a:endParaRPr b="1" lang="tr-TR" sz="1500" spc="-1" strike="noStrike">
              <a:latin typeface="Arial"/>
            </a:endParaRPr>
          </a:p>
        </p:txBody>
      </p:sp>
      <p:sp>
        <p:nvSpPr>
          <p:cNvPr id="104" name="TextShape 2"/>
          <p:cNvSpPr txBox="1"/>
          <p:nvPr/>
        </p:nvSpPr>
        <p:spPr>
          <a:xfrm>
            <a:off x="504000" y="1769040"/>
            <a:ext cx="9071640" cy="4384440"/>
          </a:xfrm>
          <a:prstGeom prst="rect">
            <a:avLst/>
          </a:prstGeom>
          <a:noFill/>
          <a:ln>
            <a:noFill/>
          </a:ln>
        </p:spPr>
        <p:txBody>
          <a:bodyPr lIns="0" rIns="0" tIns="0" bIns="0">
            <a:normAutofit/>
          </a:bodyPr>
          <a:p>
            <a:endParaRPr b="0" lang="tr-TR" sz="3200" spc="-1" strike="noStrike">
              <a:latin typeface="Arial"/>
            </a:endParaRPr>
          </a:p>
        </p:txBody>
      </p:sp>
      <p:pic>
        <p:nvPicPr>
          <p:cNvPr id="105" name="" descr=""/>
          <p:cNvPicPr/>
          <p:nvPr/>
        </p:nvPicPr>
        <p:blipFill>
          <a:blip r:embed="rId1"/>
          <a:stretch/>
        </p:blipFill>
        <p:spPr>
          <a:xfrm>
            <a:off x="2016000" y="1296000"/>
            <a:ext cx="6026400" cy="49514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LibreOffice/6.4.0.3$Windows_X86_64 LibreOffice_project/b0a288ab3d2d4774cb44b62f04d5d28733ac6df8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2020-05-06T05:12:34Z</dcterms:created>
  <dc:creator/>
  <dc:description/>
  <dc:language>tr-TR</dc:language>
  <cp:lastModifiedBy/>
  <dcterms:modified xsi:type="dcterms:W3CDTF">2020-05-06T05:21:52Z</dcterms:modified>
  <cp:revision>2</cp:revision>
  <dc:subject/>
  <dc:title>Beehive</dc:title>
</cp:coreProperties>
</file>