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4C59-4265-4EBC-BD4D-0D93302B9EE1}" type="datetimeFigureOut">
              <a:rPr lang="tr-TR" smtClean="0"/>
              <a:t>6.05.2020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61D-5B69-4A86-B814-C242A2378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115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4C59-4265-4EBC-BD4D-0D93302B9EE1}" type="datetimeFigureOut">
              <a:rPr lang="tr-TR" smtClean="0"/>
              <a:t>6.05.2020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61D-5B69-4A86-B814-C242A2378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59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4C59-4265-4EBC-BD4D-0D93302B9EE1}" type="datetimeFigureOut">
              <a:rPr lang="tr-TR" smtClean="0"/>
              <a:t>6.05.2020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61D-5B69-4A86-B814-C242A2378581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839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4C59-4265-4EBC-BD4D-0D93302B9EE1}" type="datetimeFigureOut">
              <a:rPr lang="tr-TR" smtClean="0"/>
              <a:t>6.05.2020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61D-5B69-4A86-B814-C242A2378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789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4C59-4265-4EBC-BD4D-0D93302B9EE1}" type="datetimeFigureOut">
              <a:rPr lang="tr-TR" smtClean="0"/>
              <a:t>6.05.2020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61D-5B69-4A86-B814-C242A2378581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15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4C59-4265-4EBC-BD4D-0D93302B9EE1}" type="datetimeFigureOut">
              <a:rPr lang="tr-TR" smtClean="0"/>
              <a:t>6.05.2020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61D-5B69-4A86-B814-C242A2378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4379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4C59-4265-4EBC-BD4D-0D93302B9EE1}" type="datetimeFigureOut">
              <a:rPr lang="tr-TR" smtClean="0"/>
              <a:t>6.05.2020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61D-5B69-4A86-B814-C242A2378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5331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4C59-4265-4EBC-BD4D-0D93302B9EE1}" type="datetimeFigureOut">
              <a:rPr lang="tr-TR" smtClean="0"/>
              <a:t>6.05.2020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61D-5B69-4A86-B814-C242A2378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6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4C59-4265-4EBC-BD4D-0D93302B9EE1}" type="datetimeFigureOut">
              <a:rPr lang="tr-TR" smtClean="0"/>
              <a:t>6.05.2020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61D-5B69-4A86-B814-C242A2378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026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4C59-4265-4EBC-BD4D-0D93302B9EE1}" type="datetimeFigureOut">
              <a:rPr lang="tr-TR" smtClean="0"/>
              <a:t>6.05.2020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61D-5B69-4A86-B814-C242A2378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498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4C59-4265-4EBC-BD4D-0D93302B9EE1}" type="datetimeFigureOut">
              <a:rPr lang="tr-TR" smtClean="0"/>
              <a:t>6.05.2020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61D-5B69-4A86-B814-C242A2378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562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4C59-4265-4EBC-BD4D-0D93302B9EE1}" type="datetimeFigureOut">
              <a:rPr lang="tr-TR" smtClean="0"/>
              <a:t>6.05.2020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61D-5B69-4A86-B814-C242A2378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563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4C59-4265-4EBC-BD4D-0D93302B9EE1}" type="datetimeFigureOut">
              <a:rPr lang="tr-TR" smtClean="0"/>
              <a:t>6.05.2020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61D-5B69-4A86-B814-C242A2378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374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4C59-4265-4EBC-BD4D-0D93302B9EE1}" type="datetimeFigureOut">
              <a:rPr lang="tr-TR" smtClean="0"/>
              <a:t>6.05.2020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61D-5B69-4A86-B814-C242A2378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38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4C59-4265-4EBC-BD4D-0D93302B9EE1}" type="datetimeFigureOut">
              <a:rPr lang="tr-TR" smtClean="0"/>
              <a:t>6.05.2020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61D-5B69-4A86-B814-C242A2378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89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4C59-4265-4EBC-BD4D-0D93302B9EE1}" type="datetimeFigureOut">
              <a:rPr lang="tr-TR" smtClean="0"/>
              <a:t>6.05.2020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61D-5B69-4A86-B814-C242A2378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89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4C59-4265-4EBC-BD4D-0D93302B9EE1}" type="datetimeFigureOut">
              <a:rPr lang="tr-TR" smtClean="0"/>
              <a:t>6.05.2020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F4E61D-5B69-4A86-B814-C242A2378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196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E9C9FC-AC93-4F59-AAD7-195E340FC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İOS SINAV UYGULAMASI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09D39DD-1C61-496B-9E2C-7861A99F5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Ahmet Kayseri 18MY93029</a:t>
            </a:r>
          </a:p>
          <a:p>
            <a:r>
              <a:rPr lang="tr-TR" dirty="0"/>
              <a:t>Ethem Uğur Demir 18MY93027</a:t>
            </a:r>
          </a:p>
          <a:p>
            <a:r>
              <a:rPr lang="tr-TR" dirty="0"/>
              <a:t>Kayra Yılmazer 18MY93021</a:t>
            </a:r>
          </a:p>
        </p:txBody>
      </p:sp>
    </p:spTree>
    <p:extLst>
      <p:ext uri="{BB962C8B-B14F-4D97-AF65-F5344CB8AC3E}">
        <p14:creationId xmlns:p14="http://schemas.microsoft.com/office/powerpoint/2010/main" val="97077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948278-A0A8-428F-BFF2-B49FE44C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91" y="304800"/>
            <a:ext cx="9220645" cy="1320800"/>
          </a:xfrm>
        </p:spPr>
        <p:txBody>
          <a:bodyPr/>
          <a:lstStyle/>
          <a:p>
            <a:r>
              <a:rPr lang="tr-TR" dirty="0"/>
              <a:t>Uygulamamızda zaman kısıtlaması yoktur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33C6918-E0F9-4B0D-AAF4-3F97454946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7" y="1339517"/>
            <a:ext cx="9512969" cy="5213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73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1B8B6F-974B-4020-8231-660779A6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23" y="468396"/>
            <a:ext cx="8596668" cy="1320800"/>
          </a:xfrm>
        </p:spPr>
        <p:txBody>
          <a:bodyPr/>
          <a:lstStyle/>
          <a:p>
            <a:r>
              <a:rPr lang="tr-TR" dirty="0"/>
              <a:t>Sınavı tamamladıktan sonra doğru yanlış oranına göre bir skor belirler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B11549E-0FD1-4862-B250-94A3FF7655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07" y="1789196"/>
            <a:ext cx="8945229" cy="5068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06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5E358D-AD5B-451A-A8F6-3B1F0CB1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77" y="3429000"/>
            <a:ext cx="8596668" cy="1320800"/>
          </a:xfrm>
        </p:spPr>
        <p:txBody>
          <a:bodyPr/>
          <a:lstStyle/>
          <a:p>
            <a:r>
              <a:rPr lang="tr-TR" dirty="0"/>
              <a:t>İzlediğiniz için teşekkürler</a:t>
            </a:r>
          </a:p>
        </p:txBody>
      </p:sp>
    </p:spTree>
    <p:extLst>
      <p:ext uri="{BB962C8B-B14F-4D97-AF65-F5344CB8AC3E}">
        <p14:creationId xmlns:p14="http://schemas.microsoft.com/office/powerpoint/2010/main" val="175358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AAF137-A1E2-41E4-A3BF-A7703A1F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 </a:t>
            </a:r>
            <a:br>
              <a:rPr lang="tr-TR" dirty="0"/>
            </a:br>
            <a:r>
              <a:rPr lang="tr-TR" b="1" dirty="0"/>
              <a:t>XCODE nedir?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D0BB7C-E906-4DAB-9947-21B0CECE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Xcode</a:t>
            </a:r>
            <a:r>
              <a:rPr lang="tr-TR" dirty="0"/>
              <a:t> </a:t>
            </a:r>
            <a:r>
              <a:rPr lang="tr-TR" dirty="0" err="1"/>
              <a:t>macOS</a:t>
            </a:r>
            <a:r>
              <a:rPr lang="tr-TR" dirty="0"/>
              <a:t>, </a:t>
            </a:r>
            <a:r>
              <a:rPr lang="tr-TR" dirty="0" err="1"/>
              <a:t>iOS</a:t>
            </a:r>
            <a:r>
              <a:rPr lang="tr-TR" dirty="0"/>
              <a:t>, </a:t>
            </a:r>
            <a:r>
              <a:rPr lang="tr-TR" dirty="0" err="1"/>
              <a:t>watchOS</a:t>
            </a:r>
            <a:r>
              <a:rPr lang="tr-TR" dirty="0"/>
              <a:t> ve </a:t>
            </a:r>
            <a:r>
              <a:rPr lang="tr-TR" dirty="0" err="1"/>
              <a:t>tvOS</a:t>
            </a:r>
            <a:r>
              <a:rPr lang="tr-TR" dirty="0"/>
              <a:t> için yazılım geliştirmek için Apple tarafınca geliştirilen </a:t>
            </a:r>
            <a:r>
              <a:rPr lang="tr-TR" dirty="0" err="1"/>
              <a:t>macOS</a:t>
            </a:r>
            <a:r>
              <a:rPr lang="tr-TR" dirty="0"/>
              <a:t> için entegre bir tümleşik geliştirme ortamıdır. Yazılım geliştirme araçlarını içerir. İlk defa 2003 senesince yayımlanan hizmetin en istikrarlı sürümü, sürüm 8.3.3'tür ve Mac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Store'den</a:t>
            </a:r>
            <a:r>
              <a:rPr lang="tr-TR" dirty="0"/>
              <a:t> </a:t>
            </a:r>
            <a:r>
              <a:rPr lang="tr-TR" dirty="0" err="1"/>
              <a:t>macOS</a:t>
            </a:r>
            <a:r>
              <a:rPr lang="tr-TR" dirty="0"/>
              <a:t> Sierra kullanıcıları için ücretsiz olarak sunulmaktadır. Kayıtlı geliştiriciler, Apple Developer web sitesinden paketi </a:t>
            </a:r>
            <a:r>
              <a:rPr lang="tr-TR" dirty="0" err="1"/>
              <a:t>önizleme</a:t>
            </a:r>
            <a:r>
              <a:rPr lang="tr-TR" dirty="0"/>
              <a:t> sürümlerini ve önceki sürümlerini indirebilirler. Bununla birlikte, Apple son zamanlarda yazılımın sürüm 9 beta 2'nin beta versiyonunu Apple Developer hesaplarıyla halka aleni hale getirdi.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54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E3FF36-BD1C-49A0-831B-5E7B44D2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Swift nedir?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C24451-B968-4AFA-9900-849C630C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Swift, Apple tarafından  </a:t>
            </a:r>
            <a:r>
              <a:rPr lang="tr-TR" dirty="0" err="1"/>
              <a:t>iOS</a:t>
            </a:r>
            <a:r>
              <a:rPr lang="tr-TR" dirty="0"/>
              <a:t> ve OS X platformlarına </a:t>
            </a:r>
            <a:r>
              <a:rPr lang="tr-TR" dirty="0" err="1"/>
              <a:t>iOS</a:t>
            </a:r>
            <a:r>
              <a:rPr lang="tr-TR" dirty="0"/>
              <a:t> ve Mac uygulamaları geliştirmek için oluşturulmuş, öğrenilmesi kolay , nesne yönelimli ve kuvvetli</a:t>
            </a:r>
            <a:r>
              <a:rPr lang="tr-TR" b="1" dirty="0"/>
              <a:t> </a:t>
            </a:r>
            <a:r>
              <a:rPr lang="tr-TR" dirty="0"/>
              <a:t>bir dildir.</a:t>
            </a:r>
          </a:p>
          <a:p>
            <a:r>
              <a:rPr lang="tr-TR" dirty="0"/>
              <a:t>Swift programlama </a:t>
            </a:r>
            <a:r>
              <a:rPr lang="tr-TR" dirty="0" err="1"/>
              <a:t>dilide</a:t>
            </a:r>
            <a:r>
              <a:rPr lang="tr-TR" dirty="0"/>
              <a:t> </a:t>
            </a:r>
            <a:r>
              <a:rPr lang="tr-TR" dirty="0" err="1"/>
              <a:t>Objective</a:t>
            </a:r>
            <a:r>
              <a:rPr lang="tr-TR" dirty="0"/>
              <a:t> C şeklinde  </a:t>
            </a:r>
            <a:r>
              <a:rPr lang="tr-TR" dirty="0" err="1"/>
              <a:t>Xcode</a:t>
            </a:r>
            <a:r>
              <a:rPr lang="tr-TR" dirty="0"/>
              <a:t> programı kullanılarak yazılabilir.</a:t>
            </a:r>
          </a:p>
        </p:txBody>
      </p:sp>
    </p:spTree>
    <p:extLst>
      <p:ext uri="{BB962C8B-B14F-4D97-AF65-F5344CB8AC3E}">
        <p14:creationId xmlns:p14="http://schemas.microsoft.com/office/powerpoint/2010/main" val="28126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7A84EF-27C4-410D-AD9B-2409FB6E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Swift ne kadar hız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6B380A-3BFD-41A3-8703-6C9CB673D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Swift ile daha süratli  ve basit bir halde uygulamalar geliştirebilirsiniz. Derin öncelikli arama(DFS) algoritması ile bir grafikte 10.000 tam rakam  bulunmuştur. Swift , </a:t>
            </a:r>
            <a:r>
              <a:rPr lang="tr-TR" dirty="0" err="1"/>
              <a:t>Objective</a:t>
            </a:r>
            <a:r>
              <a:rPr lang="tr-TR" dirty="0"/>
              <a:t> C ye nazaran 2.6 kat daha </a:t>
            </a:r>
            <a:r>
              <a:rPr lang="tr-TR" b="1" dirty="0"/>
              <a:t>hızlı</a:t>
            </a:r>
            <a:r>
              <a:rPr lang="tr-TR" dirty="0"/>
              <a:t> çalışmaktadır.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C7E229E-EB1F-4E6A-854A-D07FE73A91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12" y="3737811"/>
            <a:ext cx="4506487" cy="2927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86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F69032-96BF-4E00-8F54-255CB94E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Sınav uygulaması hakkında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820232-F666-418B-8A1E-7254DC64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Yapılacak olan uygulamada İlk sayfada başlangıç için bir sayfa olacak bu sayfada 1 adet </a:t>
            </a:r>
            <a:r>
              <a:rPr lang="tr-TR" dirty="0" err="1"/>
              <a:t>button</a:t>
            </a:r>
            <a:r>
              <a:rPr lang="tr-TR" dirty="0"/>
              <a:t> koyup bu </a:t>
            </a:r>
            <a:r>
              <a:rPr lang="tr-TR" dirty="0" err="1"/>
              <a:t>button</a:t>
            </a:r>
            <a:r>
              <a:rPr lang="tr-TR" dirty="0"/>
              <a:t> sayesinde sınava başlanması sağlanacaktır.</a:t>
            </a:r>
          </a:p>
          <a:p>
            <a:r>
              <a:rPr lang="tr-TR" dirty="0" err="1"/>
              <a:t>Yapıcağımız</a:t>
            </a:r>
            <a:r>
              <a:rPr lang="tr-TR" dirty="0"/>
              <a:t> uygulamada sınav esnasında bir zaman sınırlaması yoktur. İstenilen kadar soru eklenebilir.</a:t>
            </a:r>
          </a:p>
          <a:p>
            <a:r>
              <a:rPr lang="tr-TR" dirty="0"/>
              <a:t>Sınav bitiminde bir puanlama sistemi vardır.</a:t>
            </a:r>
          </a:p>
          <a:p>
            <a:r>
              <a:rPr lang="tr-TR" dirty="0"/>
              <a:t>Sonuca göre Geri </a:t>
            </a:r>
            <a:r>
              <a:rPr lang="tr-TR" dirty="0" err="1"/>
              <a:t>zekalı,Normal,İyi,İleri</a:t>
            </a:r>
            <a:r>
              <a:rPr lang="tr-TR" dirty="0"/>
              <a:t> </a:t>
            </a:r>
            <a:r>
              <a:rPr lang="tr-TR" dirty="0" err="1"/>
              <a:t>Zekalı,Deha</a:t>
            </a:r>
            <a:r>
              <a:rPr lang="tr-TR" dirty="0"/>
              <a:t> olarak sınıflandırıyor.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244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5C2FE8-3551-4B98-AE10-D9EE47CC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Puanlama kodları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F2CB77A-973E-4163-9A78-E1B779647C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9448341" cy="5505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34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455ACF2-208B-4D22-9501-92F819ACA70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2" y="978568"/>
            <a:ext cx="9564216" cy="57029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7D2D190D-E187-4D0E-A240-A556AA7D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2" y="318168"/>
            <a:ext cx="4119255" cy="1320800"/>
          </a:xfrm>
        </p:spPr>
        <p:txBody>
          <a:bodyPr/>
          <a:lstStyle/>
          <a:p>
            <a:r>
              <a:rPr lang="tr-TR" dirty="0"/>
              <a:t>Giriş ekranı vardır</a:t>
            </a:r>
          </a:p>
        </p:txBody>
      </p:sp>
    </p:spTree>
    <p:extLst>
      <p:ext uri="{BB962C8B-B14F-4D97-AF65-F5344CB8AC3E}">
        <p14:creationId xmlns:p14="http://schemas.microsoft.com/office/powerpoint/2010/main" val="1208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7C144AF-4C5F-4768-9C5A-3B97F84FC96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3" y="0"/>
            <a:ext cx="10780295" cy="6497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5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A827ACFA-00AB-429E-917A-48F9C60226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92" y="489284"/>
            <a:ext cx="10993208" cy="6368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851367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275</Words>
  <Application>Microsoft Office PowerPoint</Application>
  <PresentationFormat>Geniş ekran</PresentationFormat>
  <Paragraphs>21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Yüzeyler</vt:lpstr>
      <vt:lpstr>İOS SINAV UYGULAMASI</vt:lpstr>
      <vt:lpstr>  XCODE nedir? </vt:lpstr>
      <vt:lpstr>Swift nedir?</vt:lpstr>
      <vt:lpstr>Swift ne kadar hız</vt:lpstr>
      <vt:lpstr>Sınav uygulaması hakkında</vt:lpstr>
      <vt:lpstr>Puanlama kodları</vt:lpstr>
      <vt:lpstr>Giriş ekranı vardır</vt:lpstr>
      <vt:lpstr>PowerPoint Sunusu</vt:lpstr>
      <vt:lpstr>PowerPoint Sunusu</vt:lpstr>
      <vt:lpstr>Uygulamamızda zaman kısıtlaması yoktur</vt:lpstr>
      <vt:lpstr>Sınavı tamamladıktan sonra doğru yanlış oranına göre bir skor belirler</vt:lpstr>
      <vt:lpstr>İzlediğiniz için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İOS SINAV UYGULAMASI</dc:title>
  <dc:creator>Ahmet Kayseri</dc:creator>
  <cp:lastModifiedBy>Ahmet Kayseri</cp:lastModifiedBy>
  <cp:revision>1</cp:revision>
  <dcterms:created xsi:type="dcterms:W3CDTF">2020-05-06T00:47:10Z</dcterms:created>
  <dcterms:modified xsi:type="dcterms:W3CDTF">2020-05-06T00:55:16Z</dcterms:modified>
</cp:coreProperties>
</file>