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2"/>
  </p:normalViewPr>
  <p:slideViewPr>
    <p:cSldViewPr snapToGrid="0" snapToObjects="1">
      <p:cViewPr varScale="1">
        <p:scale>
          <a:sx n="109" d="100"/>
          <a:sy n="109"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45AD1E-B106-4544-B3E0-4BBBA150294E}" type="datetimeFigureOut">
              <a:rPr lang="tr-TR" smtClean="0"/>
              <a:t>9.05.2020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B5C6916-A411-9141-B471-2AAA352D8963}" type="slidenum">
              <a:rPr lang="tr-TR" smtClean="0"/>
              <a:t>‹#›</a:t>
            </a:fld>
            <a:endParaRPr lang="tr-TR"/>
          </a:p>
        </p:txBody>
      </p:sp>
    </p:spTree>
    <p:extLst>
      <p:ext uri="{BB962C8B-B14F-4D97-AF65-F5344CB8AC3E}">
        <p14:creationId xmlns:p14="http://schemas.microsoft.com/office/powerpoint/2010/main" val="3928047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145AD1E-B106-4544-B3E0-4BBBA150294E}" type="datetimeFigureOut">
              <a:rPr lang="tr-TR" smtClean="0"/>
              <a:t>9.05.2020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B5C6916-A411-9141-B471-2AAA352D8963}" type="slidenum">
              <a:rPr lang="tr-TR" smtClean="0"/>
              <a:t>‹#›</a:t>
            </a:fld>
            <a:endParaRPr lang="tr-TR"/>
          </a:p>
        </p:txBody>
      </p:sp>
    </p:spTree>
    <p:extLst>
      <p:ext uri="{BB962C8B-B14F-4D97-AF65-F5344CB8AC3E}">
        <p14:creationId xmlns:p14="http://schemas.microsoft.com/office/powerpoint/2010/main" val="4085057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145AD1E-B106-4544-B3E0-4BBBA150294E}" type="datetimeFigureOut">
              <a:rPr lang="tr-TR" smtClean="0"/>
              <a:t>9.05.2020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B5C6916-A411-9141-B471-2AAA352D8963}" type="slidenum">
              <a:rPr lang="tr-TR" smtClean="0"/>
              <a:t>‹#›</a:t>
            </a:fld>
            <a:endParaRPr lang="tr-TR"/>
          </a:p>
        </p:txBody>
      </p:sp>
    </p:spTree>
    <p:extLst>
      <p:ext uri="{BB962C8B-B14F-4D97-AF65-F5344CB8AC3E}">
        <p14:creationId xmlns:p14="http://schemas.microsoft.com/office/powerpoint/2010/main" val="122092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145AD1E-B106-4544-B3E0-4BBBA150294E}" type="datetimeFigureOut">
              <a:rPr lang="tr-TR" smtClean="0"/>
              <a:t>9.05.2020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B5C6916-A411-9141-B471-2AAA352D8963}"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58412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145AD1E-B106-4544-B3E0-4BBBA150294E}" type="datetimeFigureOut">
              <a:rPr lang="tr-TR" smtClean="0"/>
              <a:t>9.05.2020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B5C6916-A411-9141-B471-2AAA352D8963}" type="slidenum">
              <a:rPr lang="tr-TR" smtClean="0"/>
              <a:t>‹#›</a:t>
            </a:fld>
            <a:endParaRPr lang="tr-TR"/>
          </a:p>
        </p:txBody>
      </p:sp>
    </p:spTree>
    <p:extLst>
      <p:ext uri="{BB962C8B-B14F-4D97-AF65-F5344CB8AC3E}">
        <p14:creationId xmlns:p14="http://schemas.microsoft.com/office/powerpoint/2010/main" val="177565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45AD1E-B106-4544-B3E0-4BBBA150294E}" type="datetimeFigureOut">
              <a:rPr lang="tr-TR" smtClean="0"/>
              <a:t>9.05.2020</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B5C6916-A411-9141-B471-2AAA352D8963}" type="slidenum">
              <a:rPr lang="tr-TR" smtClean="0"/>
              <a:t>‹#›</a:t>
            </a:fld>
            <a:endParaRPr lang="tr-TR"/>
          </a:p>
        </p:txBody>
      </p:sp>
    </p:spTree>
    <p:extLst>
      <p:ext uri="{BB962C8B-B14F-4D97-AF65-F5344CB8AC3E}">
        <p14:creationId xmlns:p14="http://schemas.microsoft.com/office/powerpoint/2010/main" val="1830450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45AD1E-B106-4544-B3E0-4BBBA150294E}" type="datetimeFigureOut">
              <a:rPr lang="tr-TR" smtClean="0"/>
              <a:t>9.05.2020</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B5C6916-A411-9141-B471-2AAA352D8963}" type="slidenum">
              <a:rPr lang="tr-TR" smtClean="0"/>
              <a:t>‹#›</a:t>
            </a:fld>
            <a:endParaRPr lang="tr-TR"/>
          </a:p>
        </p:txBody>
      </p:sp>
    </p:spTree>
    <p:extLst>
      <p:ext uri="{BB962C8B-B14F-4D97-AF65-F5344CB8AC3E}">
        <p14:creationId xmlns:p14="http://schemas.microsoft.com/office/powerpoint/2010/main" val="1633498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145AD1E-B106-4544-B3E0-4BBBA150294E}" type="datetimeFigureOut">
              <a:rPr lang="tr-TR" smtClean="0"/>
              <a:t>9.05.2020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B5C6916-A411-9141-B471-2AAA352D8963}" type="slidenum">
              <a:rPr lang="tr-TR" smtClean="0"/>
              <a:t>‹#›</a:t>
            </a:fld>
            <a:endParaRPr lang="tr-TR"/>
          </a:p>
        </p:txBody>
      </p:sp>
    </p:spTree>
    <p:extLst>
      <p:ext uri="{BB962C8B-B14F-4D97-AF65-F5344CB8AC3E}">
        <p14:creationId xmlns:p14="http://schemas.microsoft.com/office/powerpoint/2010/main" val="2900991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145AD1E-B106-4544-B3E0-4BBBA150294E}" type="datetimeFigureOut">
              <a:rPr lang="tr-TR" smtClean="0"/>
              <a:t>9.05.2020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B5C6916-A411-9141-B471-2AAA352D8963}" type="slidenum">
              <a:rPr lang="tr-TR" smtClean="0"/>
              <a:t>‹#›</a:t>
            </a:fld>
            <a:endParaRPr lang="tr-TR"/>
          </a:p>
        </p:txBody>
      </p:sp>
    </p:spTree>
    <p:extLst>
      <p:ext uri="{BB962C8B-B14F-4D97-AF65-F5344CB8AC3E}">
        <p14:creationId xmlns:p14="http://schemas.microsoft.com/office/powerpoint/2010/main" val="61285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1145AD1E-B106-4544-B3E0-4BBBA150294E}" type="datetimeFigureOut">
              <a:rPr lang="tr-TR" smtClean="0"/>
              <a:t>9.05.2020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B5C6916-A411-9141-B471-2AAA352D8963}" type="slidenum">
              <a:rPr lang="tr-TR" smtClean="0"/>
              <a:t>‹#›</a:t>
            </a:fld>
            <a:endParaRPr lang="tr-TR"/>
          </a:p>
        </p:txBody>
      </p:sp>
    </p:spTree>
    <p:extLst>
      <p:ext uri="{BB962C8B-B14F-4D97-AF65-F5344CB8AC3E}">
        <p14:creationId xmlns:p14="http://schemas.microsoft.com/office/powerpoint/2010/main" val="2303059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145AD1E-B106-4544-B3E0-4BBBA150294E}" type="datetimeFigureOut">
              <a:rPr lang="tr-TR" smtClean="0"/>
              <a:t>9.05.2020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B5C6916-A411-9141-B471-2AAA352D8963}" type="slidenum">
              <a:rPr lang="tr-TR" smtClean="0"/>
              <a:t>‹#›</a:t>
            </a:fld>
            <a:endParaRPr lang="tr-TR"/>
          </a:p>
        </p:txBody>
      </p:sp>
    </p:spTree>
    <p:extLst>
      <p:ext uri="{BB962C8B-B14F-4D97-AF65-F5344CB8AC3E}">
        <p14:creationId xmlns:p14="http://schemas.microsoft.com/office/powerpoint/2010/main" val="234240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145AD1E-B106-4544-B3E0-4BBBA150294E}" type="datetimeFigureOut">
              <a:rPr lang="tr-TR" smtClean="0"/>
              <a:t>9.05.2020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B5C6916-A411-9141-B471-2AAA352D8963}" type="slidenum">
              <a:rPr lang="tr-TR" smtClean="0"/>
              <a:t>‹#›</a:t>
            </a:fld>
            <a:endParaRPr lang="tr-TR"/>
          </a:p>
        </p:txBody>
      </p:sp>
    </p:spTree>
    <p:extLst>
      <p:ext uri="{BB962C8B-B14F-4D97-AF65-F5344CB8AC3E}">
        <p14:creationId xmlns:p14="http://schemas.microsoft.com/office/powerpoint/2010/main" val="4206921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145AD1E-B106-4544-B3E0-4BBBA150294E}" type="datetimeFigureOut">
              <a:rPr lang="tr-TR" smtClean="0"/>
              <a:t>9.05.2020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B5C6916-A411-9141-B471-2AAA352D8963}" type="slidenum">
              <a:rPr lang="tr-TR" smtClean="0"/>
              <a:t>‹#›</a:t>
            </a:fld>
            <a:endParaRPr lang="tr-TR"/>
          </a:p>
        </p:txBody>
      </p:sp>
    </p:spTree>
    <p:extLst>
      <p:ext uri="{BB962C8B-B14F-4D97-AF65-F5344CB8AC3E}">
        <p14:creationId xmlns:p14="http://schemas.microsoft.com/office/powerpoint/2010/main" val="1396814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1145AD1E-B106-4544-B3E0-4BBBA150294E}" type="datetimeFigureOut">
              <a:rPr lang="tr-TR" smtClean="0"/>
              <a:t>9.05.2020</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3B5C6916-A411-9141-B471-2AAA352D8963}" type="slidenum">
              <a:rPr lang="tr-TR" smtClean="0"/>
              <a:t>‹#›</a:t>
            </a:fld>
            <a:endParaRPr lang="tr-TR"/>
          </a:p>
        </p:txBody>
      </p:sp>
    </p:spTree>
    <p:extLst>
      <p:ext uri="{BB962C8B-B14F-4D97-AF65-F5344CB8AC3E}">
        <p14:creationId xmlns:p14="http://schemas.microsoft.com/office/powerpoint/2010/main" val="3418672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145AD1E-B106-4544-B3E0-4BBBA150294E}" type="datetimeFigureOut">
              <a:rPr lang="tr-TR" smtClean="0"/>
              <a:t>9.05.2020</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3B5C6916-A411-9141-B471-2AAA352D8963}" type="slidenum">
              <a:rPr lang="tr-TR" smtClean="0"/>
              <a:t>‹#›</a:t>
            </a:fld>
            <a:endParaRPr lang="tr-TR"/>
          </a:p>
        </p:txBody>
      </p:sp>
    </p:spTree>
    <p:extLst>
      <p:ext uri="{BB962C8B-B14F-4D97-AF65-F5344CB8AC3E}">
        <p14:creationId xmlns:p14="http://schemas.microsoft.com/office/powerpoint/2010/main" val="143699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1145AD1E-B106-4544-B3E0-4BBBA150294E}" type="datetimeFigureOut">
              <a:rPr lang="tr-TR" smtClean="0"/>
              <a:t>9.05.2020</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3B5C6916-A411-9141-B471-2AAA352D8963}" type="slidenum">
              <a:rPr lang="tr-TR" smtClean="0"/>
              <a:t>‹#›</a:t>
            </a:fld>
            <a:endParaRPr lang="tr-TR"/>
          </a:p>
        </p:txBody>
      </p:sp>
    </p:spTree>
    <p:extLst>
      <p:ext uri="{BB962C8B-B14F-4D97-AF65-F5344CB8AC3E}">
        <p14:creationId xmlns:p14="http://schemas.microsoft.com/office/powerpoint/2010/main" val="4143965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145AD1E-B106-4544-B3E0-4BBBA150294E}" type="datetimeFigureOut">
              <a:rPr lang="tr-TR" smtClean="0"/>
              <a:t>9.05.2020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B5C6916-A411-9141-B471-2AAA352D8963}" type="slidenum">
              <a:rPr lang="tr-TR" smtClean="0"/>
              <a:t>‹#›</a:t>
            </a:fld>
            <a:endParaRPr lang="tr-TR"/>
          </a:p>
        </p:txBody>
      </p:sp>
    </p:spTree>
    <p:extLst>
      <p:ext uri="{BB962C8B-B14F-4D97-AF65-F5344CB8AC3E}">
        <p14:creationId xmlns:p14="http://schemas.microsoft.com/office/powerpoint/2010/main" val="1783491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145AD1E-B106-4544-B3E0-4BBBA150294E}" type="datetimeFigureOut">
              <a:rPr lang="tr-TR" smtClean="0"/>
              <a:t>9.05.2020</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B5C6916-A411-9141-B471-2AAA352D8963}" type="slidenum">
              <a:rPr lang="tr-TR" smtClean="0"/>
              <a:t>‹#›</a:t>
            </a:fld>
            <a:endParaRPr lang="tr-TR"/>
          </a:p>
        </p:txBody>
      </p:sp>
    </p:spTree>
    <p:extLst>
      <p:ext uri="{BB962C8B-B14F-4D97-AF65-F5344CB8AC3E}">
        <p14:creationId xmlns:p14="http://schemas.microsoft.com/office/powerpoint/2010/main" val="417458072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86036E-DEA5-E14D-92CB-8D38649836CD}"/>
              </a:ext>
            </a:extLst>
          </p:cNvPr>
          <p:cNvSpPr>
            <a:spLocks noGrp="1"/>
          </p:cNvSpPr>
          <p:nvPr>
            <p:ph type="ctrTitle"/>
          </p:nvPr>
        </p:nvSpPr>
        <p:spPr>
          <a:xfrm>
            <a:off x="1154955" y="1764209"/>
            <a:ext cx="8825658" cy="3329581"/>
          </a:xfrm>
        </p:spPr>
        <p:txBody>
          <a:bodyPr/>
          <a:lstStyle/>
          <a:p>
            <a:r>
              <a:rPr lang="tr-TR" b="1" dirty="0" err="1"/>
              <a:t>DakikSaha</a:t>
            </a:r>
            <a:r>
              <a:rPr lang="tr-TR" b="1" dirty="0"/>
              <a:t> Uygulaması</a:t>
            </a:r>
          </a:p>
        </p:txBody>
      </p:sp>
      <p:sp>
        <p:nvSpPr>
          <p:cNvPr id="3" name="Alt Başlık 2">
            <a:extLst>
              <a:ext uri="{FF2B5EF4-FFF2-40B4-BE49-F238E27FC236}">
                <a16:creationId xmlns:a16="http://schemas.microsoft.com/office/drawing/2014/main" id="{65DCC119-671C-5849-A30D-A0CF42065F7D}"/>
              </a:ext>
            </a:extLst>
          </p:cNvPr>
          <p:cNvSpPr>
            <a:spLocks noGrp="1"/>
          </p:cNvSpPr>
          <p:nvPr>
            <p:ph type="subTitle" idx="1"/>
          </p:nvPr>
        </p:nvSpPr>
        <p:spPr>
          <a:xfrm>
            <a:off x="1683171" y="1471471"/>
            <a:ext cx="8825658" cy="861420"/>
          </a:xfrm>
        </p:spPr>
        <p:txBody>
          <a:bodyPr>
            <a:normAutofit/>
          </a:bodyPr>
          <a:lstStyle/>
          <a:p>
            <a:pPr algn="ctr"/>
            <a:r>
              <a:rPr lang="tr-TR" sz="3200" b="1" dirty="0"/>
              <a:t>Bitirme Projesi</a:t>
            </a:r>
          </a:p>
        </p:txBody>
      </p:sp>
    </p:spTree>
    <p:extLst>
      <p:ext uri="{BB962C8B-B14F-4D97-AF65-F5344CB8AC3E}">
        <p14:creationId xmlns:p14="http://schemas.microsoft.com/office/powerpoint/2010/main" val="2149945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702E50-A7A4-EE4F-A201-320D77EFD5A4}"/>
              </a:ext>
            </a:extLst>
          </p:cNvPr>
          <p:cNvSpPr>
            <a:spLocks noGrp="1"/>
          </p:cNvSpPr>
          <p:nvPr>
            <p:ph type="title"/>
          </p:nvPr>
        </p:nvSpPr>
        <p:spPr/>
        <p:txBody>
          <a:bodyPr/>
          <a:lstStyle/>
          <a:p>
            <a:r>
              <a:rPr lang="tr-TR" dirty="0" err="1"/>
              <a:t>DakikSaha</a:t>
            </a:r>
            <a:r>
              <a:rPr lang="tr-TR" dirty="0"/>
              <a:t> Uygulaması Nedir</a:t>
            </a:r>
          </a:p>
        </p:txBody>
      </p:sp>
      <p:sp>
        <p:nvSpPr>
          <p:cNvPr id="3" name="İçerik Yer Tutucusu 2">
            <a:extLst>
              <a:ext uri="{FF2B5EF4-FFF2-40B4-BE49-F238E27FC236}">
                <a16:creationId xmlns:a16="http://schemas.microsoft.com/office/drawing/2014/main" id="{774C1117-9728-AA48-8FE4-6B150305F368}"/>
              </a:ext>
            </a:extLst>
          </p:cNvPr>
          <p:cNvSpPr>
            <a:spLocks noGrp="1"/>
          </p:cNvSpPr>
          <p:nvPr>
            <p:ph idx="1"/>
          </p:nvPr>
        </p:nvSpPr>
        <p:spPr/>
        <p:txBody>
          <a:bodyPr/>
          <a:lstStyle/>
          <a:p>
            <a:r>
              <a:rPr lang="tr-TR" dirty="0" err="1"/>
              <a:t>Dakiksaha</a:t>
            </a:r>
            <a:r>
              <a:rPr lang="tr-TR" dirty="0"/>
              <a:t> halı sahadan randevu alma uygulamasıdır. Halı sahalarda olan karmaşaları boş olan yerleri doldurmak için tasarlanmıştır. Genellikle kaleye kimse geçmek istemediğinden kaleci problemi olduğundan kaynaklı randevu alırken kaleci ile beraber alınmaktadır. Uygulama kullanıcılara hem kaleci sorununu hem de anında istedikleri saate ve yere randevu almalarını sağlamaktır. </a:t>
            </a:r>
          </a:p>
          <a:p>
            <a:endParaRPr lang="tr-TR" dirty="0"/>
          </a:p>
        </p:txBody>
      </p:sp>
    </p:spTree>
    <p:extLst>
      <p:ext uri="{BB962C8B-B14F-4D97-AF65-F5344CB8AC3E}">
        <p14:creationId xmlns:p14="http://schemas.microsoft.com/office/powerpoint/2010/main" val="4108264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B43517-132D-3644-83B3-F5A1801BC3D7}"/>
              </a:ext>
            </a:extLst>
          </p:cNvPr>
          <p:cNvSpPr>
            <a:spLocks noGrp="1"/>
          </p:cNvSpPr>
          <p:nvPr>
            <p:ph type="title"/>
          </p:nvPr>
        </p:nvSpPr>
        <p:spPr/>
        <p:txBody>
          <a:bodyPr/>
          <a:lstStyle/>
          <a:p>
            <a:r>
              <a:rPr lang="tr-TR" dirty="0"/>
              <a:t>Uygulama Giriş Ekranı</a:t>
            </a:r>
            <a:br>
              <a:rPr lang="tr-TR" dirty="0"/>
            </a:br>
            <a:endParaRPr lang="tr-TR" dirty="0"/>
          </a:p>
        </p:txBody>
      </p:sp>
      <p:pic>
        <p:nvPicPr>
          <p:cNvPr id="5" name="Resim 4">
            <a:extLst>
              <a:ext uri="{FF2B5EF4-FFF2-40B4-BE49-F238E27FC236}">
                <a16:creationId xmlns:a16="http://schemas.microsoft.com/office/drawing/2014/main" id="{5684DD99-E9AB-E742-9A7C-CF1B54E6597F}"/>
              </a:ext>
            </a:extLst>
          </p:cNvPr>
          <p:cNvPicPr>
            <a:picLocks noChangeAspect="1"/>
          </p:cNvPicPr>
          <p:nvPr/>
        </p:nvPicPr>
        <p:blipFill>
          <a:blip r:embed="rId2"/>
          <a:stretch>
            <a:fillRect/>
          </a:stretch>
        </p:blipFill>
        <p:spPr>
          <a:xfrm>
            <a:off x="2375613" y="1453660"/>
            <a:ext cx="2423230" cy="5122985"/>
          </a:xfrm>
          <a:prstGeom prst="rect">
            <a:avLst/>
          </a:prstGeom>
        </p:spPr>
      </p:pic>
      <p:sp>
        <p:nvSpPr>
          <p:cNvPr id="6" name="İçerik Yer Tutucusu 2">
            <a:extLst>
              <a:ext uri="{FF2B5EF4-FFF2-40B4-BE49-F238E27FC236}">
                <a16:creationId xmlns:a16="http://schemas.microsoft.com/office/drawing/2014/main" id="{1E0D839A-CD31-A44B-B5FD-7FC3660EC783}"/>
              </a:ext>
            </a:extLst>
          </p:cNvPr>
          <p:cNvSpPr>
            <a:spLocks noGrp="1"/>
          </p:cNvSpPr>
          <p:nvPr>
            <p:ph idx="1"/>
          </p:nvPr>
        </p:nvSpPr>
        <p:spPr>
          <a:xfrm>
            <a:off x="5348472" y="1688812"/>
            <a:ext cx="5332657" cy="2636313"/>
          </a:xfrm>
        </p:spPr>
        <p:txBody>
          <a:bodyPr>
            <a:noAutofit/>
          </a:bodyPr>
          <a:lstStyle/>
          <a:p>
            <a:r>
              <a:rPr lang="tr-TR" sz="2800" dirty="0"/>
              <a:t>Burada 1 </a:t>
            </a:r>
            <a:r>
              <a:rPr lang="tr-TR" sz="2800" dirty="0" err="1"/>
              <a:t>ImageView</a:t>
            </a:r>
            <a:r>
              <a:rPr lang="tr-TR" sz="2800" dirty="0"/>
              <a:t> 2 </a:t>
            </a:r>
            <a:r>
              <a:rPr lang="tr-TR" sz="2800" dirty="0" err="1"/>
              <a:t>Button</a:t>
            </a:r>
            <a:r>
              <a:rPr lang="tr-TR" sz="2800" dirty="0"/>
              <a:t> vardır. Kayıt olma ve giriş yapma </a:t>
            </a:r>
            <a:r>
              <a:rPr lang="tr-TR" sz="2800" dirty="0" err="1"/>
              <a:t>buttonları</a:t>
            </a:r>
            <a:r>
              <a:rPr lang="tr-TR" sz="2800" dirty="0"/>
              <a:t> Yeni sayfalara gitmektedir. Kayıt olma ekranında yeni kayıt olunur. Giriş ekranında ise var olan hesapla giriş yapılır.</a:t>
            </a:r>
          </a:p>
        </p:txBody>
      </p:sp>
    </p:spTree>
    <p:extLst>
      <p:ext uri="{BB962C8B-B14F-4D97-AF65-F5344CB8AC3E}">
        <p14:creationId xmlns:p14="http://schemas.microsoft.com/office/powerpoint/2010/main" val="4163217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899DF9-18C4-2A48-858C-A7E9289467E4}"/>
              </a:ext>
            </a:extLst>
          </p:cNvPr>
          <p:cNvSpPr>
            <a:spLocks noGrp="1"/>
          </p:cNvSpPr>
          <p:nvPr>
            <p:ph type="title"/>
          </p:nvPr>
        </p:nvSpPr>
        <p:spPr/>
        <p:txBody>
          <a:bodyPr/>
          <a:lstStyle/>
          <a:p>
            <a:r>
              <a:rPr lang="tr-TR" dirty="0"/>
              <a:t>Giriş Ekranı</a:t>
            </a:r>
          </a:p>
        </p:txBody>
      </p:sp>
      <p:pic>
        <p:nvPicPr>
          <p:cNvPr id="5" name="Resim 4">
            <a:extLst>
              <a:ext uri="{FF2B5EF4-FFF2-40B4-BE49-F238E27FC236}">
                <a16:creationId xmlns:a16="http://schemas.microsoft.com/office/drawing/2014/main" id="{D2B1B235-9AA5-5F41-BB78-CB5F1764EDAA}"/>
              </a:ext>
            </a:extLst>
          </p:cNvPr>
          <p:cNvPicPr>
            <a:picLocks noChangeAspect="1"/>
          </p:cNvPicPr>
          <p:nvPr/>
        </p:nvPicPr>
        <p:blipFill>
          <a:blip r:embed="rId2"/>
          <a:stretch>
            <a:fillRect/>
          </a:stretch>
        </p:blipFill>
        <p:spPr>
          <a:xfrm>
            <a:off x="2141166" y="1641230"/>
            <a:ext cx="2032446" cy="4337538"/>
          </a:xfrm>
          <a:prstGeom prst="rect">
            <a:avLst/>
          </a:prstGeom>
        </p:spPr>
      </p:pic>
      <p:sp>
        <p:nvSpPr>
          <p:cNvPr id="6" name="İçerik Yer Tutucusu 2">
            <a:extLst>
              <a:ext uri="{FF2B5EF4-FFF2-40B4-BE49-F238E27FC236}">
                <a16:creationId xmlns:a16="http://schemas.microsoft.com/office/drawing/2014/main" id="{8EC023EB-326A-8641-AE2C-9B26EA646015}"/>
              </a:ext>
            </a:extLst>
          </p:cNvPr>
          <p:cNvSpPr>
            <a:spLocks noGrp="1"/>
          </p:cNvSpPr>
          <p:nvPr>
            <p:ph idx="1"/>
          </p:nvPr>
        </p:nvSpPr>
        <p:spPr>
          <a:xfrm>
            <a:off x="5348472" y="1536412"/>
            <a:ext cx="5332657" cy="2636313"/>
          </a:xfrm>
        </p:spPr>
        <p:txBody>
          <a:bodyPr>
            <a:noAutofit/>
          </a:bodyPr>
          <a:lstStyle/>
          <a:p>
            <a:r>
              <a:rPr lang="tr-TR" sz="2800" dirty="0"/>
              <a:t>Burada 1 </a:t>
            </a:r>
            <a:r>
              <a:rPr lang="tr-TR" sz="2800" dirty="0" err="1"/>
              <a:t>ImageView</a:t>
            </a:r>
            <a:r>
              <a:rPr lang="tr-TR" sz="2800" dirty="0"/>
              <a:t> 2 </a:t>
            </a:r>
            <a:r>
              <a:rPr lang="tr-TR" sz="2800" dirty="0" err="1"/>
              <a:t>EditText</a:t>
            </a:r>
            <a:r>
              <a:rPr lang="tr-TR" sz="2800" dirty="0"/>
              <a:t> 1Button 1 </a:t>
            </a:r>
            <a:r>
              <a:rPr lang="tr-TR" sz="2800" dirty="0" err="1"/>
              <a:t>TextView</a:t>
            </a:r>
            <a:r>
              <a:rPr lang="tr-TR" sz="2800" dirty="0"/>
              <a:t> vardır. </a:t>
            </a:r>
            <a:r>
              <a:rPr lang="tr-TR" sz="2800" dirty="0" err="1"/>
              <a:t>TextView’e</a:t>
            </a:r>
            <a:r>
              <a:rPr lang="tr-TR" sz="2800" dirty="0"/>
              <a:t> tıklandığında kayıt olma sayfasına gider. </a:t>
            </a:r>
            <a:r>
              <a:rPr lang="tr-TR" sz="2800" dirty="0" err="1"/>
              <a:t>Email</a:t>
            </a:r>
            <a:r>
              <a:rPr lang="tr-TR" sz="2800" dirty="0"/>
              <a:t> ve şifreyi girdikten sonra eğer </a:t>
            </a:r>
            <a:r>
              <a:rPr lang="tr-TR" sz="2800" dirty="0" err="1"/>
              <a:t>doyruysa</a:t>
            </a:r>
            <a:r>
              <a:rPr lang="tr-TR" sz="2800" dirty="0"/>
              <a:t> uygulamaya giriş yapılır.</a:t>
            </a:r>
          </a:p>
        </p:txBody>
      </p:sp>
    </p:spTree>
    <p:extLst>
      <p:ext uri="{BB962C8B-B14F-4D97-AF65-F5344CB8AC3E}">
        <p14:creationId xmlns:p14="http://schemas.microsoft.com/office/powerpoint/2010/main" val="2158534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D3B868-769D-3B41-9852-8249F0FB92C4}"/>
              </a:ext>
            </a:extLst>
          </p:cNvPr>
          <p:cNvSpPr>
            <a:spLocks noGrp="1"/>
          </p:cNvSpPr>
          <p:nvPr>
            <p:ph type="title"/>
          </p:nvPr>
        </p:nvSpPr>
        <p:spPr/>
        <p:txBody>
          <a:bodyPr/>
          <a:lstStyle/>
          <a:p>
            <a:r>
              <a:rPr lang="tr-TR" dirty="0"/>
              <a:t>Kaydol Ekranı</a:t>
            </a:r>
          </a:p>
        </p:txBody>
      </p:sp>
      <p:pic>
        <p:nvPicPr>
          <p:cNvPr id="5" name="Resim 4">
            <a:extLst>
              <a:ext uri="{FF2B5EF4-FFF2-40B4-BE49-F238E27FC236}">
                <a16:creationId xmlns:a16="http://schemas.microsoft.com/office/drawing/2014/main" id="{549F9C0A-F47B-D149-8301-A153FDF326B3}"/>
              </a:ext>
            </a:extLst>
          </p:cNvPr>
          <p:cNvPicPr>
            <a:picLocks noChangeAspect="1"/>
          </p:cNvPicPr>
          <p:nvPr/>
        </p:nvPicPr>
        <p:blipFill>
          <a:blip r:embed="rId2"/>
          <a:stretch>
            <a:fillRect/>
          </a:stretch>
        </p:blipFill>
        <p:spPr>
          <a:xfrm>
            <a:off x="1728582" y="1400530"/>
            <a:ext cx="2192248" cy="4730640"/>
          </a:xfrm>
          <a:prstGeom prst="rect">
            <a:avLst/>
          </a:prstGeom>
        </p:spPr>
      </p:pic>
      <p:sp>
        <p:nvSpPr>
          <p:cNvPr id="6" name="İçerik Yer Tutucusu 2">
            <a:extLst>
              <a:ext uri="{FF2B5EF4-FFF2-40B4-BE49-F238E27FC236}">
                <a16:creationId xmlns:a16="http://schemas.microsoft.com/office/drawing/2014/main" id="{D0958C96-312D-C84F-BD91-7F8063D11A8F}"/>
              </a:ext>
            </a:extLst>
          </p:cNvPr>
          <p:cNvSpPr>
            <a:spLocks noGrp="1"/>
          </p:cNvSpPr>
          <p:nvPr>
            <p:ph idx="1"/>
          </p:nvPr>
        </p:nvSpPr>
        <p:spPr>
          <a:xfrm>
            <a:off x="5348472" y="1355895"/>
            <a:ext cx="5332657" cy="2636313"/>
          </a:xfrm>
        </p:spPr>
        <p:txBody>
          <a:bodyPr>
            <a:noAutofit/>
          </a:bodyPr>
          <a:lstStyle/>
          <a:p>
            <a:r>
              <a:rPr lang="tr-TR" sz="2800" dirty="0"/>
              <a:t>Burada 1 </a:t>
            </a:r>
            <a:r>
              <a:rPr lang="tr-TR" sz="2800" dirty="0" err="1"/>
              <a:t>ImageView</a:t>
            </a:r>
            <a:r>
              <a:rPr lang="tr-TR" sz="2800" dirty="0"/>
              <a:t> 4 </a:t>
            </a:r>
            <a:r>
              <a:rPr lang="tr-TR" sz="2800" dirty="0" err="1"/>
              <a:t>EditText</a:t>
            </a:r>
            <a:r>
              <a:rPr lang="tr-TR" sz="2800" dirty="0"/>
              <a:t> 1Button 1 </a:t>
            </a:r>
            <a:r>
              <a:rPr lang="tr-TR" sz="2800" dirty="0" err="1"/>
              <a:t>TextView</a:t>
            </a:r>
            <a:r>
              <a:rPr lang="tr-TR" sz="2800" dirty="0"/>
              <a:t> vardır. </a:t>
            </a:r>
            <a:r>
              <a:rPr lang="tr-TR" sz="2800" dirty="0" err="1"/>
              <a:t>TextView’e</a:t>
            </a:r>
            <a:r>
              <a:rPr lang="tr-TR" sz="2800" dirty="0"/>
              <a:t> tıklandığında giriş sayfasına gider. Kullanıcı Adı adınız mail ve şifreyi istenilen doğrulukta </a:t>
            </a:r>
            <a:r>
              <a:rPr lang="tr-TR" sz="2800" dirty="0" err="1"/>
              <a:t>girikten</a:t>
            </a:r>
            <a:r>
              <a:rPr lang="tr-TR" sz="2800" dirty="0"/>
              <a:t> sonra sisteme kayıt olunur.</a:t>
            </a:r>
          </a:p>
        </p:txBody>
      </p:sp>
    </p:spTree>
    <p:extLst>
      <p:ext uri="{BB962C8B-B14F-4D97-AF65-F5344CB8AC3E}">
        <p14:creationId xmlns:p14="http://schemas.microsoft.com/office/powerpoint/2010/main" val="2072364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B8899C-4725-EC46-9095-C4772EC05D59}"/>
              </a:ext>
            </a:extLst>
          </p:cNvPr>
          <p:cNvSpPr>
            <a:spLocks noGrp="1"/>
          </p:cNvSpPr>
          <p:nvPr>
            <p:ph type="title"/>
          </p:nvPr>
        </p:nvSpPr>
        <p:spPr/>
        <p:txBody>
          <a:bodyPr/>
          <a:lstStyle/>
          <a:p>
            <a:r>
              <a:rPr lang="tr-TR" dirty="0"/>
              <a:t>Ana Ekran</a:t>
            </a:r>
          </a:p>
        </p:txBody>
      </p:sp>
      <p:pic>
        <p:nvPicPr>
          <p:cNvPr id="5" name="Resim 4">
            <a:extLst>
              <a:ext uri="{FF2B5EF4-FFF2-40B4-BE49-F238E27FC236}">
                <a16:creationId xmlns:a16="http://schemas.microsoft.com/office/drawing/2014/main" id="{FFCD6DFD-8830-9140-83FC-7BFE4328E807}"/>
              </a:ext>
            </a:extLst>
          </p:cNvPr>
          <p:cNvPicPr>
            <a:picLocks noChangeAspect="1"/>
          </p:cNvPicPr>
          <p:nvPr/>
        </p:nvPicPr>
        <p:blipFill>
          <a:blip r:embed="rId2"/>
          <a:stretch>
            <a:fillRect/>
          </a:stretch>
        </p:blipFill>
        <p:spPr>
          <a:xfrm>
            <a:off x="1762327" y="1395046"/>
            <a:ext cx="2164130" cy="4665785"/>
          </a:xfrm>
          <a:prstGeom prst="rect">
            <a:avLst/>
          </a:prstGeom>
        </p:spPr>
      </p:pic>
      <p:sp>
        <p:nvSpPr>
          <p:cNvPr id="6" name="İçerik Yer Tutucusu 2">
            <a:extLst>
              <a:ext uri="{FF2B5EF4-FFF2-40B4-BE49-F238E27FC236}">
                <a16:creationId xmlns:a16="http://schemas.microsoft.com/office/drawing/2014/main" id="{2ADC3563-647E-9A41-824F-735E2D4C004C}"/>
              </a:ext>
            </a:extLst>
          </p:cNvPr>
          <p:cNvSpPr>
            <a:spLocks noGrp="1"/>
          </p:cNvSpPr>
          <p:nvPr>
            <p:ph idx="1"/>
          </p:nvPr>
        </p:nvSpPr>
        <p:spPr>
          <a:xfrm>
            <a:off x="5348472" y="2110843"/>
            <a:ext cx="5332657" cy="2636313"/>
          </a:xfrm>
        </p:spPr>
        <p:txBody>
          <a:bodyPr>
            <a:noAutofit/>
          </a:bodyPr>
          <a:lstStyle/>
          <a:p>
            <a:r>
              <a:rPr lang="tr-TR" sz="2800" dirty="0"/>
              <a:t>Burada 1 </a:t>
            </a:r>
            <a:r>
              <a:rPr lang="tr-TR" sz="2800" dirty="0" err="1"/>
              <a:t>ImageView</a:t>
            </a:r>
            <a:r>
              <a:rPr lang="tr-TR" sz="2800" dirty="0"/>
              <a:t> 2 </a:t>
            </a:r>
            <a:r>
              <a:rPr lang="tr-TR" sz="2800" dirty="0" err="1"/>
              <a:t>TextView</a:t>
            </a:r>
            <a:r>
              <a:rPr lang="tr-TR" sz="2800" dirty="0"/>
              <a:t> 1 Tane de </a:t>
            </a:r>
            <a:r>
              <a:rPr lang="tr-TR" sz="2800" dirty="0" err="1"/>
              <a:t>button</a:t>
            </a:r>
            <a:r>
              <a:rPr lang="tr-TR" sz="2800" dirty="0"/>
              <a:t> vardır. Randevu al </a:t>
            </a:r>
            <a:r>
              <a:rPr lang="tr-TR" sz="2800" dirty="0" err="1"/>
              <a:t>Buttonuna</a:t>
            </a:r>
            <a:r>
              <a:rPr lang="tr-TR" sz="2800" dirty="0"/>
              <a:t> tıklandığında Randevu alma sayfasına gider ve Randevu alma işlemleri başlar.</a:t>
            </a:r>
          </a:p>
        </p:txBody>
      </p:sp>
    </p:spTree>
    <p:extLst>
      <p:ext uri="{BB962C8B-B14F-4D97-AF65-F5344CB8AC3E}">
        <p14:creationId xmlns:p14="http://schemas.microsoft.com/office/powerpoint/2010/main" val="76767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B2606D-624E-D54F-80F6-0253EB997870}"/>
              </a:ext>
            </a:extLst>
          </p:cNvPr>
          <p:cNvSpPr>
            <a:spLocks noGrp="1"/>
          </p:cNvSpPr>
          <p:nvPr>
            <p:ph type="title"/>
          </p:nvPr>
        </p:nvSpPr>
        <p:spPr/>
        <p:txBody>
          <a:bodyPr/>
          <a:lstStyle/>
          <a:p>
            <a:r>
              <a:rPr lang="tr-TR" dirty="0"/>
              <a:t>Randevu Sayfası</a:t>
            </a:r>
          </a:p>
        </p:txBody>
      </p:sp>
      <p:pic>
        <p:nvPicPr>
          <p:cNvPr id="5" name="Resim 4">
            <a:extLst>
              <a:ext uri="{FF2B5EF4-FFF2-40B4-BE49-F238E27FC236}">
                <a16:creationId xmlns:a16="http://schemas.microsoft.com/office/drawing/2014/main" id="{8F5B01A5-170E-EE4F-B087-A6E656E4E101}"/>
              </a:ext>
            </a:extLst>
          </p:cNvPr>
          <p:cNvPicPr>
            <a:picLocks noChangeAspect="1"/>
          </p:cNvPicPr>
          <p:nvPr/>
        </p:nvPicPr>
        <p:blipFill>
          <a:blip r:embed="rId2"/>
          <a:stretch>
            <a:fillRect/>
          </a:stretch>
        </p:blipFill>
        <p:spPr>
          <a:xfrm>
            <a:off x="665400" y="1371600"/>
            <a:ext cx="1802673" cy="3799647"/>
          </a:xfrm>
          <a:prstGeom prst="rect">
            <a:avLst/>
          </a:prstGeom>
        </p:spPr>
      </p:pic>
      <p:pic>
        <p:nvPicPr>
          <p:cNvPr id="7" name="Resim 6">
            <a:extLst>
              <a:ext uri="{FF2B5EF4-FFF2-40B4-BE49-F238E27FC236}">
                <a16:creationId xmlns:a16="http://schemas.microsoft.com/office/drawing/2014/main" id="{7923C1D0-6EDA-B744-93EF-FA8FD97B7C48}"/>
              </a:ext>
            </a:extLst>
          </p:cNvPr>
          <p:cNvPicPr>
            <a:picLocks noChangeAspect="1"/>
          </p:cNvPicPr>
          <p:nvPr/>
        </p:nvPicPr>
        <p:blipFill>
          <a:blip r:embed="rId3"/>
          <a:stretch>
            <a:fillRect/>
          </a:stretch>
        </p:blipFill>
        <p:spPr>
          <a:xfrm>
            <a:off x="3542699" y="1371600"/>
            <a:ext cx="1805773" cy="3799647"/>
          </a:xfrm>
          <a:prstGeom prst="rect">
            <a:avLst/>
          </a:prstGeom>
        </p:spPr>
      </p:pic>
      <p:pic>
        <p:nvPicPr>
          <p:cNvPr id="9" name="Resim 8">
            <a:extLst>
              <a:ext uri="{FF2B5EF4-FFF2-40B4-BE49-F238E27FC236}">
                <a16:creationId xmlns:a16="http://schemas.microsoft.com/office/drawing/2014/main" id="{197CE8BB-395A-F040-A3E4-BEEE8A5F23EA}"/>
              </a:ext>
            </a:extLst>
          </p:cNvPr>
          <p:cNvPicPr>
            <a:picLocks noChangeAspect="1"/>
          </p:cNvPicPr>
          <p:nvPr/>
        </p:nvPicPr>
        <p:blipFill>
          <a:blip r:embed="rId4"/>
          <a:stretch>
            <a:fillRect/>
          </a:stretch>
        </p:blipFill>
        <p:spPr>
          <a:xfrm>
            <a:off x="6443191" y="1371600"/>
            <a:ext cx="1804969" cy="3799647"/>
          </a:xfrm>
          <a:prstGeom prst="rect">
            <a:avLst/>
          </a:prstGeom>
        </p:spPr>
      </p:pic>
      <p:pic>
        <p:nvPicPr>
          <p:cNvPr id="11" name="Resim 10">
            <a:extLst>
              <a:ext uri="{FF2B5EF4-FFF2-40B4-BE49-F238E27FC236}">
                <a16:creationId xmlns:a16="http://schemas.microsoft.com/office/drawing/2014/main" id="{51BC2833-C9FB-364D-AEE9-DD59372A5D55}"/>
              </a:ext>
            </a:extLst>
          </p:cNvPr>
          <p:cNvPicPr>
            <a:picLocks noChangeAspect="1"/>
          </p:cNvPicPr>
          <p:nvPr/>
        </p:nvPicPr>
        <p:blipFill>
          <a:blip r:embed="rId5"/>
          <a:stretch>
            <a:fillRect/>
          </a:stretch>
        </p:blipFill>
        <p:spPr>
          <a:xfrm>
            <a:off x="9325862" y="1371600"/>
            <a:ext cx="1802674" cy="3749777"/>
          </a:xfrm>
          <a:prstGeom prst="rect">
            <a:avLst/>
          </a:prstGeom>
        </p:spPr>
      </p:pic>
      <p:sp>
        <p:nvSpPr>
          <p:cNvPr id="12" name="İçerik Yer Tutucusu 2">
            <a:extLst>
              <a:ext uri="{FF2B5EF4-FFF2-40B4-BE49-F238E27FC236}">
                <a16:creationId xmlns:a16="http://schemas.microsoft.com/office/drawing/2014/main" id="{8E721BAA-C2F0-FB43-8102-F75586A69CE0}"/>
              </a:ext>
            </a:extLst>
          </p:cNvPr>
          <p:cNvSpPr>
            <a:spLocks noGrp="1"/>
          </p:cNvSpPr>
          <p:nvPr>
            <p:ph idx="1"/>
          </p:nvPr>
        </p:nvSpPr>
        <p:spPr>
          <a:xfrm>
            <a:off x="1462789" y="5121377"/>
            <a:ext cx="9266421" cy="2636313"/>
          </a:xfrm>
        </p:spPr>
        <p:txBody>
          <a:bodyPr>
            <a:noAutofit/>
          </a:bodyPr>
          <a:lstStyle/>
          <a:p>
            <a:r>
              <a:rPr lang="tr-TR" sz="2800" dirty="0"/>
              <a:t>Randevu Sayfası tek bir </a:t>
            </a:r>
            <a:r>
              <a:rPr lang="tr-TR" sz="2800" dirty="0" err="1"/>
              <a:t>activity’den</a:t>
            </a:r>
            <a:r>
              <a:rPr lang="tr-TR" sz="2800" dirty="0"/>
              <a:t> 4 </a:t>
            </a:r>
            <a:r>
              <a:rPr lang="tr-TR" sz="2800" dirty="0" err="1"/>
              <a:t>Fragmentten</a:t>
            </a:r>
            <a:r>
              <a:rPr lang="tr-TR" sz="2800" dirty="0"/>
              <a:t> oluşmaktadır. Gerekli tüm işlemler burada yapılmaktadır. İlçe, kaleci ve randevu saati gibi.</a:t>
            </a:r>
          </a:p>
        </p:txBody>
      </p:sp>
    </p:spTree>
    <p:extLst>
      <p:ext uri="{BB962C8B-B14F-4D97-AF65-F5344CB8AC3E}">
        <p14:creationId xmlns:p14="http://schemas.microsoft.com/office/powerpoint/2010/main" val="2612030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8C4A6A-7638-8F42-BC8A-B561CAA2FF70}"/>
              </a:ext>
            </a:extLst>
          </p:cNvPr>
          <p:cNvSpPr>
            <a:spLocks noGrp="1"/>
          </p:cNvSpPr>
          <p:nvPr>
            <p:ph type="title"/>
          </p:nvPr>
        </p:nvSpPr>
        <p:spPr/>
        <p:txBody>
          <a:bodyPr/>
          <a:lstStyle/>
          <a:p>
            <a:r>
              <a:rPr lang="tr-TR" dirty="0"/>
              <a:t>Son Sayfa</a:t>
            </a:r>
          </a:p>
        </p:txBody>
      </p:sp>
      <p:pic>
        <p:nvPicPr>
          <p:cNvPr id="5" name="Resim 4">
            <a:extLst>
              <a:ext uri="{FF2B5EF4-FFF2-40B4-BE49-F238E27FC236}">
                <a16:creationId xmlns:a16="http://schemas.microsoft.com/office/drawing/2014/main" id="{801D924F-D23B-BA40-BBDE-A84903327EAC}"/>
              </a:ext>
            </a:extLst>
          </p:cNvPr>
          <p:cNvPicPr>
            <a:picLocks noChangeAspect="1"/>
          </p:cNvPicPr>
          <p:nvPr/>
        </p:nvPicPr>
        <p:blipFill>
          <a:blip r:embed="rId2"/>
          <a:stretch>
            <a:fillRect/>
          </a:stretch>
        </p:blipFill>
        <p:spPr>
          <a:xfrm>
            <a:off x="1738198" y="1506038"/>
            <a:ext cx="2318556" cy="4888523"/>
          </a:xfrm>
          <a:prstGeom prst="rect">
            <a:avLst/>
          </a:prstGeom>
        </p:spPr>
      </p:pic>
      <p:sp>
        <p:nvSpPr>
          <p:cNvPr id="6" name="Dikdörtgen 5">
            <a:extLst>
              <a:ext uri="{FF2B5EF4-FFF2-40B4-BE49-F238E27FC236}">
                <a16:creationId xmlns:a16="http://schemas.microsoft.com/office/drawing/2014/main" id="{CDF8CA00-9EE4-D44B-8F79-51F260F75F6F}"/>
              </a:ext>
            </a:extLst>
          </p:cNvPr>
          <p:cNvSpPr/>
          <p:nvPr/>
        </p:nvSpPr>
        <p:spPr>
          <a:xfrm>
            <a:off x="4771292" y="1853248"/>
            <a:ext cx="6096000" cy="3108543"/>
          </a:xfrm>
          <a:prstGeom prst="rect">
            <a:avLst/>
          </a:prstGeom>
        </p:spPr>
        <p:txBody>
          <a:bodyPr>
            <a:spAutoFit/>
          </a:bodyPr>
          <a:lstStyle/>
          <a:p>
            <a:r>
              <a:rPr lang="tr-TR" sz="2800" dirty="0"/>
              <a:t>Son Sayfamızda ise 1 </a:t>
            </a:r>
            <a:r>
              <a:rPr lang="tr-TR" sz="2800" dirty="0" err="1"/>
              <a:t>ImageView</a:t>
            </a:r>
            <a:r>
              <a:rPr lang="tr-TR" sz="2800" dirty="0"/>
              <a:t> 2 </a:t>
            </a:r>
            <a:r>
              <a:rPr lang="tr-TR" sz="2800" dirty="0" err="1"/>
              <a:t>TextView</a:t>
            </a:r>
            <a:r>
              <a:rPr lang="tr-TR" sz="2800" dirty="0"/>
              <a:t> Bulunmaktadır. ‘’</a:t>
            </a:r>
            <a:r>
              <a:rPr lang="tr-TR" sz="2800" dirty="0" err="1"/>
              <a:t>Tekradan</a:t>
            </a:r>
            <a:r>
              <a:rPr lang="tr-TR" sz="2800" dirty="0"/>
              <a:t> Randevu oluşturmak için tıklayınız’’ basarsanız. Tekrardan Randevu sayfasına gitmektedir ve yeni bir randevu oluşturmaktadır.</a:t>
            </a:r>
          </a:p>
        </p:txBody>
      </p:sp>
    </p:spTree>
    <p:extLst>
      <p:ext uri="{BB962C8B-B14F-4D97-AF65-F5344CB8AC3E}">
        <p14:creationId xmlns:p14="http://schemas.microsoft.com/office/powerpoint/2010/main" val="1594625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CC8651-AA57-9749-AF09-5602525A6DE1}"/>
              </a:ext>
            </a:extLst>
          </p:cNvPr>
          <p:cNvSpPr>
            <a:spLocks noGrp="1"/>
          </p:cNvSpPr>
          <p:nvPr>
            <p:ph type="title"/>
          </p:nvPr>
        </p:nvSpPr>
        <p:spPr>
          <a:xfrm>
            <a:off x="1393638" y="2028470"/>
            <a:ext cx="9404723" cy="1400530"/>
          </a:xfrm>
        </p:spPr>
        <p:txBody>
          <a:bodyPr/>
          <a:lstStyle/>
          <a:p>
            <a:r>
              <a:rPr lang="tr-TR" b="1" dirty="0"/>
              <a:t>İZLEDİĞİNİZ İÇİN TEŞEKKÜR EDERİM</a:t>
            </a:r>
          </a:p>
        </p:txBody>
      </p:sp>
      <p:sp>
        <p:nvSpPr>
          <p:cNvPr id="3" name="İçerik Yer Tutucusu 2">
            <a:extLst>
              <a:ext uri="{FF2B5EF4-FFF2-40B4-BE49-F238E27FC236}">
                <a16:creationId xmlns:a16="http://schemas.microsoft.com/office/drawing/2014/main" id="{4CF60CB5-26C1-F14F-A41F-8E44BB19614C}"/>
              </a:ext>
            </a:extLst>
          </p:cNvPr>
          <p:cNvSpPr>
            <a:spLocks noGrp="1"/>
          </p:cNvSpPr>
          <p:nvPr>
            <p:ph idx="1"/>
          </p:nvPr>
        </p:nvSpPr>
        <p:spPr>
          <a:xfrm>
            <a:off x="2943837" y="3634155"/>
            <a:ext cx="5907088" cy="1289537"/>
          </a:xfrm>
        </p:spPr>
        <p:txBody>
          <a:bodyPr>
            <a:normAutofit/>
          </a:bodyPr>
          <a:lstStyle/>
          <a:p>
            <a:pPr algn="ctr"/>
            <a:r>
              <a:rPr lang="tr-TR" sz="3200" dirty="0"/>
              <a:t>KAYRA YILMAZER</a:t>
            </a:r>
          </a:p>
          <a:p>
            <a:pPr algn="ctr"/>
            <a:r>
              <a:rPr lang="tr-TR" sz="3200" dirty="0"/>
              <a:t>18MY93021</a:t>
            </a:r>
          </a:p>
        </p:txBody>
      </p:sp>
    </p:spTree>
    <p:extLst>
      <p:ext uri="{BB962C8B-B14F-4D97-AF65-F5344CB8AC3E}">
        <p14:creationId xmlns:p14="http://schemas.microsoft.com/office/powerpoint/2010/main" val="4072185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{EB358830-1927-7D4F-8653-AE463792DD4D}tf10001062</Template>
  <TotalTime>22</TotalTime>
  <Words>245</Words>
  <Application>Microsoft Macintosh PowerPoint</Application>
  <PresentationFormat>Geniş ekran</PresentationFormat>
  <Paragraphs>19</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Century Gothic</vt:lpstr>
      <vt:lpstr>Wingdings 3</vt:lpstr>
      <vt:lpstr>İyon</vt:lpstr>
      <vt:lpstr>DakikSaha Uygulaması</vt:lpstr>
      <vt:lpstr>DakikSaha Uygulaması Nedir</vt:lpstr>
      <vt:lpstr>Uygulama Giriş Ekranı </vt:lpstr>
      <vt:lpstr>Giriş Ekranı</vt:lpstr>
      <vt:lpstr>Kaydol Ekranı</vt:lpstr>
      <vt:lpstr>Ana Ekran</vt:lpstr>
      <vt:lpstr>Randevu Sayfası</vt:lpstr>
      <vt:lpstr>Son Sayfa</vt:lpstr>
      <vt:lpstr>İZLEDİĞİNİZ İÇİN TEŞEKKÜR EDERİM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DakikSaha Uygulaması</dc:title>
  <dc:creator>Microsoft Office User</dc:creator>
  <cp:lastModifiedBy>Microsoft Office User</cp:lastModifiedBy>
  <cp:revision>3</cp:revision>
  <dcterms:created xsi:type="dcterms:W3CDTF">2020-05-09T13:50:43Z</dcterms:created>
  <dcterms:modified xsi:type="dcterms:W3CDTF">2020-05-09T14:12:46Z</dcterms:modified>
</cp:coreProperties>
</file>