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9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01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081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3357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849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3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80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198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506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574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77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279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821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65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96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430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07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5E327-04BD-CE4B-A532-7F24DDEA320E}" type="datetimeFigureOut">
              <a:rPr lang="tr-TR" smtClean="0"/>
              <a:t>5.05.2020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AA14-E109-3843-B129-1CD7DA9FFB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3918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lgisayarkavramlari.com/2010/05/13/dijkstra-algoritmasi-2/" TargetMode="External"/><Relationship Id="rId2" Type="http://schemas.openxmlformats.org/officeDocument/2006/relationships/hyperlink" Target="http://www.bilgisayarkavramlari.com/2008/08/01/graf-sekil-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0E271B6-AB3C-1E47-B189-710CC46F8E44}"/>
              </a:ext>
            </a:extLst>
          </p:cNvPr>
          <p:cNvSpPr txBox="1"/>
          <p:nvPr/>
        </p:nvSpPr>
        <p:spPr>
          <a:xfrm>
            <a:off x="3868676" y="1994042"/>
            <a:ext cx="4454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/>
              <a:t>Yapay Zeka </a:t>
            </a:r>
          </a:p>
          <a:p>
            <a:endParaRPr lang="tr-TR" sz="5400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279E604-F61F-DD40-AF71-0C43ED9D49FB}"/>
              </a:ext>
            </a:extLst>
          </p:cNvPr>
          <p:cNvSpPr txBox="1"/>
          <p:nvPr/>
        </p:nvSpPr>
        <p:spPr>
          <a:xfrm>
            <a:off x="1343000" y="2917371"/>
            <a:ext cx="9506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/>
              <a:t>Minimum Yolun Bulunması (Algoritması)</a:t>
            </a:r>
          </a:p>
        </p:txBody>
      </p:sp>
    </p:spTree>
    <p:extLst>
      <p:ext uri="{BB962C8B-B14F-4D97-AF65-F5344CB8AC3E}">
        <p14:creationId xmlns:p14="http://schemas.microsoft.com/office/powerpoint/2010/main" val="66413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C316D-3571-8F47-AC8C-94C3C708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5" y="1330315"/>
            <a:ext cx="10901089" cy="1342484"/>
          </a:xfrm>
        </p:spPr>
        <p:txBody>
          <a:bodyPr>
            <a:noAutofit/>
          </a:bodyPr>
          <a:lstStyle/>
          <a:p>
            <a:r>
              <a:rPr lang="tr-TR" sz="5400" b="1" dirty="0"/>
              <a:t>İzlediğiniz için Teşekkür Ederim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586C17-E981-E446-AF8F-C8D1110D6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553" y="3085827"/>
            <a:ext cx="8308173" cy="24418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5400" b="1" dirty="0"/>
              <a:t>Hazırlayan: </a:t>
            </a:r>
            <a:r>
              <a:rPr lang="tr-TR" sz="5400" dirty="0"/>
              <a:t>Kayra Yılmazer</a:t>
            </a:r>
          </a:p>
          <a:p>
            <a:pPr marL="0" indent="0" algn="ctr">
              <a:buNone/>
            </a:pPr>
            <a:r>
              <a:rPr lang="tr-TR" sz="5400" dirty="0"/>
              <a:t>18MY93021</a:t>
            </a:r>
          </a:p>
        </p:txBody>
      </p:sp>
    </p:spTree>
    <p:extLst>
      <p:ext uri="{BB962C8B-B14F-4D97-AF65-F5344CB8AC3E}">
        <p14:creationId xmlns:p14="http://schemas.microsoft.com/office/powerpoint/2010/main" val="319740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9E2408-3577-5D42-9003-26281FE6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2864AE-FA83-C642-9546-3B687560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Yapay zeka; insan gibi davranışlar sergileme, sayısal mantık yürütme, hareket, konuşma ve ses algılama gibi birçok yeteneğe sahip </a:t>
            </a:r>
            <a:r>
              <a:rPr lang="tr-TR" dirty="0" err="1"/>
              <a:t>yazılımsal</a:t>
            </a:r>
            <a:r>
              <a:rPr lang="tr-TR" dirty="0"/>
              <a:t> ve donanımsal sistemler bütünüdür. Başka bir deyişle yapay zeka; bilgisayarların insanlar gibi düşünmesini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338065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F83A0E-FFA0-8141-803C-231B6D19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Dijkstra</a:t>
            </a:r>
            <a:r>
              <a:rPr lang="tr-TR" dirty="0"/>
              <a:t>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E19C8A-6F78-7241-A16F-8EEDB9B6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 bilimlerinde kullanılan ve algoritmayı literatüre kazandıran kişinin ismini taşıyan </a:t>
            </a:r>
            <a:r>
              <a:rPr lang="tr-TR" dirty="0" err="1"/>
              <a:t>dijkstra</a:t>
            </a:r>
            <a:r>
              <a:rPr lang="tr-TR" dirty="0"/>
              <a:t> algoritması, verilen bir şekilde (</a:t>
            </a:r>
            <a:r>
              <a:rPr lang="tr-TR" dirty="0" err="1"/>
              <a:t>graph</a:t>
            </a:r>
            <a:r>
              <a:rPr lang="tr-TR" dirty="0"/>
              <a:t>) en kısa yolu (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) bulmak için kullanılır.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568641C-767A-CB48-8794-3589AB0A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41108"/>
            <a:ext cx="4641468" cy="29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59F34E-DA35-804D-99FC-8B61DB4C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Belman Ford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CBE892-9A02-4C43-9779-A061A4C7F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762"/>
            <a:ext cx="9905999" cy="3541714"/>
          </a:xfrm>
        </p:spPr>
        <p:txBody>
          <a:bodyPr/>
          <a:lstStyle/>
          <a:p>
            <a:r>
              <a:rPr lang="tr-TR" dirty="0"/>
              <a:t>Bu algoritmanın amacı, bir </a:t>
            </a:r>
            <a:r>
              <a:rPr lang="tr-T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şekil (graph)</a:t>
            </a:r>
            <a:r>
              <a:rPr lang="tr-TR" dirty="0"/>
              <a:t> üzerindeki, bir kaynaktan (</a:t>
            </a:r>
            <a:r>
              <a:rPr lang="tr-TR" dirty="0" err="1"/>
              <a:t>source</a:t>
            </a:r>
            <a:r>
              <a:rPr lang="tr-TR" dirty="0"/>
              <a:t>) bir hedefe(</a:t>
            </a:r>
            <a:r>
              <a:rPr lang="tr-TR" dirty="0" err="1"/>
              <a:t>target</a:t>
            </a:r>
            <a:r>
              <a:rPr lang="tr-TR" dirty="0"/>
              <a:t> veya </a:t>
            </a:r>
            <a:r>
              <a:rPr lang="tr-TR" dirty="0" err="1"/>
              <a:t>sink</a:t>
            </a:r>
            <a:r>
              <a:rPr lang="tr-TR" dirty="0"/>
              <a:t>) giden en kısa yolu bulmaktır. Algoritma ağırlıklı şekiller (</a:t>
            </a:r>
            <a:r>
              <a:rPr lang="tr-TR" dirty="0" err="1"/>
              <a:t>weighted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) üzerinde çalışır ve bir anlamda </a:t>
            </a:r>
            <a:r>
              <a:rPr lang="tr-T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Dijkstra</a:t>
            </a:r>
            <a:r>
              <a:rPr lang="tr-TR" dirty="0">
                <a:solidFill>
                  <a:srgbClr val="B8FA5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tr-T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algoritmasının</a:t>
            </a:r>
            <a:r>
              <a:rPr lang="tr-TR" dirty="0"/>
              <a:t> iyileştirilmişi olarak düşünülebilir.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93A7260-8B3F-AD40-9DCF-5D050603D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3949401"/>
            <a:ext cx="4217204" cy="2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D4B813-EF4D-DA46-9DD7-6A838CAD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Floyd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1ED5AF-2089-6E48-AD12-BDDB06C5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07965"/>
            <a:ext cx="9655118" cy="1364046"/>
          </a:xfrm>
        </p:spPr>
        <p:txBody>
          <a:bodyPr/>
          <a:lstStyle/>
          <a:p>
            <a:r>
              <a:rPr lang="tr-TR" dirty="0"/>
              <a:t>Floyd </a:t>
            </a:r>
            <a:r>
              <a:rPr lang="tr-TR" dirty="0" err="1"/>
              <a:t>Algoriması</a:t>
            </a:r>
            <a:r>
              <a:rPr lang="tr-TR" dirty="0"/>
              <a:t>, </a:t>
            </a:r>
            <a:r>
              <a:rPr lang="tr-TR" dirty="0" err="1"/>
              <a:t>dijkstra</a:t>
            </a:r>
            <a:r>
              <a:rPr lang="tr-TR" dirty="0"/>
              <a:t> algoritmasından daha geneldir. Çünkü şebekedeki herhangi en kısa yolu belirler.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697ED35-F8B0-8C41-AF89-EF2DCA6724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197" y="2688631"/>
            <a:ext cx="5093334" cy="37456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11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589062-294E-264E-A018-75A2E288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Bilgileri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F5BC71-692D-C244-968F-4D6B6BAD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Proje uygulama ortamı: </a:t>
            </a:r>
            <a:r>
              <a:rPr lang="tr-TR" dirty="0" err="1"/>
              <a:t>NetBeans</a:t>
            </a:r>
            <a:endParaRPr lang="tr-TR" dirty="0"/>
          </a:p>
          <a:p>
            <a:r>
              <a:rPr lang="tr-TR" dirty="0"/>
              <a:t>Proje Kullanılacak Dil: Java</a:t>
            </a:r>
          </a:p>
          <a:p>
            <a:r>
              <a:rPr lang="tr-TR" dirty="0"/>
              <a:t>Yapımı: </a:t>
            </a:r>
            <a:r>
              <a:rPr lang="tr-TR" dirty="0" err="1"/>
              <a:t>Dijkstra</a:t>
            </a:r>
            <a:r>
              <a:rPr lang="tr-TR" dirty="0"/>
              <a:t> </a:t>
            </a:r>
            <a:r>
              <a:rPr lang="tr-TR" dirty="0" err="1"/>
              <a:t>algoritması’nı</a:t>
            </a:r>
            <a:r>
              <a:rPr lang="tr-TR" dirty="0"/>
              <a:t> kullanarak minimum yolu bulma programı yapılacaktır.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9905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3D9722-9C10-7646-9293-6DF0457B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820" y="409197"/>
            <a:ext cx="1976360" cy="703506"/>
          </a:xfrm>
        </p:spPr>
        <p:txBody>
          <a:bodyPr/>
          <a:lstStyle/>
          <a:p>
            <a:r>
              <a:rPr lang="tr-TR" dirty="0"/>
              <a:t>Kodlar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B77717-F9AE-A843-86E7-2C827C21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56" y="1189822"/>
            <a:ext cx="8940487" cy="55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40D999-FD61-1848-93CB-DAF1A4FE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379" y="420214"/>
            <a:ext cx="1899242" cy="890793"/>
          </a:xfrm>
        </p:spPr>
        <p:txBody>
          <a:bodyPr/>
          <a:lstStyle/>
          <a:p>
            <a:r>
              <a:rPr lang="tr-TR" dirty="0"/>
              <a:t>Kodlar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1C2DCA-4E53-B44D-B58B-9DC46C69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713" y="1311007"/>
            <a:ext cx="8494573" cy="53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1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1BF11-B6AA-A045-9FAD-28CEF5D3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868" y="541399"/>
            <a:ext cx="1260264" cy="758590"/>
          </a:xfrm>
        </p:spPr>
        <p:txBody>
          <a:bodyPr/>
          <a:lstStyle/>
          <a:p>
            <a:r>
              <a:rPr lang="tr-TR" dirty="0"/>
              <a:t>Çıktı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4FBCE25-C14E-F340-81A3-10316B2D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1612824"/>
            <a:ext cx="5854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0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{53CA8FC3-BB26-0D48-8DAA-FF6922DB2AF3}tf10001122</Template>
  <TotalTime>55</TotalTime>
  <Words>186</Words>
  <Application>Microsoft Macintosh PowerPoint</Application>
  <PresentationFormat>Geniş ekran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Devre</vt:lpstr>
      <vt:lpstr>PowerPoint Sunusu</vt:lpstr>
      <vt:lpstr>Yapay Zeka Nedir</vt:lpstr>
      <vt:lpstr>Dijkstra Algoritması</vt:lpstr>
      <vt:lpstr>Belman Ford Algoritması</vt:lpstr>
      <vt:lpstr>Floyd Algoritması</vt:lpstr>
      <vt:lpstr>Proje Bilgileri</vt:lpstr>
      <vt:lpstr>Kodlar</vt:lpstr>
      <vt:lpstr>Kodlar</vt:lpstr>
      <vt:lpstr>Çıktı</vt:lpstr>
      <vt:lpstr>İzlediğiniz için Teşekkür Ederim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Microsoft Office User</dc:creator>
  <cp:lastModifiedBy>Microsoft Office User</cp:lastModifiedBy>
  <cp:revision>4</cp:revision>
  <dcterms:created xsi:type="dcterms:W3CDTF">2020-05-05T01:36:11Z</dcterms:created>
  <dcterms:modified xsi:type="dcterms:W3CDTF">2020-05-05T02:31:14Z</dcterms:modified>
</cp:coreProperties>
</file>