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notesMasterIdLst>
    <p:notesMasterId r:id="rId32"/>
  </p:notesMasterIdLst>
  <p:sldIdLst>
    <p:sldId id="537" r:id="rId3"/>
    <p:sldId id="630" r:id="rId4"/>
    <p:sldId id="731" r:id="rId5"/>
    <p:sldId id="732" r:id="rId6"/>
    <p:sldId id="733" r:id="rId7"/>
    <p:sldId id="734" r:id="rId8"/>
    <p:sldId id="735" r:id="rId9"/>
    <p:sldId id="736" r:id="rId10"/>
    <p:sldId id="737" r:id="rId11"/>
    <p:sldId id="729" r:id="rId12"/>
    <p:sldId id="738" r:id="rId13"/>
    <p:sldId id="740" r:id="rId14"/>
    <p:sldId id="742" r:id="rId15"/>
    <p:sldId id="743" r:id="rId16"/>
    <p:sldId id="739" r:id="rId17"/>
    <p:sldId id="744" r:id="rId18"/>
    <p:sldId id="745" r:id="rId19"/>
    <p:sldId id="746" r:id="rId20"/>
    <p:sldId id="747" r:id="rId21"/>
    <p:sldId id="748" r:id="rId22"/>
    <p:sldId id="730" r:id="rId23"/>
    <p:sldId id="749" r:id="rId24"/>
    <p:sldId id="750" r:id="rId25"/>
    <p:sldId id="751" r:id="rId26"/>
    <p:sldId id="752" r:id="rId27"/>
    <p:sldId id="754" r:id="rId28"/>
    <p:sldId id="755" r:id="rId29"/>
    <p:sldId id="756" r:id="rId30"/>
    <p:sldId id="757" r:id="rId3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shek Nagar" initials="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DE65B-E8B8-4565-95F6-B9720722050C}" v="1975" dt="2020-02-14T23:14:2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Kayrish" userId="86b0ed96aac4a264" providerId="LiveId" clId="{7AADE65B-E8B8-4565-95F6-B9720722050C}"/>
    <pc:docChg chg="undo redo custSel addSld delSld modSld sldOrd">
      <pc:chgData name="Matt Kayrish" userId="86b0ed96aac4a264" providerId="LiveId" clId="{7AADE65B-E8B8-4565-95F6-B9720722050C}" dt="2020-02-19T03:48:36.462" v="6478" actId="6549"/>
      <pc:docMkLst>
        <pc:docMk/>
      </pc:docMkLst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0" sldId="536"/>
        </pc:sldMkLst>
      </pc:sldChg>
      <pc:sldChg chg="modSp">
        <pc:chgData name="Matt Kayrish" userId="86b0ed96aac4a264" providerId="LiveId" clId="{7AADE65B-E8B8-4565-95F6-B9720722050C}" dt="2020-02-08T12:01:42.746" v="153" actId="6549"/>
        <pc:sldMkLst>
          <pc:docMk/>
          <pc:sldMk cId="1445205397" sldId="537"/>
        </pc:sldMkLst>
        <pc:spChg chg="mod">
          <ac:chgData name="Matt Kayrish" userId="86b0ed96aac4a264" providerId="LiveId" clId="{7AADE65B-E8B8-4565-95F6-B9720722050C}" dt="2020-02-08T12:01:35.689" v="136" actId="404"/>
          <ac:spMkLst>
            <pc:docMk/>
            <pc:sldMk cId="1445205397" sldId="537"/>
            <ac:spMk id="2" creationId="{EA7B3790-8390-6940-8F63-4F567816C0F4}"/>
          </ac:spMkLst>
        </pc:spChg>
        <pc:spChg chg="mod">
          <ac:chgData name="Matt Kayrish" userId="86b0ed96aac4a264" providerId="LiveId" clId="{7AADE65B-E8B8-4565-95F6-B9720722050C}" dt="2020-02-08T12:01:42.746" v="153" actId="6549"/>
          <ac:spMkLst>
            <pc:docMk/>
            <pc:sldMk cId="1445205397" sldId="537"/>
            <ac:spMk id="3" creationId="{37222779-E0BB-D34F-A7FC-D2F6866B1362}"/>
          </ac:spMkLst>
        </pc:spChg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621483628" sldId="53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508049415" sldId="56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792282348" sldId="56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932860749" sldId="56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557535686" sldId="56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617576240" sldId="56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228656733" sldId="56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657978567" sldId="56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234788095" sldId="56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42508976" sldId="57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519497687" sldId="57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39740884" sldId="57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617524041" sldId="57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438517342" sldId="57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544594529" sldId="57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71183145" sldId="57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937521229" sldId="58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721762770" sldId="58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15827212" sldId="59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118247390" sldId="60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673729951" sldId="60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41513458" sldId="60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995331864" sldId="61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912121766" sldId="61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68945182" sldId="61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879119370" sldId="62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0059027" sldId="629"/>
        </pc:sldMkLst>
      </pc:sldChg>
      <pc:sldChg chg="addSp delSp modSp">
        <pc:chgData name="Matt Kayrish" userId="86b0ed96aac4a264" providerId="LiveId" clId="{7AADE65B-E8B8-4565-95F6-B9720722050C}" dt="2020-02-11T02:47:31.574" v="725" actId="1036"/>
        <pc:sldMkLst>
          <pc:docMk/>
          <pc:sldMk cId="3483560703" sldId="630"/>
        </pc:sldMkLst>
        <pc:spChg chg="mod">
          <ac:chgData name="Matt Kayrish" userId="86b0ed96aac4a264" providerId="LiveId" clId="{7AADE65B-E8B8-4565-95F6-B9720722050C}" dt="2020-02-08T12:02:46.417" v="179" actId="20577"/>
          <ac:spMkLst>
            <pc:docMk/>
            <pc:sldMk cId="3483560703" sldId="630"/>
            <ac:spMk id="2" creationId="{00000000-0000-0000-0000-000000000000}"/>
          </ac:spMkLst>
        </pc:spChg>
        <pc:spChg chg="add del mod">
          <ac:chgData name="Matt Kayrish" userId="86b0ed96aac4a264" providerId="LiveId" clId="{7AADE65B-E8B8-4565-95F6-B9720722050C}" dt="2020-02-08T12:03:22.500" v="181" actId="478"/>
          <ac:spMkLst>
            <pc:docMk/>
            <pc:sldMk cId="3483560703" sldId="630"/>
            <ac:spMk id="5" creationId="{FE9F6906-11B5-48C7-A93E-1258840046AB}"/>
          </ac:spMkLst>
        </pc:spChg>
        <pc:spChg chg="del">
          <ac:chgData name="Matt Kayrish" userId="86b0ed96aac4a264" providerId="LiveId" clId="{7AADE65B-E8B8-4565-95F6-B9720722050C}" dt="2020-02-08T12:02:59.870" v="180" actId="478"/>
          <ac:spMkLst>
            <pc:docMk/>
            <pc:sldMk cId="3483560703" sldId="630"/>
            <ac:spMk id="9" creationId="{00000000-0000-0000-0000-000000000000}"/>
          </ac:spMkLst>
        </pc:spChg>
        <pc:picChg chg="add mod">
          <ac:chgData name="Matt Kayrish" userId="86b0ed96aac4a264" providerId="LiveId" clId="{7AADE65B-E8B8-4565-95F6-B9720722050C}" dt="2020-02-11T02:47:31.574" v="725" actId="1036"/>
          <ac:picMkLst>
            <pc:docMk/>
            <pc:sldMk cId="3483560703" sldId="630"/>
            <ac:picMk id="6" creationId="{FE8C9750-42C7-4BBE-8147-1E2D495D0F79}"/>
          </ac:picMkLst>
        </pc:picChg>
        <pc:picChg chg="del">
          <ac:chgData name="Matt Kayrish" userId="86b0ed96aac4a264" providerId="LiveId" clId="{7AADE65B-E8B8-4565-95F6-B9720722050C}" dt="2020-02-08T12:03:24.718" v="182" actId="478"/>
          <ac:picMkLst>
            <pc:docMk/>
            <pc:sldMk cId="3483560703" sldId="630"/>
            <ac:picMk id="12" creationId="{00000000-0000-0000-0000-000000000000}"/>
          </ac:picMkLst>
        </pc:picChg>
        <pc:picChg chg="del">
          <ac:chgData name="Matt Kayrish" userId="86b0ed96aac4a264" providerId="LiveId" clId="{7AADE65B-E8B8-4565-95F6-B9720722050C}" dt="2020-02-08T12:03:26.647" v="183" actId="478"/>
          <ac:picMkLst>
            <pc:docMk/>
            <pc:sldMk cId="3483560703" sldId="630"/>
            <ac:picMk id="13" creationId="{00000000-0000-0000-0000-000000000000}"/>
          </ac:picMkLst>
        </pc:picChg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722561853" sldId="63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746827925" sldId="63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71034519" sldId="63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7068606" sldId="63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36754297" sldId="63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809844467" sldId="63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196038413" sldId="63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276169091" sldId="63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86872313" sldId="63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15796218" sldId="64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86757689" sldId="64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810436619" sldId="64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713727045" sldId="64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785484199" sldId="64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35346132" sldId="64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65327921" sldId="64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20526941" sldId="64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664498465" sldId="64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784218556" sldId="64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61130188" sldId="65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871152426" sldId="65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14791689" sldId="65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983303412" sldId="65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64925372" sldId="65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132289242" sldId="65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263782355" sldId="65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941462966" sldId="65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859895820" sldId="66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04821102" sldId="66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24255746" sldId="66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626768481" sldId="66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582777598" sldId="66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910083144" sldId="66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775292992" sldId="66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15063648" sldId="66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344749434" sldId="66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861202997" sldId="66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759000294" sldId="67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590918461" sldId="67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624336476" sldId="67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098960514" sldId="67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650588090" sldId="67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734538301" sldId="67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08793036" sldId="67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234823693" sldId="67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613254224" sldId="67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509622673" sldId="67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98086730" sldId="68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7784343" sldId="68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045578262" sldId="68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086921868" sldId="68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089629602" sldId="68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16076886" sldId="68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01373206" sldId="68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876723064" sldId="68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8809400" sldId="68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192384486" sldId="68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027303178" sldId="69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094612882" sldId="69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653415105" sldId="69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03084911" sldId="69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13116677" sldId="69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750450690" sldId="69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50624847" sldId="69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685045525" sldId="69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312898358" sldId="69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647041867" sldId="69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072291710" sldId="70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13866446" sldId="70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772500622" sldId="70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04794047" sldId="70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273270281" sldId="70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043490215" sldId="70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012739737" sldId="70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546968289" sldId="70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39787337" sldId="70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395530266" sldId="70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960346412" sldId="71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4008962810" sldId="71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467935015" sldId="71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63616908" sldId="71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227051385" sldId="71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816574267" sldId="71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916678708" sldId="718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169063396" sldId="719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922917598" sldId="720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206604664" sldId="721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820626824" sldId="722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38497984" sldId="723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430780638" sldId="724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3390106728" sldId="725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2513698005" sldId="726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1181338280" sldId="727"/>
        </pc:sldMkLst>
      </pc:sldChg>
      <pc:sldChg chg="del">
        <pc:chgData name="Matt Kayrish" userId="86b0ed96aac4a264" providerId="LiveId" clId="{7AADE65B-E8B8-4565-95F6-B9720722050C}" dt="2020-02-08T12:07:48.428" v="251" actId="47"/>
        <pc:sldMkLst>
          <pc:docMk/>
          <pc:sldMk cId="998245849" sldId="728"/>
        </pc:sldMkLst>
      </pc:sldChg>
      <pc:sldChg chg="addSp delSp modSp add">
        <pc:chgData name="Matt Kayrish" userId="86b0ed96aac4a264" providerId="LiveId" clId="{7AADE65B-E8B8-4565-95F6-B9720722050C}" dt="2020-02-08T12:05:56.830" v="209" actId="1037"/>
        <pc:sldMkLst>
          <pc:docMk/>
          <pc:sldMk cId="495219604" sldId="729"/>
        </pc:sldMkLst>
        <pc:spChg chg="mod">
          <ac:chgData name="Matt Kayrish" userId="86b0ed96aac4a264" providerId="LiveId" clId="{7AADE65B-E8B8-4565-95F6-B9720722050C}" dt="2020-02-08T12:03:56.473" v="191" actId="20577"/>
          <ac:spMkLst>
            <pc:docMk/>
            <pc:sldMk cId="495219604" sldId="729"/>
            <ac:spMk id="2" creationId="{00000000-0000-0000-0000-000000000000}"/>
          </ac:spMkLst>
        </pc:spChg>
        <pc:grpChg chg="add mod">
          <ac:chgData name="Matt Kayrish" userId="86b0ed96aac4a264" providerId="LiveId" clId="{7AADE65B-E8B8-4565-95F6-B9720722050C}" dt="2020-02-08T12:05:56.830" v="209" actId="1037"/>
          <ac:grpSpMkLst>
            <pc:docMk/>
            <pc:sldMk cId="495219604" sldId="729"/>
            <ac:grpSpMk id="9" creationId="{1DC7A929-4792-4870-8389-9256F92F92BB}"/>
          </ac:grpSpMkLst>
        </pc:grpChg>
        <pc:picChg chg="add mod">
          <ac:chgData name="Matt Kayrish" userId="86b0ed96aac4a264" providerId="LiveId" clId="{7AADE65B-E8B8-4565-95F6-B9720722050C}" dt="2020-02-08T12:05:28.524" v="199" actId="164"/>
          <ac:picMkLst>
            <pc:docMk/>
            <pc:sldMk cId="495219604" sldId="729"/>
            <ac:picMk id="3" creationId="{FCD96B7D-9098-4B4B-8F34-8128138788FB}"/>
          </ac:picMkLst>
        </pc:picChg>
        <pc:picChg chg="add mod">
          <ac:chgData name="Matt Kayrish" userId="86b0ed96aac4a264" providerId="LiveId" clId="{7AADE65B-E8B8-4565-95F6-B9720722050C}" dt="2020-02-08T12:05:28.524" v="199" actId="164"/>
          <ac:picMkLst>
            <pc:docMk/>
            <pc:sldMk cId="495219604" sldId="729"/>
            <ac:picMk id="5" creationId="{4183CFE3-F732-4742-87B2-298A17705CDE}"/>
          </ac:picMkLst>
        </pc:picChg>
        <pc:picChg chg="del">
          <ac:chgData name="Matt Kayrish" userId="86b0ed96aac4a264" providerId="LiveId" clId="{7AADE65B-E8B8-4565-95F6-B9720722050C}" dt="2020-02-08T12:04:37.129" v="192" actId="478"/>
          <ac:picMkLst>
            <pc:docMk/>
            <pc:sldMk cId="495219604" sldId="729"/>
            <ac:picMk id="6" creationId="{FE8C9750-42C7-4BBE-8147-1E2D495D0F79}"/>
          </ac:picMkLst>
        </pc:picChg>
        <pc:picChg chg="add mod">
          <ac:chgData name="Matt Kayrish" userId="86b0ed96aac4a264" providerId="LiveId" clId="{7AADE65B-E8B8-4565-95F6-B9720722050C}" dt="2020-02-08T12:05:28.524" v="199" actId="164"/>
          <ac:picMkLst>
            <pc:docMk/>
            <pc:sldMk cId="495219604" sldId="729"/>
            <ac:picMk id="8" creationId="{7698FFAB-18CC-4AF9-A0F4-8F3DB653A286}"/>
          </ac:picMkLst>
        </pc:picChg>
      </pc:sldChg>
      <pc:sldChg chg="addSp delSp modSp add">
        <pc:chgData name="Matt Kayrish" userId="86b0ed96aac4a264" providerId="LiveId" clId="{7AADE65B-E8B8-4565-95F6-B9720722050C}" dt="2020-02-19T03:46:03.677" v="6094" actId="6549"/>
        <pc:sldMkLst>
          <pc:docMk/>
          <pc:sldMk cId="3958372845" sldId="730"/>
        </pc:sldMkLst>
        <pc:spChg chg="mod">
          <ac:chgData name="Matt Kayrish" userId="86b0ed96aac4a264" providerId="LiveId" clId="{7AADE65B-E8B8-4565-95F6-B9720722050C}" dt="2020-02-08T12:06:05.766" v="212" actId="20577"/>
          <ac:spMkLst>
            <pc:docMk/>
            <pc:sldMk cId="3958372845" sldId="730"/>
            <ac:spMk id="2" creationId="{00000000-0000-0000-0000-000000000000}"/>
          </ac:spMkLst>
        </pc:spChg>
        <pc:spChg chg="mod">
          <ac:chgData name="Matt Kayrish" userId="86b0ed96aac4a264" providerId="LiveId" clId="{7AADE65B-E8B8-4565-95F6-B9720722050C}" dt="2020-02-19T03:46:03.677" v="6094" actId="6549"/>
          <ac:spMkLst>
            <pc:docMk/>
            <pc:sldMk cId="3958372845" sldId="730"/>
            <ac:spMk id="4" creationId="{00000000-0000-0000-0000-000000000000}"/>
          </ac:spMkLst>
        </pc:spChg>
        <pc:grpChg chg="del">
          <ac:chgData name="Matt Kayrish" userId="86b0ed96aac4a264" providerId="LiveId" clId="{7AADE65B-E8B8-4565-95F6-B9720722050C}" dt="2020-02-08T12:06:37.218" v="213" actId="478"/>
          <ac:grpSpMkLst>
            <pc:docMk/>
            <pc:sldMk cId="3958372845" sldId="730"/>
            <ac:grpSpMk id="9" creationId="{1DC7A929-4792-4870-8389-9256F92F92BB}"/>
          </ac:grpSpMkLst>
        </pc:grpChg>
        <pc:grpChg chg="add mod">
          <ac:chgData name="Matt Kayrish" userId="86b0ed96aac4a264" providerId="LiveId" clId="{7AADE65B-E8B8-4565-95F6-B9720722050C}" dt="2020-02-08T12:07:24.587" v="250" actId="1035"/>
          <ac:grpSpMkLst>
            <pc:docMk/>
            <pc:sldMk cId="3958372845" sldId="730"/>
            <ac:grpSpMk id="11" creationId="{7179A7EC-9795-4593-9A2F-9A4D081497D6}"/>
          </ac:grpSpMkLst>
        </pc:grpChg>
        <pc:picChg chg="add mod">
          <ac:chgData name="Matt Kayrish" userId="86b0ed96aac4a264" providerId="LiveId" clId="{7AADE65B-E8B8-4565-95F6-B9720722050C}" dt="2020-02-08T12:07:11.446" v="244" actId="164"/>
          <ac:picMkLst>
            <pc:docMk/>
            <pc:sldMk cId="3958372845" sldId="730"/>
            <ac:picMk id="6" creationId="{8E14FA3A-1DC1-454A-B77B-9CDD03525817}"/>
          </ac:picMkLst>
        </pc:picChg>
        <pc:picChg chg="add mod">
          <ac:chgData name="Matt Kayrish" userId="86b0ed96aac4a264" providerId="LiveId" clId="{7AADE65B-E8B8-4565-95F6-B9720722050C}" dt="2020-02-08T12:07:11.446" v="244" actId="164"/>
          <ac:picMkLst>
            <pc:docMk/>
            <pc:sldMk cId="3958372845" sldId="730"/>
            <ac:picMk id="10" creationId="{B99249C3-40A1-4387-966A-0C9B9E2B75CC}"/>
          </ac:picMkLst>
        </pc:picChg>
      </pc:sldChg>
      <pc:sldChg chg="addSp delSp modSp add">
        <pc:chgData name="Matt Kayrish" userId="86b0ed96aac4a264" providerId="LiveId" clId="{7AADE65B-E8B8-4565-95F6-B9720722050C}" dt="2020-02-11T04:24:32.998" v="1950" actId="113"/>
        <pc:sldMkLst>
          <pc:docMk/>
          <pc:sldMk cId="3022580324" sldId="731"/>
        </pc:sldMkLst>
        <pc:spChg chg="mod">
          <ac:chgData name="Matt Kayrish" userId="86b0ed96aac4a264" providerId="LiveId" clId="{7AADE65B-E8B8-4565-95F6-B9720722050C}" dt="2020-02-08T12:08:24.196" v="257" actId="20577"/>
          <ac:spMkLst>
            <pc:docMk/>
            <pc:sldMk cId="3022580324" sldId="731"/>
            <ac:spMk id="2" creationId="{00000000-0000-0000-0000-000000000000}"/>
          </ac:spMkLst>
        </pc:spChg>
        <pc:spChg chg="add mod">
          <ac:chgData name="Matt Kayrish" userId="86b0ed96aac4a264" providerId="LiveId" clId="{7AADE65B-E8B8-4565-95F6-B9720722050C}" dt="2020-02-08T12:09:46.074" v="326" actId="113"/>
          <ac:spMkLst>
            <pc:docMk/>
            <pc:sldMk cId="3022580324" sldId="731"/>
            <ac:spMk id="3" creationId="{EAEDA366-4E8C-473C-958B-C5061F211FDA}"/>
          </ac:spMkLst>
        </pc:spChg>
        <pc:spChg chg="add del mod">
          <ac:chgData name="Matt Kayrish" userId="86b0ed96aac4a264" providerId="LiveId" clId="{7AADE65B-E8B8-4565-95F6-B9720722050C}" dt="2020-02-08T12:41:36.132" v="463" actId="20577"/>
          <ac:spMkLst>
            <pc:docMk/>
            <pc:sldMk cId="3022580324" sldId="731"/>
            <ac:spMk id="8" creationId="{31115D3D-DF72-420B-8819-DF0ED4CC1442}"/>
          </ac:spMkLst>
        </pc:spChg>
        <pc:spChg chg="add mod">
          <ac:chgData name="Matt Kayrish" userId="86b0ed96aac4a264" providerId="LiveId" clId="{7AADE65B-E8B8-4565-95F6-B9720722050C}" dt="2020-02-08T12:45:36.505" v="596" actId="1037"/>
          <ac:spMkLst>
            <pc:docMk/>
            <pc:sldMk cId="3022580324" sldId="731"/>
            <ac:spMk id="9" creationId="{41BB82D9-C70F-483E-B1EF-048CA0782C2A}"/>
          </ac:spMkLst>
        </pc:spChg>
        <pc:spChg chg="add mod">
          <ac:chgData name="Matt Kayrish" userId="86b0ed96aac4a264" providerId="LiveId" clId="{7AADE65B-E8B8-4565-95F6-B9720722050C}" dt="2020-02-08T12:45:36.505" v="596" actId="1037"/>
          <ac:spMkLst>
            <pc:docMk/>
            <pc:sldMk cId="3022580324" sldId="731"/>
            <ac:spMk id="10" creationId="{BEA413CE-A2A7-44E1-9B84-6CA77CC5ADA9}"/>
          </ac:spMkLst>
        </pc:spChg>
        <pc:spChg chg="add mod">
          <ac:chgData name="Matt Kayrish" userId="86b0ed96aac4a264" providerId="LiveId" clId="{7AADE65B-E8B8-4565-95F6-B9720722050C}" dt="2020-02-08T12:45:36.505" v="596" actId="1037"/>
          <ac:spMkLst>
            <pc:docMk/>
            <pc:sldMk cId="3022580324" sldId="731"/>
            <ac:spMk id="11" creationId="{48DCEE4F-F8CD-4302-8EBD-1D08900B328C}"/>
          </ac:spMkLst>
        </pc:spChg>
        <pc:spChg chg="add mod">
          <ac:chgData name="Matt Kayrish" userId="86b0ed96aac4a264" providerId="LiveId" clId="{7AADE65B-E8B8-4565-95F6-B9720722050C}" dt="2020-02-08T12:45:36.505" v="596" actId="1037"/>
          <ac:spMkLst>
            <pc:docMk/>
            <pc:sldMk cId="3022580324" sldId="731"/>
            <ac:spMk id="12" creationId="{1F13EE80-6ADB-4E88-BE2F-2DC4565ED42F}"/>
          </ac:spMkLst>
        </pc:spChg>
        <pc:spChg chg="add del mod">
          <ac:chgData name="Matt Kayrish" userId="86b0ed96aac4a264" providerId="LiveId" clId="{7AADE65B-E8B8-4565-95F6-B9720722050C}" dt="2020-02-08T12:46:27.152" v="599" actId="478"/>
          <ac:spMkLst>
            <pc:docMk/>
            <pc:sldMk cId="3022580324" sldId="731"/>
            <ac:spMk id="13" creationId="{D2D44E52-A412-41DA-895C-498B69A88E2D}"/>
          </ac:spMkLst>
        </pc:spChg>
        <pc:spChg chg="add del mod">
          <ac:chgData name="Matt Kayrish" userId="86b0ed96aac4a264" providerId="LiveId" clId="{7AADE65B-E8B8-4565-95F6-B9720722050C}" dt="2020-02-08T12:46:57.811" v="602" actId="478"/>
          <ac:spMkLst>
            <pc:docMk/>
            <pc:sldMk cId="3022580324" sldId="731"/>
            <ac:spMk id="14" creationId="{70FC0707-E483-43EA-A19F-CF8D102D19B9}"/>
          </ac:spMkLst>
        </pc:spChg>
        <pc:spChg chg="add mod">
          <ac:chgData name="Matt Kayrish" userId="86b0ed96aac4a264" providerId="LiveId" clId="{7AADE65B-E8B8-4565-95F6-B9720722050C}" dt="2020-02-08T12:47:39.200" v="628" actId="1038"/>
          <ac:spMkLst>
            <pc:docMk/>
            <pc:sldMk cId="3022580324" sldId="731"/>
            <ac:spMk id="15" creationId="{7E585263-2CB7-438E-8A80-DD73827B268E}"/>
          </ac:spMkLst>
        </pc:spChg>
        <pc:spChg chg="add mod">
          <ac:chgData name="Matt Kayrish" userId="86b0ed96aac4a264" providerId="LiveId" clId="{7AADE65B-E8B8-4565-95F6-B9720722050C}" dt="2020-02-11T04:24:32.998" v="1950" actId="113"/>
          <ac:spMkLst>
            <pc:docMk/>
            <pc:sldMk cId="3022580324" sldId="731"/>
            <ac:spMk id="16" creationId="{96526A83-B266-45BC-AC1A-E085928F3CBA}"/>
          </ac:spMkLst>
        </pc:spChg>
        <pc:picChg chg="add mod">
          <ac:chgData name="Matt Kayrish" userId="86b0ed96aac4a264" providerId="LiveId" clId="{7AADE65B-E8B8-4565-95F6-B9720722050C}" dt="2020-02-08T12:15:55.231" v="330" actId="1076"/>
          <ac:picMkLst>
            <pc:docMk/>
            <pc:sldMk cId="3022580324" sldId="731"/>
            <ac:picMk id="5" creationId="{ACA2336F-358E-4E1E-B0B5-9F42ED95E3CE}"/>
          </ac:picMkLst>
        </pc:picChg>
        <pc:picChg chg="del">
          <ac:chgData name="Matt Kayrish" userId="86b0ed96aac4a264" providerId="LiveId" clId="{7AADE65B-E8B8-4565-95F6-B9720722050C}" dt="2020-02-08T12:08:47.400" v="258" actId="478"/>
          <ac:picMkLst>
            <pc:docMk/>
            <pc:sldMk cId="3022580324" sldId="731"/>
            <ac:picMk id="6" creationId="{FE8C9750-42C7-4BBE-8147-1E2D495D0F79}"/>
          </ac:picMkLst>
        </pc:picChg>
      </pc:sldChg>
      <pc:sldChg chg="modSp add">
        <pc:chgData name="Matt Kayrish" userId="86b0ed96aac4a264" providerId="LiveId" clId="{7AADE65B-E8B8-4565-95F6-B9720722050C}" dt="2020-02-11T04:24:38.590" v="1951" actId="113"/>
        <pc:sldMkLst>
          <pc:docMk/>
          <pc:sldMk cId="3002121973" sldId="732"/>
        </pc:sldMkLst>
        <pc:spChg chg="mod">
          <ac:chgData name="Matt Kayrish" userId="86b0ed96aac4a264" providerId="LiveId" clId="{7AADE65B-E8B8-4565-95F6-B9720722050C}" dt="2020-02-11T02:45:56.007" v="698" actId="20577"/>
          <ac:spMkLst>
            <pc:docMk/>
            <pc:sldMk cId="3002121973" sldId="732"/>
            <ac:spMk id="8" creationId="{31115D3D-DF72-420B-8819-DF0ED4CC1442}"/>
          </ac:spMkLst>
        </pc:spChg>
        <pc:spChg chg="mod">
          <ac:chgData name="Matt Kayrish" userId="86b0ed96aac4a264" providerId="LiveId" clId="{7AADE65B-E8B8-4565-95F6-B9720722050C}" dt="2020-02-11T02:46:28.634" v="708" actId="20577"/>
          <ac:spMkLst>
            <pc:docMk/>
            <pc:sldMk cId="3002121973" sldId="732"/>
            <ac:spMk id="9" creationId="{41BB82D9-C70F-483E-B1EF-048CA0782C2A}"/>
          </ac:spMkLst>
        </pc:spChg>
        <pc:spChg chg="mod">
          <ac:chgData name="Matt Kayrish" userId="86b0ed96aac4a264" providerId="LiveId" clId="{7AADE65B-E8B8-4565-95F6-B9720722050C}" dt="2020-02-11T02:46:24.819" v="706" actId="20577"/>
          <ac:spMkLst>
            <pc:docMk/>
            <pc:sldMk cId="3002121973" sldId="732"/>
            <ac:spMk id="10" creationId="{BEA413CE-A2A7-44E1-9B84-6CA77CC5ADA9}"/>
          </ac:spMkLst>
        </pc:spChg>
        <pc:spChg chg="mod">
          <ac:chgData name="Matt Kayrish" userId="86b0ed96aac4a264" providerId="LiveId" clId="{7AADE65B-E8B8-4565-95F6-B9720722050C}" dt="2020-02-11T02:46:15.646" v="704" actId="20577"/>
          <ac:spMkLst>
            <pc:docMk/>
            <pc:sldMk cId="3002121973" sldId="732"/>
            <ac:spMk id="11" creationId="{48DCEE4F-F8CD-4302-8EBD-1D08900B328C}"/>
          </ac:spMkLst>
        </pc:spChg>
        <pc:spChg chg="mod">
          <ac:chgData name="Matt Kayrish" userId="86b0ed96aac4a264" providerId="LiveId" clId="{7AADE65B-E8B8-4565-95F6-B9720722050C}" dt="2020-02-11T02:46:10.988" v="702" actId="20577"/>
          <ac:spMkLst>
            <pc:docMk/>
            <pc:sldMk cId="3002121973" sldId="732"/>
            <ac:spMk id="12" creationId="{1F13EE80-6ADB-4E88-BE2F-2DC4565ED42F}"/>
          </ac:spMkLst>
        </pc:spChg>
        <pc:spChg chg="mod">
          <ac:chgData name="Matt Kayrish" userId="86b0ed96aac4a264" providerId="LiveId" clId="{7AADE65B-E8B8-4565-95F6-B9720722050C}" dt="2020-02-11T04:24:38.590" v="1951" actId="113"/>
          <ac:spMkLst>
            <pc:docMk/>
            <pc:sldMk cId="3002121973" sldId="732"/>
            <ac:spMk id="16" creationId="{96526A83-B266-45BC-AC1A-E085928F3CBA}"/>
          </ac:spMkLst>
        </pc:spChg>
      </pc:sldChg>
      <pc:sldChg chg="addSp delSp modSp add">
        <pc:chgData name="Matt Kayrish" userId="86b0ed96aac4a264" providerId="LiveId" clId="{7AADE65B-E8B8-4565-95F6-B9720722050C}" dt="2020-02-11T04:24:48.844" v="1953" actId="113"/>
        <pc:sldMkLst>
          <pc:docMk/>
          <pc:sldMk cId="2715489395" sldId="733"/>
        </pc:sldMkLst>
        <pc:spChg chg="mod">
          <ac:chgData name="Matt Kayrish" userId="86b0ed96aac4a264" providerId="LiveId" clId="{7AADE65B-E8B8-4565-95F6-B9720722050C}" dt="2020-02-11T02:47:24.083" v="722" actId="20577"/>
          <ac:spMkLst>
            <pc:docMk/>
            <pc:sldMk cId="2715489395" sldId="733"/>
            <ac:spMk id="2" creationId="{00000000-0000-0000-0000-000000000000}"/>
          </ac:spMkLst>
        </pc:spChg>
        <pc:spChg chg="mod">
          <ac:chgData name="Matt Kayrish" userId="86b0ed96aac4a264" providerId="LiveId" clId="{7AADE65B-E8B8-4565-95F6-B9720722050C}" dt="2020-02-11T02:48:01.145" v="793" actId="6549"/>
          <ac:spMkLst>
            <pc:docMk/>
            <pc:sldMk cId="2715489395" sldId="733"/>
            <ac:spMk id="3" creationId="{EAEDA366-4E8C-473C-958B-C5061F211FDA}"/>
          </ac:spMkLst>
        </pc:spChg>
        <pc:spChg chg="mod">
          <ac:chgData name="Matt Kayrish" userId="86b0ed96aac4a264" providerId="LiveId" clId="{7AADE65B-E8B8-4565-95F6-B9720722050C}" dt="2020-02-11T03:05:54.560" v="908" actId="1076"/>
          <ac:spMkLst>
            <pc:docMk/>
            <pc:sldMk cId="2715489395" sldId="733"/>
            <ac:spMk id="7" creationId="{00000000-0000-0000-0000-000000000000}"/>
          </ac:spMkLst>
        </pc:spChg>
        <pc:spChg chg="mod">
          <ac:chgData name="Matt Kayrish" userId="86b0ed96aac4a264" providerId="LiveId" clId="{7AADE65B-E8B8-4565-95F6-B9720722050C}" dt="2020-02-11T03:14:09.975" v="1105" actId="20577"/>
          <ac:spMkLst>
            <pc:docMk/>
            <pc:sldMk cId="2715489395" sldId="733"/>
            <ac:spMk id="8" creationId="{31115D3D-DF72-420B-8819-DF0ED4CC1442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9" creationId="{41BB82D9-C70F-483E-B1EF-048CA0782C2A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10" creationId="{BEA413CE-A2A7-44E1-9B84-6CA77CC5ADA9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11" creationId="{48DCEE4F-F8CD-4302-8EBD-1D08900B328C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12" creationId="{1F13EE80-6ADB-4E88-BE2F-2DC4565ED42F}"/>
          </ac:spMkLst>
        </pc:spChg>
        <pc:spChg chg="add mod">
          <ac:chgData name="Matt Kayrish" userId="86b0ed96aac4a264" providerId="LiveId" clId="{7AADE65B-E8B8-4565-95F6-B9720722050C}" dt="2020-02-11T03:06:26.716" v="912" actId="1076"/>
          <ac:spMkLst>
            <pc:docMk/>
            <pc:sldMk cId="2715489395" sldId="733"/>
            <ac:spMk id="14" creationId="{646AA894-FC13-4882-B434-72BCD587DBA7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15" creationId="{7E585263-2CB7-438E-8A80-DD73827B268E}"/>
          </ac:spMkLst>
        </pc:spChg>
        <pc:spChg chg="del">
          <ac:chgData name="Matt Kayrish" userId="86b0ed96aac4a264" providerId="LiveId" clId="{7AADE65B-E8B8-4565-95F6-B9720722050C}" dt="2020-02-11T03:06:00.209" v="909" actId="478"/>
          <ac:spMkLst>
            <pc:docMk/>
            <pc:sldMk cId="2715489395" sldId="733"/>
            <ac:spMk id="16" creationId="{96526A83-B266-45BC-AC1A-E085928F3CBA}"/>
          </ac:spMkLst>
        </pc:spChg>
        <pc:spChg chg="add mod">
          <ac:chgData name="Matt Kayrish" userId="86b0ed96aac4a264" providerId="LiveId" clId="{7AADE65B-E8B8-4565-95F6-B9720722050C}" dt="2020-02-11T04:24:48.844" v="1953" actId="113"/>
          <ac:spMkLst>
            <pc:docMk/>
            <pc:sldMk cId="2715489395" sldId="733"/>
            <ac:spMk id="17" creationId="{A9DF345A-6641-4B03-B4FC-C84EE8AF363D}"/>
          </ac:spMkLst>
        </pc:spChg>
        <pc:spChg chg="add mod">
          <ac:chgData name="Matt Kayrish" userId="86b0ed96aac4a264" providerId="LiveId" clId="{7AADE65B-E8B8-4565-95F6-B9720722050C}" dt="2020-02-11T03:14:15.636" v="1107" actId="20577"/>
          <ac:spMkLst>
            <pc:docMk/>
            <pc:sldMk cId="2715489395" sldId="733"/>
            <ac:spMk id="18" creationId="{8F97307B-087A-4BEB-AF19-5B3A02094092}"/>
          </ac:spMkLst>
        </pc:spChg>
        <pc:picChg chg="mod">
          <ac:chgData name="Matt Kayrish" userId="86b0ed96aac4a264" providerId="LiveId" clId="{7AADE65B-E8B8-4565-95F6-B9720722050C}" dt="2020-02-11T02:48:07.880" v="794" actId="1076"/>
          <ac:picMkLst>
            <pc:docMk/>
            <pc:sldMk cId="2715489395" sldId="733"/>
            <ac:picMk id="5" creationId="{ACA2336F-358E-4E1E-B0B5-9F42ED95E3CE}"/>
          </ac:picMkLst>
        </pc:picChg>
      </pc:sldChg>
      <pc:sldChg chg="modSp add">
        <pc:chgData name="Matt Kayrish" userId="86b0ed96aac4a264" providerId="LiveId" clId="{7AADE65B-E8B8-4565-95F6-B9720722050C}" dt="2020-02-11T04:24:55.039" v="1955" actId="113"/>
        <pc:sldMkLst>
          <pc:docMk/>
          <pc:sldMk cId="1941641062" sldId="734"/>
        </pc:sldMkLst>
        <pc:spChg chg="mod">
          <ac:chgData name="Matt Kayrish" userId="86b0ed96aac4a264" providerId="LiveId" clId="{7AADE65B-E8B8-4565-95F6-B9720722050C}" dt="2020-02-11T03:13:58.242" v="1104" actId="20577"/>
          <ac:spMkLst>
            <pc:docMk/>
            <pc:sldMk cId="1941641062" sldId="734"/>
            <ac:spMk id="8" creationId="{31115D3D-DF72-420B-8819-DF0ED4CC1442}"/>
          </ac:spMkLst>
        </pc:spChg>
        <pc:spChg chg="mod">
          <ac:chgData name="Matt Kayrish" userId="86b0ed96aac4a264" providerId="LiveId" clId="{7AADE65B-E8B8-4565-95F6-B9720722050C}" dt="2020-02-11T03:13:01.297" v="1083" actId="20577"/>
          <ac:spMkLst>
            <pc:docMk/>
            <pc:sldMk cId="1941641062" sldId="734"/>
            <ac:spMk id="14" creationId="{646AA894-FC13-4882-B434-72BCD587DBA7}"/>
          </ac:spMkLst>
        </pc:spChg>
        <pc:spChg chg="mod">
          <ac:chgData name="Matt Kayrish" userId="86b0ed96aac4a264" providerId="LiveId" clId="{7AADE65B-E8B8-4565-95F6-B9720722050C}" dt="2020-02-11T04:24:55.039" v="1955" actId="113"/>
          <ac:spMkLst>
            <pc:docMk/>
            <pc:sldMk cId="1941641062" sldId="734"/>
            <ac:spMk id="17" creationId="{A9DF345A-6641-4B03-B4FC-C84EE8AF363D}"/>
          </ac:spMkLst>
        </pc:spChg>
        <pc:spChg chg="mod">
          <ac:chgData name="Matt Kayrish" userId="86b0ed96aac4a264" providerId="LiveId" clId="{7AADE65B-E8B8-4565-95F6-B9720722050C}" dt="2020-02-11T03:15:32.942" v="1153" actId="1036"/>
          <ac:spMkLst>
            <pc:docMk/>
            <pc:sldMk cId="1941641062" sldId="734"/>
            <ac:spMk id="18" creationId="{8F97307B-087A-4BEB-AF19-5B3A02094092}"/>
          </ac:spMkLst>
        </pc:spChg>
      </pc:sldChg>
      <pc:sldChg chg="addSp delSp modSp add">
        <pc:chgData name="Matt Kayrish" userId="86b0ed96aac4a264" providerId="LiveId" clId="{7AADE65B-E8B8-4565-95F6-B9720722050C}" dt="2020-02-11T04:25:00.457" v="1956" actId="113"/>
        <pc:sldMkLst>
          <pc:docMk/>
          <pc:sldMk cId="3370221248" sldId="735"/>
        </pc:sldMkLst>
        <pc:spChg chg="mod">
          <ac:chgData name="Matt Kayrish" userId="86b0ed96aac4a264" providerId="LiveId" clId="{7AADE65B-E8B8-4565-95F6-B9720722050C}" dt="2020-02-11T03:15:45.130" v="1156" actId="20577"/>
          <ac:spMkLst>
            <pc:docMk/>
            <pc:sldMk cId="3370221248" sldId="735"/>
            <ac:spMk id="2" creationId="{00000000-0000-0000-0000-000000000000}"/>
          </ac:spMkLst>
        </pc:spChg>
        <pc:spChg chg="mod">
          <ac:chgData name="Matt Kayrish" userId="86b0ed96aac4a264" providerId="LiveId" clId="{7AADE65B-E8B8-4565-95F6-B9720722050C}" dt="2020-02-11T03:16:49.323" v="1205" actId="20577"/>
          <ac:spMkLst>
            <pc:docMk/>
            <pc:sldMk cId="3370221248" sldId="735"/>
            <ac:spMk id="3" creationId="{EAEDA366-4E8C-473C-958B-C5061F211FDA}"/>
          </ac:spMkLst>
        </pc:spChg>
        <pc:spChg chg="add mod">
          <ac:chgData name="Matt Kayrish" userId="86b0ed96aac4a264" providerId="LiveId" clId="{7AADE65B-E8B8-4565-95F6-B9720722050C}" dt="2020-02-11T03:47:46.873" v="1371" actId="1037"/>
          <ac:spMkLst>
            <pc:docMk/>
            <pc:sldMk cId="3370221248" sldId="735"/>
            <ac:spMk id="6" creationId="{1FD629AA-161F-4D00-AC59-0B451216B21B}"/>
          </ac:spMkLst>
        </pc:spChg>
        <pc:spChg chg="mod">
          <ac:chgData name="Matt Kayrish" userId="86b0ed96aac4a264" providerId="LiveId" clId="{7AADE65B-E8B8-4565-95F6-B9720722050C}" dt="2020-02-11T04:07:50.129" v="1673" actId="6549"/>
          <ac:spMkLst>
            <pc:docMk/>
            <pc:sldMk cId="3370221248" sldId="735"/>
            <ac:spMk id="8" creationId="{31115D3D-DF72-420B-8819-DF0ED4CC1442}"/>
          </ac:spMkLst>
        </pc:spChg>
        <pc:spChg chg="add mod">
          <ac:chgData name="Matt Kayrish" userId="86b0ed96aac4a264" providerId="LiveId" clId="{7AADE65B-E8B8-4565-95F6-B9720722050C}" dt="2020-02-11T04:11:13.327" v="1743" actId="20577"/>
          <ac:spMkLst>
            <pc:docMk/>
            <pc:sldMk cId="3370221248" sldId="735"/>
            <ac:spMk id="12" creationId="{25F8A3CB-B666-4041-8B47-90FA9B286A29}"/>
          </ac:spMkLst>
        </pc:spChg>
        <pc:spChg chg="add mod">
          <ac:chgData name="Matt Kayrish" userId="86b0ed96aac4a264" providerId="LiveId" clId="{7AADE65B-E8B8-4565-95F6-B9720722050C}" dt="2020-02-11T04:06:18.940" v="1599" actId="20577"/>
          <ac:spMkLst>
            <pc:docMk/>
            <pc:sldMk cId="3370221248" sldId="735"/>
            <ac:spMk id="13" creationId="{58E1E45C-2C2E-41A1-AD97-1FFA9BE75CF5}"/>
          </ac:spMkLst>
        </pc:spChg>
        <pc:spChg chg="mod">
          <ac:chgData name="Matt Kayrish" userId="86b0ed96aac4a264" providerId="LiveId" clId="{7AADE65B-E8B8-4565-95F6-B9720722050C}" dt="2020-02-11T03:43:08.553" v="1262" actId="1076"/>
          <ac:spMkLst>
            <pc:docMk/>
            <pc:sldMk cId="3370221248" sldId="735"/>
            <ac:spMk id="14" creationId="{646AA894-FC13-4882-B434-72BCD587DBA7}"/>
          </ac:spMkLst>
        </pc:spChg>
        <pc:spChg chg="add mod">
          <ac:chgData name="Matt Kayrish" userId="86b0ed96aac4a264" providerId="LiveId" clId="{7AADE65B-E8B8-4565-95F6-B9720722050C}" dt="2020-02-11T04:25:00.457" v="1956" actId="113"/>
          <ac:spMkLst>
            <pc:docMk/>
            <pc:sldMk cId="3370221248" sldId="735"/>
            <ac:spMk id="15" creationId="{A8C68C01-7EBF-4F86-A059-EB6B03AE6014}"/>
          </ac:spMkLst>
        </pc:spChg>
        <pc:spChg chg="del mod">
          <ac:chgData name="Matt Kayrish" userId="86b0ed96aac4a264" providerId="LiveId" clId="{7AADE65B-E8B8-4565-95F6-B9720722050C}" dt="2020-02-11T03:47:34.723" v="1332" actId="478"/>
          <ac:spMkLst>
            <pc:docMk/>
            <pc:sldMk cId="3370221248" sldId="735"/>
            <ac:spMk id="17" creationId="{A9DF345A-6641-4B03-B4FC-C84EE8AF363D}"/>
          </ac:spMkLst>
        </pc:spChg>
        <pc:spChg chg="del mod">
          <ac:chgData name="Matt Kayrish" userId="86b0ed96aac4a264" providerId="LiveId" clId="{7AADE65B-E8B8-4565-95F6-B9720722050C}" dt="2020-02-11T03:47:34.723" v="1332" actId="478"/>
          <ac:spMkLst>
            <pc:docMk/>
            <pc:sldMk cId="3370221248" sldId="735"/>
            <ac:spMk id="18" creationId="{8F97307B-087A-4BEB-AF19-5B3A02094092}"/>
          </ac:spMkLst>
        </pc:spChg>
        <pc:picChg chg="mod">
          <ac:chgData name="Matt Kayrish" userId="86b0ed96aac4a264" providerId="LiveId" clId="{7AADE65B-E8B8-4565-95F6-B9720722050C}" dt="2020-02-11T03:16:21.231" v="1201" actId="1076"/>
          <ac:picMkLst>
            <pc:docMk/>
            <pc:sldMk cId="3370221248" sldId="735"/>
            <ac:picMk id="5" creationId="{ACA2336F-358E-4E1E-B0B5-9F42ED95E3CE}"/>
          </ac:picMkLst>
        </pc:picChg>
      </pc:sldChg>
      <pc:sldChg chg="addSp delSp modSp add">
        <pc:chgData name="Matt Kayrish" userId="86b0ed96aac4a264" providerId="LiveId" clId="{7AADE65B-E8B8-4565-95F6-B9720722050C}" dt="2020-02-11T04:25:05.364" v="1957" actId="113"/>
        <pc:sldMkLst>
          <pc:docMk/>
          <pc:sldMk cId="1644508475" sldId="736"/>
        </pc:sldMkLst>
        <pc:spChg chg="mod">
          <ac:chgData name="Matt Kayrish" userId="86b0ed96aac4a264" providerId="LiveId" clId="{7AADE65B-E8B8-4565-95F6-B9720722050C}" dt="2020-02-11T04:12:31.834" v="1765" actId="20577"/>
          <ac:spMkLst>
            <pc:docMk/>
            <pc:sldMk cId="1644508475" sldId="736"/>
            <ac:spMk id="6" creationId="{1FD629AA-161F-4D00-AC59-0B451216B21B}"/>
          </ac:spMkLst>
        </pc:spChg>
        <pc:spChg chg="mod">
          <ac:chgData name="Matt Kayrish" userId="86b0ed96aac4a264" providerId="LiveId" clId="{7AADE65B-E8B8-4565-95F6-B9720722050C}" dt="2020-02-11T04:14:31.579" v="1810" actId="20577"/>
          <ac:spMkLst>
            <pc:docMk/>
            <pc:sldMk cId="1644508475" sldId="736"/>
            <ac:spMk id="8" creationId="{31115D3D-DF72-420B-8819-DF0ED4CC1442}"/>
          </ac:spMkLst>
        </pc:spChg>
        <pc:spChg chg="mod">
          <ac:chgData name="Matt Kayrish" userId="86b0ed96aac4a264" providerId="LiveId" clId="{7AADE65B-E8B8-4565-95F6-B9720722050C}" dt="2020-02-11T04:21:26.702" v="1871" actId="6549"/>
          <ac:spMkLst>
            <pc:docMk/>
            <pc:sldMk cId="1644508475" sldId="736"/>
            <ac:spMk id="12" creationId="{25F8A3CB-B666-4041-8B47-90FA9B286A29}"/>
          </ac:spMkLst>
        </pc:spChg>
        <pc:spChg chg="mod">
          <ac:chgData name="Matt Kayrish" userId="86b0ed96aac4a264" providerId="LiveId" clId="{7AADE65B-E8B8-4565-95F6-B9720722050C}" dt="2020-02-11T04:21:34.013" v="1875" actId="20577"/>
          <ac:spMkLst>
            <pc:docMk/>
            <pc:sldMk cId="1644508475" sldId="736"/>
            <ac:spMk id="13" creationId="{58E1E45C-2C2E-41A1-AD97-1FFA9BE75CF5}"/>
          </ac:spMkLst>
        </pc:spChg>
        <pc:spChg chg="del">
          <ac:chgData name="Matt Kayrish" userId="86b0ed96aac4a264" providerId="LiveId" clId="{7AADE65B-E8B8-4565-95F6-B9720722050C}" dt="2020-02-11T04:12:03.273" v="1747" actId="478"/>
          <ac:spMkLst>
            <pc:docMk/>
            <pc:sldMk cId="1644508475" sldId="736"/>
            <ac:spMk id="14" creationId="{646AA894-FC13-4882-B434-72BCD587DBA7}"/>
          </ac:spMkLst>
        </pc:spChg>
        <pc:spChg chg="mod">
          <ac:chgData name="Matt Kayrish" userId="86b0ed96aac4a264" providerId="LiveId" clId="{7AADE65B-E8B8-4565-95F6-B9720722050C}" dt="2020-02-11T04:25:05.364" v="1957" actId="113"/>
          <ac:spMkLst>
            <pc:docMk/>
            <pc:sldMk cId="1644508475" sldId="736"/>
            <ac:spMk id="15" creationId="{A8C68C01-7EBF-4F86-A059-EB6B03AE6014}"/>
          </ac:spMkLst>
        </pc:spChg>
        <pc:spChg chg="add mod">
          <ac:chgData name="Matt Kayrish" userId="86b0ed96aac4a264" providerId="LiveId" clId="{7AADE65B-E8B8-4565-95F6-B9720722050C}" dt="2020-02-11T04:12:11.203" v="1749" actId="1076"/>
          <ac:spMkLst>
            <pc:docMk/>
            <pc:sldMk cId="1644508475" sldId="736"/>
            <ac:spMk id="16" creationId="{AC72E76B-CEA5-46BB-BA05-1DA6F4887FC0}"/>
          </ac:spMkLst>
        </pc:spChg>
      </pc:sldChg>
      <pc:sldChg chg="modSp add">
        <pc:chgData name="Matt Kayrish" userId="86b0ed96aac4a264" providerId="LiveId" clId="{7AADE65B-E8B8-4565-95F6-B9720722050C}" dt="2020-02-11T04:23:10.309" v="1949" actId="1076"/>
        <pc:sldMkLst>
          <pc:docMk/>
          <pc:sldMk cId="585566704" sldId="737"/>
        </pc:sldMkLst>
        <pc:spChg chg="mod">
          <ac:chgData name="Matt Kayrish" userId="86b0ed96aac4a264" providerId="LiveId" clId="{7AADE65B-E8B8-4565-95F6-B9720722050C}" dt="2020-02-11T04:22:26.668" v="1884" actId="20577"/>
          <ac:spMkLst>
            <pc:docMk/>
            <pc:sldMk cId="585566704" sldId="737"/>
            <ac:spMk id="2" creationId="{00000000-0000-0000-0000-000000000000}"/>
          </ac:spMkLst>
        </pc:spChg>
        <pc:spChg chg="mod">
          <ac:chgData name="Matt Kayrish" userId="86b0ed96aac4a264" providerId="LiveId" clId="{7AADE65B-E8B8-4565-95F6-B9720722050C}" dt="2020-02-11T04:23:04.823" v="1948" actId="6549"/>
          <ac:spMkLst>
            <pc:docMk/>
            <pc:sldMk cId="585566704" sldId="737"/>
            <ac:spMk id="3" creationId="{EAEDA366-4E8C-473C-958B-C5061F211FDA}"/>
          </ac:spMkLst>
        </pc:spChg>
        <pc:picChg chg="mod">
          <ac:chgData name="Matt Kayrish" userId="86b0ed96aac4a264" providerId="LiveId" clId="{7AADE65B-E8B8-4565-95F6-B9720722050C}" dt="2020-02-11T04:23:10.309" v="1949" actId="1076"/>
          <ac:picMkLst>
            <pc:docMk/>
            <pc:sldMk cId="585566704" sldId="737"/>
            <ac:picMk id="5" creationId="{ACA2336F-358E-4E1E-B0B5-9F42ED95E3CE}"/>
          </ac:picMkLst>
        </pc:picChg>
      </pc:sldChg>
      <pc:sldChg chg="modSp">
        <pc:chgData name="Matt Kayrish" userId="86b0ed96aac4a264" providerId="LiveId" clId="{7AADE65B-E8B8-4565-95F6-B9720722050C}" dt="2020-02-19T03:45:23.621" v="6043" actId="6549"/>
        <pc:sldMkLst>
          <pc:docMk/>
          <pc:sldMk cId="814464669" sldId="739"/>
        </pc:sldMkLst>
        <pc:spChg chg="mod">
          <ac:chgData name="Matt Kayrish" userId="86b0ed96aac4a264" providerId="LiveId" clId="{7AADE65B-E8B8-4565-95F6-B9720722050C}" dt="2020-02-19T03:45:23.621" v="6043" actId="6549"/>
          <ac:spMkLst>
            <pc:docMk/>
            <pc:sldMk cId="814464669" sldId="739"/>
            <ac:spMk id="4" creationId="{00000000-0000-0000-0000-000000000000}"/>
          </ac:spMkLst>
        </pc:spChg>
      </pc:sldChg>
      <pc:sldChg chg="modSp">
        <pc:chgData name="Matt Kayrish" userId="86b0ed96aac4a264" providerId="LiveId" clId="{7AADE65B-E8B8-4565-95F6-B9720722050C}" dt="2020-02-14T17:08:55.633" v="2691" actId="20577"/>
        <pc:sldMkLst>
          <pc:docMk/>
          <pc:sldMk cId="3430396883" sldId="746"/>
        </pc:sldMkLst>
        <pc:spChg chg="mod">
          <ac:chgData name="Matt Kayrish" userId="86b0ed96aac4a264" providerId="LiveId" clId="{7AADE65B-E8B8-4565-95F6-B9720722050C}" dt="2020-02-14T17:08:55.633" v="2691" actId="20577"/>
          <ac:spMkLst>
            <pc:docMk/>
            <pc:sldMk cId="3430396883" sldId="746"/>
            <ac:spMk id="3" creationId="{013BB41E-22DB-43D2-B839-11FE849B0C9F}"/>
          </ac:spMkLst>
        </pc:spChg>
      </pc:sldChg>
      <pc:sldChg chg="addSp delSp modSp">
        <pc:chgData name="Matt Kayrish" userId="86b0ed96aac4a264" providerId="LiveId" clId="{7AADE65B-E8B8-4565-95F6-B9720722050C}" dt="2020-02-14T17:11:32.158" v="2739" actId="113"/>
        <pc:sldMkLst>
          <pc:docMk/>
          <pc:sldMk cId="3865848895" sldId="747"/>
        </pc:sldMkLst>
        <pc:spChg chg="add mod">
          <ac:chgData name="Matt Kayrish" userId="86b0ed96aac4a264" providerId="LiveId" clId="{7AADE65B-E8B8-4565-95F6-B9720722050C}" dt="2020-02-14T16:56:03.889" v="2044"/>
          <ac:spMkLst>
            <pc:docMk/>
            <pc:sldMk cId="3865848895" sldId="747"/>
            <ac:spMk id="3" creationId="{49B7B6BA-22B5-4E95-82AA-5C5A3292EC78}"/>
          </ac:spMkLst>
        </pc:spChg>
        <pc:spChg chg="add mod">
          <ac:chgData name="Matt Kayrish" userId="86b0ed96aac4a264" providerId="LiveId" clId="{7AADE65B-E8B8-4565-95F6-B9720722050C}" dt="2020-02-14T16:58:09.824" v="2137" actId="1037"/>
          <ac:spMkLst>
            <pc:docMk/>
            <pc:sldMk cId="3865848895" sldId="747"/>
            <ac:spMk id="4" creationId="{1BDDAD34-0EEC-459B-A17C-0AA9294DD1BF}"/>
          </ac:spMkLst>
        </pc:spChg>
        <pc:spChg chg="del">
          <ac:chgData name="Matt Kayrish" userId="86b0ed96aac4a264" providerId="LiveId" clId="{7AADE65B-E8B8-4565-95F6-B9720722050C}" dt="2020-02-14T16:55:08.028" v="2034" actId="478"/>
          <ac:spMkLst>
            <pc:docMk/>
            <pc:sldMk cId="3865848895" sldId="747"/>
            <ac:spMk id="10" creationId="{B80E407C-60DF-4FA1-986E-4CC8A1B9CF00}"/>
          </ac:spMkLst>
        </pc:spChg>
        <pc:spChg chg="add mod">
          <ac:chgData name="Matt Kayrish" userId="86b0ed96aac4a264" providerId="LiveId" clId="{7AADE65B-E8B8-4565-95F6-B9720722050C}" dt="2020-02-14T17:01:27.298" v="2261" actId="20577"/>
          <ac:spMkLst>
            <pc:docMk/>
            <pc:sldMk cId="3865848895" sldId="747"/>
            <ac:spMk id="12" creationId="{A6CB5A96-A0C4-4FC9-BDD5-BE53E616E04B}"/>
          </ac:spMkLst>
        </pc:spChg>
        <pc:spChg chg="add mod">
          <ac:chgData name="Matt Kayrish" userId="86b0ed96aac4a264" providerId="LiveId" clId="{7AADE65B-E8B8-4565-95F6-B9720722050C}" dt="2020-02-14T17:04:54.917" v="2403" actId="20577"/>
          <ac:spMkLst>
            <pc:docMk/>
            <pc:sldMk cId="3865848895" sldId="747"/>
            <ac:spMk id="13" creationId="{9E051004-58AD-40C9-B3D9-FE708CCDE8E1}"/>
          </ac:spMkLst>
        </pc:spChg>
        <pc:spChg chg="del">
          <ac:chgData name="Matt Kayrish" userId="86b0ed96aac4a264" providerId="LiveId" clId="{7AADE65B-E8B8-4565-95F6-B9720722050C}" dt="2020-02-14T16:55:08.028" v="2034" actId="478"/>
          <ac:spMkLst>
            <pc:docMk/>
            <pc:sldMk cId="3865848895" sldId="747"/>
            <ac:spMk id="14" creationId="{CFF734DB-7B7F-418D-A61E-4C4C9B1D8233}"/>
          </ac:spMkLst>
        </pc:spChg>
        <pc:spChg chg="add mod">
          <ac:chgData name="Matt Kayrish" userId="86b0ed96aac4a264" providerId="LiveId" clId="{7AADE65B-E8B8-4565-95F6-B9720722050C}" dt="2020-02-14T17:11:32.158" v="2739" actId="113"/>
          <ac:spMkLst>
            <pc:docMk/>
            <pc:sldMk cId="3865848895" sldId="747"/>
            <ac:spMk id="15" creationId="{38906B03-3482-4983-BF4B-98A93EA59CE5}"/>
          </ac:spMkLst>
        </pc:spChg>
        <pc:spChg chg="del">
          <ac:chgData name="Matt Kayrish" userId="86b0ed96aac4a264" providerId="LiveId" clId="{7AADE65B-E8B8-4565-95F6-B9720722050C}" dt="2020-02-14T16:55:08.028" v="2034" actId="478"/>
          <ac:spMkLst>
            <pc:docMk/>
            <pc:sldMk cId="3865848895" sldId="747"/>
            <ac:spMk id="16" creationId="{F7B83DF9-BD99-49AB-B725-0608C26F1475}"/>
          </ac:spMkLst>
        </pc:spChg>
      </pc:sldChg>
      <pc:sldChg chg="addSp delSp modSp add ord">
        <pc:chgData name="Matt Kayrish" userId="86b0ed96aac4a264" providerId="LiveId" clId="{7AADE65B-E8B8-4565-95F6-B9720722050C}" dt="2020-02-14T17:12:41.677" v="2753" actId="20577"/>
        <pc:sldMkLst>
          <pc:docMk/>
          <pc:sldMk cId="268607713" sldId="748"/>
        </pc:sldMkLst>
        <pc:spChg chg="mod">
          <ac:chgData name="Matt Kayrish" userId="86b0ed96aac4a264" providerId="LiveId" clId="{7AADE65B-E8B8-4565-95F6-B9720722050C}" dt="2020-02-14T17:06:33.039" v="2547" actId="20577"/>
          <ac:spMkLst>
            <pc:docMk/>
            <pc:sldMk cId="268607713" sldId="748"/>
            <ac:spMk id="2" creationId="{00000000-0000-0000-0000-000000000000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3" creationId="{013BB41E-22DB-43D2-B839-11FE849B0C9F}"/>
          </ac:spMkLst>
        </pc:spChg>
        <pc:spChg chg="mod">
          <ac:chgData name="Matt Kayrish" userId="86b0ed96aac4a264" providerId="LiveId" clId="{7AADE65B-E8B8-4565-95F6-B9720722050C}" dt="2020-02-14T17:08:11.219" v="2681" actId="20577"/>
          <ac:spMkLst>
            <pc:docMk/>
            <pc:sldMk cId="268607713" sldId="748"/>
            <ac:spMk id="6" creationId="{F7C81386-0C05-40DB-BBE4-4B005BEDF305}"/>
          </ac:spMkLst>
        </pc:spChg>
        <pc:spChg chg="mod">
          <ac:chgData name="Matt Kayrish" userId="86b0ed96aac4a264" providerId="LiveId" clId="{7AADE65B-E8B8-4565-95F6-B9720722050C}" dt="2020-02-14T17:06:56.250" v="2636" actId="6549"/>
          <ac:spMkLst>
            <pc:docMk/>
            <pc:sldMk cId="268607713" sldId="748"/>
            <ac:spMk id="8" creationId="{67180E78-3C99-4E46-B19F-7FDE66D3DF92}"/>
          </ac:spMkLst>
        </pc:spChg>
        <pc:spChg chg="mod">
          <ac:chgData name="Matt Kayrish" userId="86b0ed96aac4a264" providerId="LiveId" clId="{7AADE65B-E8B8-4565-95F6-B9720722050C}" dt="2020-02-14T17:07:56.208" v="2677" actId="1036"/>
          <ac:spMkLst>
            <pc:docMk/>
            <pc:sldMk cId="268607713" sldId="748"/>
            <ac:spMk id="9" creationId="{B863A80F-CBA6-4A10-9969-E17920864A7C}"/>
          </ac:spMkLst>
        </pc:spChg>
        <pc:spChg chg="mod">
          <ac:chgData name="Matt Kayrish" userId="86b0ed96aac4a264" providerId="LiveId" clId="{7AADE65B-E8B8-4565-95F6-B9720722050C}" dt="2020-02-14T17:11:07.766" v="2738" actId="6549"/>
          <ac:spMkLst>
            <pc:docMk/>
            <pc:sldMk cId="268607713" sldId="748"/>
            <ac:spMk id="10" creationId="{F7AF29DB-20F9-4602-B1C3-CD0197D85B0B}"/>
          </ac:spMkLst>
        </pc:spChg>
        <pc:spChg chg="mod">
          <ac:chgData name="Matt Kayrish" userId="86b0ed96aac4a264" providerId="LiveId" clId="{7AADE65B-E8B8-4565-95F6-B9720722050C}" dt="2020-02-14T17:12:41.677" v="2753" actId="20577"/>
          <ac:spMkLst>
            <pc:docMk/>
            <pc:sldMk cId="268607713" sldId="748"/>
            <ac:spMk id="12" creationId="{07017EB2-B83F-4F76-8A36-B86BF9AB6747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16" creationId="{180B12C0-E044-4BBC-9160-BADCCA64D4E0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17" creationId="{36E91876-304C-42EA-8523-845D64F2642E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18" creationId="{72C4610D-57AF-4062-9292-8BECECF33072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19" creationId="{238FB412-BE1F-4A01-9805-DBBA0C8F9005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20" creationId="{4E23A598-C5E6-40DB-AA3A-731C8E6480FB}"/>
          </ac:spMkLst>
        </pc:spChg>
        <pc:spChg chg="add mod">
          <ac:chgData name="Matt Kayrish" userId="86b0ed96aac4a264" providerId="LiveId" clId="{7AADE65B-E8B8-4565-95F6-B9720722050C}" dt="2020-02-14T17:09:44.143" v="2724" actId="1038"/>
          <ac:spMkLst>
            <pc:docMk/>
            <pc:sldMk cId="268607713" sldId="748"/>
            <ac:spMk id="21" creationId="{210BCA5E-CDE1-4EC0-8A7B-BE519149650E}"/>
          </ac:spMkLst>
        </pc:spChg>
        <pc:spChg chg="del mod">
          <ac:chgData name="Matt Kayrish" userId="86b0ed96aac4a264" providerId="LiveId" clId="{7AADE65B-E8B8-4565-95F6-B9720722050C}" dt="2020-02-14T17:08:15.441" v="2682" actId="478"/>
          <ac:spMkLst>
            <pc:docMk/>
            <pc:sldMk cId="268607713" sldId="748"/>
            <ac:spMk id="44" creationId="{D2106B99-B56D-4917-A748-869C8444F3B5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90" creationId="{A5DB9395-E579-492C-BFAA-FEFE8BFE38FF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91" creationId="{3A8BBEEB-8A50-4C75-BF9D-DE5CE6027276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92" creationId="{08BF8344-7446-4C44-BC30-5B091994AA35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93" creationId="{10A3267D-3B44-444B-95E5-B1666B2C2107}"/>
          </ac:spMkLst>
        </pc:spChg>
        <pc:spChg chg="del mod">
          <ac:chgData name="Matt Kayrish" userId="86b0ed96aac4a264" providerId="LiveId" clId="{7AADE65B-E8B8-4565-95F6-B9720722050C}" dt="2020-02-14T17:09:40.053" v="2696" actId="478"/>
          <ac:spMkLst>
            <pc:docMk/>
            <pc:sldMk cId="268607713" sldId="748"/>
            <ac:spMk id="94" creationId="{3DEC626C-0026-4AAA-8183-6A333B981D2D}"/>
          </ac:spMkLst>
        </pc:spChg>
      </pc:sldChg>
      <pc:sldChg chg="addSp delSp modSp add">
        <pc:chgData name="Matt Kayrish" userId="86b0ed96aac4a264" providerId="LiveId" clId="{7AADE65B-E8B8-4565-95F6-B9720722050C}" dt="2020-02-19T03:46:20.456" v="6145" actId="6549"/>
        <pc:sldMkLst>
          <pc:docMk/>
          <pc:sldMk cId="67201729" sldId="749"/>
        </pc:sldMkLst>
        <pc:spChg chg="mod">
          <ac:chgData name="Matt Kayrish" userId="86b0ed96aac4a264" providerId="LiveId" clId="{7AADE65B-E8B8-4565-95F6-B9720722050C}" dt="2020-02-14T18:56:05.322" v="2757" actId="20577"/>
          <ac:spMkLst>
            <pc:docMk/>
            <pc:sldMk cId="67201729" sldId="749"/>
            <ac:spMk id="2" creationId="{00000000-0000-0000-0000-000000000000}"/>
          </ac:spMkLst>
        </pc:spChg>
        <pc:spChg chg="add mod">
          <ac:chgData name="Matt Kayrish" userId="86b0ed96aac4a264" providerId="LiveId" clId="{7AADE65B-E8B8-4565-95F6-B9720722050C}" dt="2020-02-14T18:56:28.269" v="2788" actId="20577"/>
          <ac:spMkLst>
            <pc:docMk/>
            <pc:sldMk cId="67201729" sldId="749"/>
            <ac:spMk id="3" creationId="{8652C086-5BDE-4AC1-894A-32E03F1D545A}"/>
          </ac:spMkLst>
        </pc:spChg>
        <pc:spChg chg="mod">
          <ac:chgData name="Matt Kayrish" userId="86b0ed96aac4a264" providerId="LiveId" clId="{7AADE65B-E8B8-4565-95F6-B9720722050C}" dt="2020-02-19T03:46:20.456" v="6145" actId="6549"/>
          <ac:spMkLst>
            <pc:docMk/>
            <pc:sldMk cId="67201729" sldId="749"/>
            <ac:spMk id="4" creationId="{00000000-0000-0000-0000-000000000000}"/>
          </ac:spMkLst>
        </pc:spChg>
        <pc:grpChg chg="del">
          <ac:chgData name="Matt Kayrish" userId="86b0ed96aac4a264" providerId="LiveId" clId="{7AADE65B-E8B8-4565-95F6-B9720722050C}" dt="2020-02-14T18:56:15.131" v="2758" actId="478"/>
          <ac:grpSpMkLst>
            <pc:docMk/>
            <pc:sldMk cId="67201729" sldId="749"/>
            <ac:grpSpMk id="11" creationId="{7179A7EC-9795-4593-9A2F-9A4D081497D6}"/>
          </ac:grpSpMkLst>
        </pc:grpChg>
        <pc:picChg chg="add del mod">
          <ac:chgData name="Matt Kayrish" userId="86b0ed96aac4a264" providerId="LiveId" clId="{7AADE65B-E8B8-4565-95F6-B9720722050C}" dt="2020-02-14T20:04:01.037" v="3047" actId="478"/>
          <ac:picMkLst>
            <pc:docMk/>
            <pc:sldMk cId="67201729" sldId="749"/>
            <ac:picMk id="5" creationId="{3DF8BA89-C162-4D66-9C0A-FE32310D0E87}"/>
          </ac:picMkLst>
        </pc:picChg>
        <pc:picChg chg="del mod topLvl">
          <ac:chgData name="Matt Kayrish" userId="86b0ed96aac4a264" providerId="LiveId" clId="{7AADE65B-E8B8-4565-95F6-B9720722050C}" dt="2020-02-14T18:57:16.452" v="2790" actId="478"/>
          <ac:picMkLst>
            <pc:docMk/>
            <pc:sldMk cId="67201729" sldId="749"/>
            <ac:picMk id="6" creationId="{8E14FA3A-1DC1-454A-B77B-9CDD03525817}"/>
          </ac:picMkLst>
        </pc:picChg>
        <pc:picChg chg="add del mod">
          <ac:chgData name="Matt Kayrish" userId="86b0ed96aac4a264" providerId="LiveId" clId="{7AADE65B-E8B8-4565-95F6-B9720722050C}" dt="2020-02-14T20:04:06.997" v="3050" actId="478"/>
          <ac:picMkLst>
            <pc:docMk/>
            <pc:sldMk cId="67201729" sldId="749"/>
            <ac:picMk id="8" creationId="{7EA015CA-0C84-43BA-AF70-7057C4C093BE}"/>
          </ac:picMkLst>
        </pc:picChg>
        <pc:picChg chg="del topLvl">
          <ac:chgData name="Matt Kayrish" userId="86b0ed96aac4a264" providerId="LiveId" clId="{7AADE65B-E8B8-4565-95F6-B9720722050C}" dt="2020-02-14T18:56:15.131" v="2758" actId="478"/>
          <ac:picMkLst>
            <pc:docMk/>
            <pc:sldMk cId="67201729" sldId="749"/>
            <ac:picMk id="10" creationId="{B99249C3-40A1-4387-966A-0C9B9E2B75CC}"/>
          </ac:picMkLst>
        </pc:picChg>
        <pc:picChg chg="add mod">
          <ac:chgData name="Matt Kayrish" userId="86b0ed96aac4a264" providerId="LiveId" clId="{7AADE65B-E8B8-4565-95F6-B9720722050C}" dt="2020-02-14T20:04:05.191" v="3049" actId="1076"/>
          <ac:picMkLst>
            <pc:docMk/>
            <pc:sldMk cId="67201729" sldId="749"/>
            <ac:picMk id="13" creationId="{A7E74A66-6496-4FB0-969B-93300A394E6F}"/>
          </ac:picMkLst>
        </pc:picChg>
        <pc:picChg chg="add mod">
          <ac:chgData name="Matt Kayrish" userId="86b0ed96aac4a264" providerId="LiveId" clId="{7AADE65B-E8B8-4565-95F6-B9720722050C}" dt="2020-02-14T20:04:39.613" v="3052" actId="1076"/>
          <ac:picMkLst>
            <pc:docMk/>
            <pc:sldMk cId="67201729" sldId="749"/>
            <ac:picMk id="14" creationId="{81036432-1CAE-495F-BE6B-424454E7EDCB}"/>
          </ac:picMkLst>
        </pc:picChg>
        <pc:cxnChg chg="add del mod">
          <ac:chgData name="Matt Kayrish" userId="86b0ed96aac4a264" providerId="LiveId" clId="{7AADE65B-E8B8-4565-95F6-B9720722050C}" dt="2020-02-14T20:07:27.657" v="3171" actId="478"/>
          <ac:cxnSpMkLst>
            <pc:docMk/>
            <pc:sldMk cId="67201729" sldId="749"/>
            <ac:cxnSpMk id="12" creationId="{D384EE9E-4C90-485B-A3BF-C5CD1904CEFB}"/>
          </ac:cxnSpMkLst>
        </pc:cxnChg>
      </pc:sldChg>
      <pc:sldChg chg="addSp delSp modSp add">
        <pc:chgData name="Matt Kayrish" userId="86b0ed96aac4a264" providerId="LiveId" clId="{7AADE65B-E8B8-4565-95F6-B9720722050C}" dt="2020-02-19T03:46:44.274" v="6202" actId="6549"/>
        <pc:sldMkLst>
          <pc:docMk/>
          <pc:sldMk cId="1781264712" sldId="750"/>
        </pc:sldMkLst>
        <pc:spChg chg="mod">
          <ac:chgData name="Matt Kayrish" userId="86b0ed96aac4a264" providerId="LiveId" clId="{7AADE65B-E8B8-4565-95F6-B9720722050C}" dt="2020-02-19T03:46:44.274" v="6202" actId="6549"/>
          <ac:spMkLst>
            <pc:docMk/>
            <pc:sldMk cId="1781264712" sldId="750"/>
            <ac:spMk id="4" creationId="{00000000-0000-0000-0000-000000000000}"/>
          </ac:spMkLst>
        </pc:spChg>
        <pc:graphicFrameChg chg="add del mod">
          <ac:chgData name="Matt Kayrish" userId="86b0ed96aac4a264" providerId="LiveId" clId="{7AADE65B-E8B8-4565-95F6-B9720722050C}" dt="2020-02-14T18:59:20.634" v="2810" actId="3680"/>
          <ac:graphicFrameMkLst>
            <pc:docMk/>
            <pc:sldMk cId="1781264712" sldId="750"/>
            <ac:graphicFrameMk id="9" creationId="{19250DF4-C125-4DEB-B3BB-53C6EB0E8546}"/>
          </ac:graphicFrameMkLst>
        </pc:graphicFrameChg>
        <pc:graphicFrameChg chg="add del mod modGraphic">
          <ac:chgData name="Matt Kayrish" userId="86b0ed96aac4a264" providerId="LiveId" clId="{7AADE65B-E8B8-4565-95F6-B9720722050C}" dt="2020-02-14T20:05:26.538" v="3056" actId="478"/>
          <ac:graphicFrameMkLst>
            <pc:docMk/>
            <pc:sldMk cId="1781264712" sldId="750"/>
            <ac:graphicFrameMk id="11" creationId="{B2632AC6-F777-4D06-9401-FB5B6E884B81}"/>
          </ac:graphicFrameMkLst>
        </pc:graphicFrameChg>
        <pc:picChg chg="del">
          <ac:chgData name="Matt Kayrish" userId="86b0ed96aac4a264" providerId="LiveId" clId="{7AADE65B-E8B8-4565-95F6-B9720722050C}" dt="2020-02-14T18:58:19.596" v="2803" actId="478"/>
          <ac:picMkLst>
            <pc:docMk/>
            <pc:sldMk cId="1781264712" sldId="750"/>
            <ac:picMk id="5" creationId="{3DF8BA89-C162-4D66-9C0A-FE32310D0E87}"/>
          </ac:picMkLst>
        </pc:picChg>
        <pc:picChg chg="add del mod">
          <ac:chgData name="Matt Kayrish" userId="86b0ed96aac4a264" providerId="LiveId" clId="{7AADE65B-E8B8-4565-95F6-B9720722050C}" dt="2020-02-14T20:04:59.680" v="3053" actId="478"/>
          <ac:picMkLst>
            <pc:docMk/>
            <pc:sldMk cId="1781264712" sldId="750"/>
            <ac:picMk id="6" creationId="{E268F32B-8591-4C39-9239-1B8A0E091400}"/>
          </ac:picMkLst>
        </pc:picChg>
        <pc:picChg chg="del">
          <ac:chgData name="Matt Kayrish" userId="86b0ed96aac4a264" providerId="LiveId" clId="{7AADE65B-E8B8-4565-95F6-B9720722050C}" dt="2020-02-14T18:58:20.477" v="2804" actId="478"/>
          <ac:picMkLst>
            <pc:docMk/>
            <pc:sldMk cId="1781264712" sldId="750"/>
            <ac:picMk id="8" creationId="{7EA015CA-0C84-43BA-AF70-7057C4C093BE}"/>
          </ac:picMkLst>
        </pc:picChg>
        <pc:picChg chg="add mod">
          <ac:chgData name="Matt Kayrish" userId="86b0ed96aac4a264" providerId="LiveId" clId="{7AADE65B-E8B8-4565-95F6-B9720722050C}" dt="2020-02-14T20:05:30.175" v="3057" actId="14100"/>
          <ac:picMkLst>
            <pc:docMk/>
            <pc:sldMk cId="1781264712" sldId="750"/>
            <ac:picMk id="14" creationId="{1C3C790E-1199-4E68-98E5-94887A497DBB}"/>
          </ac:picMkLst>
        </pc:picChg>
        <pc:picChg chg="add mod">
          <ac:chgData name="Matt Kayrish" userId="86b0ed96aac4a264" providerId="LiveId" clId="{7AADE65B-E8B8-4565-95F6-B9720722050C}" dt="2020-02-14T20:06:12.993" v="3061" actId="14100"/>
          <ac:picMkLst>
            <pc:docMk/>
            <pc:sldMk cId="1781264712" sldId="750"/>
            <ac:picMk id="15" creationId="{B1281083-3B42-4A86-A284-E08A2C955C1F}"/>
          </ac:picMkLst>
        </pc:picChg>
        <pc:cxnChg chg="del">
          <ac:chgData name="Matt Kayrish" userId="86b0ed96aac4a264" providerId="LiveId" clId="{7AADE65B-E8B8-4565-95F6-B9720722050C}" dt="2020-02-14T18:58:21.727" v="2805" actId="478"/>
          <ac:cxnSpMkLst>
            <pc:docMk/>
            <pc:sldMk cId="1781264712" sldId="750"/>
            <ac:cxnSpMk id="12" creationId="{D384EE9E-4C90-485B-A3BF-C5CD1904CEFB}"/>
          </ac:cxnSpMkLst>
        </pc:cxnChg>
      </pc:sldChg>
      <pc:sldChg chg="addSp delSp modSp add ord">
        <pc:chgData name="Matt Kayrish" userId="86b0ed96aac4a264" providerId="LiveId" clId="{7AADE65B-E8B8-4565-95F6-B9720722050C}" dt="2020-02-19T03:46:59.618" v="6259" actId="6549"/>
        <pc:sldMkLst>
          <pc:docMk/>
          <pc:sldMk cId="3518564535" sldId="751"/>
        </pc:sldMkLst>
        <pc:spChg chg="mod">
          <ac:chgData name="Matt Kayrish" userId="86b0ed96aac4a264" providerId="LiveId" clId="{7AADE65B-E8B8-4565-95F6-B9720722050C}" dt="2020-02-14T20:07:17.614" v="3167" actId="20577"/>
          <ac:spMkLst>
            <pc:docMk/>
            <pc:sldMk cId="3518564535" sldId="751"/>
            <ac:spMk id="3" creationId="{8652C086-5BDE-4AC1-894A-32E03F1D545A}"/>
          </ac:spMkLst>
        </pc:spChg>
        <pc:spChg chg="mod">
          <ac:chgData name="Matt Kayrish" userId="86b0ed96aac4a264" providerId="LiveId" clId="{7AADE65B-E8B8-4565-95F6-B9720722050C}" dt="2020-02-19T03:46:59.618" v="6259" actId="6549"/>
          <ac:spMkLst>
            <pc:docMk/>
            <pc:sldMk cId="3518564535" sldId="751"/>
            <ac:spMk id="4" creationId="{00000000-0000-0000-0000-000000000000}"/>
          </ac:spMkLst>
        </pc:spChg>
        <pc:spChg chg="add mod">
          <ac:chgData name="Matt Kayrish" userId="86b0ed96aac4a264" providerId="LiveId" clId="{7AADE65B-E8B8-4565-95F6-B9720722050C}" dt="2020-02-14T20:29:53.925" v="3235" actId="1036"/>
          <ac:spMkLst>
            <pc:docMk/>
            <pc:sldMk cId="3518564535" sldId="751"/>
            <ac:spMk id="9" creationId="{242DAE97-2FAD-4AFD-A5BA-8215EEA790E3}"/>
          </ac:spMkLst>
        </pc:spChg>
        <pc:spChg chg="add mod">
          <ac:chgData name="Matt Kayrish" userId="86b0ed96aac4a264" providerId="LiveId" clId="{7AADE65B-E8B8-4565-95F6-B9720722050C}" dt="2020-02-14T20:31:00.606" v="3263" actId="207"/>
          <ac:spMkLst>
            <pc:docMk/>
            <pc:sldMk cId="3518564535" sldId="751"/>
            <ac:spMk id="15" creationId="{9DA73225-E804-4142-A845-6FB7D7F485C4}"/>
          </ac:spMkLst>
        </pc:spChg>
        <pc:picChg chg="add mod">
          <ac:chgData name="Matt Kayrish" userId="86b0ed96aac4a264" providerId="LiveId" clId="{7AADE65B-E8B8-4565-95F6-B9720722050C}" dt="2020-02-14T20:08:07.090" v="3173" actId="1076"/>
          <ac:picMkLst>
            <pc:docMk/>
            <pc:sldMk cId="3518564535" sldId="751"/>
            <ac:picMk id="5" creationId="{4278618A-A5C1-42DF-B331-7C1628CC4841}"/>
          </ac:picMkLst>
        </pc:picChg>
        <pc:picChg chg="add mod">
          <ac:chgData name="Matt Kayrish" userId="86b0ed96aac4a264" providerId="LiveId" clId="{7AADE65B-E8B8-4565-95F6-B9720722050C}" dt="2020-02-14T20:30:29.393" v="3238" actId="1076"/>
          <ac:picMkLst>
            <pc:docMk/>
            <pc:sldMk cId="3518564535" sldId="751"/>
            <ac:picMk id="10" creationId="{22F85BCF-EEB3-4450-877F-F1469AA236B6}"/>
          </ac:picMkLst>
        </pc:picChg>
        <pc:picChg chg="del">
          <ac:chgData name="Matt Kayrish" userId="86b0ed96aac4a264" providerId="LiveId" clId="{7AADE65B-E8B8-4565-95F6-B9720722050C}" dt="2020-02-14T20:07:19.891" v="3168" actId="478"/>
          <ac:picMkLst>
            <pc:docMk/>
            <pc:sldMk cId="3518564535" sldId="751"/>
            <ac:picMk id="13" creationId="{A7E74A66-6496-4FB0-969B-93300A394E6F}"/>
          </ac:picMkLst>
        </pc:picChg>
        <pc:picChg chg="del">
          <ac:chgData name="Matt Kayrish" userId="86b0ed96aac4a264" providerId="LiveId" clId="{7AADE65B-E8B8-4565-95F6-B9720722050C}" dt="2020-02-14T20:07:20.810" v="3169" actId="478"/>
          <ac:picMkLst>
            <pc:docMk/>
            <pc:sldMk cId="3518564535" sldId="751"/>
            <ac:picMk id="14" creationId="{81036432-1CAE-495F-BE6B-424454E7EDCB}"/>
          </ac:picMkLst>
        </pc:picChg>
        <pc:cxnChg chg="add mod">
          <ac:chgData name="Matt Kayrish" userId="86b0ed96aac4a264" providerId="LiveId" clId="{7AADE65B-E8B8-4565-95F6-B9720722050C}" dt="2020-02-14T20:08:21.079" v="3174" actId="11529"/>
          <ac:cxnSpMkLst>
            <pc:docMk/>
            <pc:sldMk cId="3518564535" sldId="751"/>
            <ac:cxnSpMk id="8" creationId="{00FED0D0-C1C9-46EF-8332-9F667F1D9E47}"/>
          </ac:cxnSpMkLst>
        </pc:cxnChg>
        <pc:cxnChg chg="del">
          <ac:chgData name="Matt Kayrish" userId="86b0ed96aac4a264" providerId="LiveId" clId="{7AADE65B-E8B8-4565-95F6-B9720722050C}" dt="2020-02-14T20:07:22.127" v="3170" actId="478"/>
          <ac:cxnSpMkLst>
            <pc:docMk/>
            <pc:sldMk cId="3518564535" sldId="751"/>
            <ac:cxnSpMk id="12" creationId="{D384EE9E-4C90-485B-A3BF-C5CD1904CEFB}"/>
          </ac:cxnSpMkLst>
        </pc:cxnChg>
      </pc:sldChg>
      <pc:sldChg chg="addSp delSp modSp add ord">
        <pc:chgData name="Matt Kayrish" userId="86b0ed96aac4a264" providerId="LiveId" clId="{7AADE65B-E8B8-4565-95F6-B9720722050C}" dt="2020-02-19T03:47:13.305" v="6316" actId="6549"/>
        <pc:sldMkLst>
          <pc:docMk/>
          <pc:sldMk cId="2109173683" sldId="752"/>
        </pc:sldMkLst>
        <pc:spChg chg="mod">
          <ac:chgData name="Matt Kayrish" userId="86b0ed96aac4a264" providerId="LiveId" clId="{7AADE65B-E8B8-4565-95F6-B9720722050C}" dt="2020-02-14T20:34:18.756" v="3324" actId="20577"/>
          <ac:spMkLst>
            <pc:docMk/>
            <pc:sldMk cId="2109173683" sldId="752"/>
            <ac:spMk id="2" creationId="{00000000-0000-0000-0000-000000000000}"/>
          </ac:spMkLst>
        </pc:spChg>
        <pc:spChg chg="mod">
          <ac:chgData name="Matt Kayrish" userId="86b0ed96aac4a264" providerId="LiveId" clId="{7AADE65B-E8B8-4565-95F6-B9720722050C}" dt="2020-02-19T03:47:13.305" v="6316" actId="6549"/>
          <ac:spMkLst>
            <pc:docMk/>
            <pc:sldMk cId="2109173683" sldId="752"/>
            <ac:spMk id="4" creationId="{00000000-0000-0000-0000-000000000000}"/>
          </ac:spMkLst>
        </pc:spChg>
        <pc:spChg chg="add mod">
          <ac:chgData name="Matt Kayrish" userId="86b0ed96aac4a264" providerId="LiveId" clId="{7AADE65B-E8B8-4565-95F6-B9720722050C}" dt="2020-02-14T20:43:05.087" v="3366" actId="1076"/>
          <ac:spMkLst>
            <pc:docMk/>
            <pc:sldMk cId="2109173683" sldId="752"/>
            <ac:spMk id="9" creationId="{2905BA7B-4A3F-4CB8-B260-97A87146A39F}"/>
          </ac:spMkLst>
        </pc:spChg>
        <pc:grpChg chg="del">
          <ac:chgData name="Matt Kayrish" userId="86b0ed96aac4a264" providerId="LiveId" clId="{7AADE65B-E8B8-4565-95F6-B9720722050C}" dt="2020-02-14T20:34:06.286" v="3267" actId="478"/>
          <ac:grpSpMkLst>
            <pc:docMk/>
            <pc:sldMk cId="2109173683" sldId="752"/>
            <ac:grpSpMk id="11" creationId="{7179A7EC-9795-4593-9A2F-9A4D081497D6}"/>
          </ac:grpSpMkLst>
        </pc:grpChg>
        <pc:picChg chg="add mod">
          <ac:chgData name="Matt Kayrish" userId="86b0ed96aac4a264" providerId="LiveId" clId="{7AADE65B-E8B8-4565-95F6-B9720722050C}" dt="2020-02-14T20:43:41.954" v="3370" actId="1076"/>
          <ac:picMkLst>
            <pc:docMk/>
            <pc:sldMk cId="2109173683" sldId="752"/>
            <ac:picMk id="3" creationId="{20C30AEF-AAC2-4D90-8297-259AB6FBF093}"/>
          </ac:picMkLst>
        </pc:picChg>
        <pc:picChg chg="add mod">
          <ac:chgData name="Matt Kayrish" userId="86b0ed96aac4a264" providerId="LiveId" clId="{7AADE65B-E8B8-4565-95F6-B9720722050C}" dt="2020-02-14T22:17:16.563" v="3410" actId="1076"/>
          <ac:picMkLst>
            <pc:docMk/>
            <pc:sldMk cId="2109173683" sldId="752"/>
            <ac:picMk id="5" creationId="{CE8F4606-5864-4FA7-937E-CA464F33FE7C}"/>
          </ac:picMkLst>
        </pc:picChg>
        <pc:picChg chg="del topLvl">
          <ac:chgData name="Matt Kayrish" userId="86b0ed96aac4a264" providerId="LiveId" clId="{7AADE65B-E8B8-4565-95F6-B9720722050C}" dt="2020-02-14T20:34:06.286" v="3267" actId="478"/>
          <ac:picMkLst>
            <pc:docMk/>
            <pc:sldMk cId="2109173683" sldId="752"/>
            <ac:picMk id="6" creationId="{8E14FA3A-1DC1-454A-B77B-9CDD03525817}"/>
          </ac:picMkLst>
        </pc:picChg>
        <pc:picChg chg="add mod">
          <ac:chgData name="Matt Kayrish" userId="86b0ed96aac4a264" providerId="LiveId" clId="{7AADE65B-E8B8-4565-95F6-B9720722050C}" dt="2020-02-14T22:17:42.733" v="3413" actId="1076"/>
          <ac:picMkLst>
            <pc:docMk/>
            <pc:sldMk cId="2109173683" sldId="752"/>
            <ac:picMk id="8" creationId="{EBA5C704-7208-4400-A0BA-69740846ABB6}"/>
          </ac:picMkLst>
        </pc:picChg>
        <pc:picChg chg="mod topLvl">
          <ac:chgData name="Matt Kayrish" userId="86b0ed96aac4a264" providerId="LiveId" clId="{7AADE65B-E8B8-4565-95F6-B9720722050C}" dt="2020-02-14T20:34:13.926" v="3321" actId="1035"/>
          <ac:picMkLst>
            <pc:docMk/>
            <pc:sldMk cId="2109173683" sldId="752"/>
            <ac:picMk id="10" creationId="{B99249C3-40A1-4387-966A-0C9B9E2B75CC}"/>
          </ac:picMkLst>
        </pc:picChg>
        <pc:cxnChg chg="add mod">
          <ac:chgData name="Matt Kayrish" userId="86b0ed96aac4a264" providerId="LiveId" clId="{7AADE65B-E8B8-4565-95F6-B9720722050C}" dt="2020-02-14T22:17:27.826" v="3412" actId="14100"/>
          <ac:cxnSpMkLst>
            <pc:docMk/>
            <pc:sldMk cId="2109173683" sldId="752"/>
            <ac:cxnSpMk id="11" creationId="{08591691-0E38-41E9-86F2-12C3463C1AE4}"/>
          </ac:cxnSpMkLst>
        </pc:cxnChg>
        <pc:cxnChg chg="add mod">
          <ac:chgData name="Matt Kayrish" userId="86b0ed96aac4a264" providerId="LiveId" clId="{7AADE65B-E8B8-4565-95F6-B9720722050C}" dt="2020-02-14T20:43:37.883" v="3369" actId="11529"/>
          <ac:cxnSpMkLst>
            <pc:docMk/>
            <pc:sldMk cId="2109173683" sldId="752"/>
            <ac:cxnSpMk id="13" creationId="{346ACC78-9524-4915-BCD5-6B0E7B46CC17}"/>
          </ac:cxnSpMkLst>
        </pc:cxnChg>
        <pc:cxnChg chg="add mod">
          <ac:chgData name="Matt Kayrish" userId="86b0ed96aac4a264" providerId="LiveId" clId="{7AADE65B-E8B8-4565-95F6-B9720722050C}" dt="2020-02-14T22:17:52.984" v="3414" actId="11529"/>
          <ac:cxnSpMkLst>
            <pc:docMk/>
            <pc:sldMk cId="2109173683" sldId="752"/>
            <ac:cxnSpMk id="18" creationId="{7F31A897-D6FA-4ED2-92D4-4E44109AEA98}"/>
          </ac:cxnSpMkLst>
        </pc:cxnChg>
      </pc:sldChg>
      <pc:sldChg chg="addSp delSp modSp add del">
        <pc:chgData name="Matt Kayrish" userId="86b0ed96aac4a264" providerId="LiveId" clId="{7AADE65B-E8B8-4565-95F6-B9720722050C}" dt="2020-02-19T03:47:24.117" v="6317" actId="47"/>
        <pc:sldMkLst>
          <pc:docMk/>
          <pc:sldMk cId="1119124550" sldId="753"/>
        </pc:sldMkLst>
        <pc:spChg chg="add mod">
          <ac:chgData name="Matt Kayrish" userId="86b0ed96aac4a264" providerId="LiveId" clId="{7AADE65B-E8B8-4565-95F6-B9720722050C}" dt="2020-02-14T22:26:27.322" v="3558" actId="1076"/>
          <ac:spMkLst>
            <pc:docMk/>
            <pc:sldMk cId="1119124550" sldId="753"/>
            <ac:spMk id="6" creationId="{1C5C7599-42A8-4167-B705-4F0D364FE7A0}"/>
          </ac:spMkLst>
        </pc:spChg>
        <pc:spChg chg="add mod">
          <ac:chgData name="Matt Kayrish" userId="86b0ed96aac4a264" providerId="LiveId" clId="{7AADE65B-E8B8-4565-95F6-B9720722050C}" dt="2020-02-14T22:26:33.160" v="3560" actId="1076"/>
          <ac:spMkLst>
            <pc:docMk/>
            <pc:sldMk cId="1119124550" sldId="753"/>
            <ac:spMk id="12" creationId="{DE7F6630-AA7F-48AD-A0E9-FD69AC03E31C}"/>
          </ac:spMkLst>
        </pc:spChg>
        <pc:spChg chg="add mod">
          <ac:chgData name="Matt Kayrish" userId="86b0ed96aac4a264" providerId="LiveId" clId="{7AADE65B-E8B8-4565-95F6-B9720722050C}" dt="2020-02-14T22:26:44.762" v="3562" actId="1076"/>
          <ac:spMkLst>
            <pc:docMk/>
            <pc:sldMk cId="1119124550" sldId="753"/>
            <ac:spMk id="14" creationId="{7E4581BB-2EF5-4EBE-AD72-0F3354C2B036}"/>
          </ac:spMkLst>
        </pc:spChg>
        <pc:spChg chg="add mod">
          <ac:chgData name="Matt Kayrish" userId="86b0ed96aac4a264" providerId="LiveId" clId="{7AADE65B-E8B8-4565-95F6-B9720722050C}" dt="2020-02-14T22:31:03.202" v="3617" actId="207"/>
          <ac:spMkLst>
            <pc:docMk/>
            <pc:sldMk cId="1119124550" sldId="753"/>
            <ac:spMk id="20" creationId="{B9550F77-5140-45FF-BF33-D2C56F6C9E24}"/>
          </ac:spMkLst>
        </pc:spChg>
        <pc:picChg chg="del mod">
          <ac:chgData name="Matt Kayrish" userId="86b0ed96aac4a264" providerId="LiveId" clId="{7AADE65B-E8B8-4565-95F6-B9720722050C}" dt="2020-02-14T22:25:29.823" v="3541" actId="478"/>
          <ac:picMkLst>
            <pc:docMk/>
            <pc:sldMk cId="1119124550" sldId="753"/>
            <ac:picMk id="3" creationId="{20C30AEF-AAC2-4D90-8297-259AB6FBF093}"/>
          </ac:picMkLst>
        </pc:picChg>
        <pc:picChg chg="del mod">
          <ac:chgData name="Matt Kayrish" userId="86b0ed96aac4a264" providerId="LiveId" clId="{7AADE65B-E8B8-4565-95F6-B9720722050C}" dt="2020-02-14T22:25:24.526" v="3539" actId="478"/>
          <ac:picMkLst>
            <pc:docMk/>
            <pc:sldMk cId="1119124550" sldId="753"/>
            <ac:picMk id="5" creationId="{CE8F4606-5864-4FA7-937E-CA464F33FE7C}"/>
          </ac:picMkLst>
        </pc:picChg>
        <pc:picChg chg="del mod">
          <ac:chgData name="Matt Kayrish" userId="86b0ed96aac4a264" providerId="LiveId" clId="{7AADE65B-E8B8-4565-95F6-B9720722050C}" dt="2020-02-14T22:20:32.351" v="3459" actId="478"/>
          <ac:picMkLst>
            <pc:docMk/>
            <pc:sldMk cId="1119124550" sldId="753"/>
            <ac:picMk id="8" creationId="{EBA5C704-7208-4400-A0BA-69740846ABB6}"/>
          </ac:picMkLst>
        </pc:picChg>
        <pc:cxnChg chg="del">
          <ac:chgData name="Matt Kayrish" userId="86b0ed96aac4a264" providerId="LiveId" clId="{7AADE65B-E8B8-4565-95F6-B9720722050C}" dt="2020-02-14T22:18:25.881" v="3418" actId="478"/>
          <ac:cxnSpMkLst>
            <pc:docMk/>
            <pc:sldMk cId="1119124550" sldId="753"/>
            <ac:cxnSpMk id="11" creationId="{08591691-0E38-41E9-86F2-12C3463C1AE4}"/>
          </ac:cxnSpMkLst>
        </pc:cxnChg>
        <pc:cxnChg chg="del mod">
          <ac:chgData name="Matt Kayrish" userId="86b0ed96aac4a264" providerId="LiveId" clId="{7AADE65B-E8B8-4565-95F6-B9720722050C}" dt="2020-02-14T22:18:21.702" v="3416" actId="478"/>
          <ac:cxnSpMkLst>
            <pc:docMk/>
            <pc:sldMk cId="1119124550" sldId="753"/>
            <ac:cxnSpMk id="13" creationId="{346ACC78-9524-4915-BCD5-6B0E7B46CC17}"/>
          </ac:cxnSpMkLst>
        </pc:cxnChg>
        <pc:cxnChg chg="add mod">
          <ac:chgData name="Matt Kayrish" userId="86b0ed96aac4a264" providerId="LiveId" clId="{7AADE65B-E8B8-4565-95F6-B9720722050C}" dt="2020-02-14T22:26:41.336" v="3561" actId="11529"/>
          <ac:cxnSpMkLst>
            <pc:docMk/>
            <pc:sldMk cId="1119124550" sldId="753"/>
            <ac:cxnSpMk id="16" creationId="{F400FCCE-0A2D-49F8-8F1F-4EE46794209E}"/>
          </ac:cxnSpMkLst>
        </pc:cxnChg>
        <pc:cxnChg chg="del">
          <ac:chgData name="Matt Kayrish" userId="86b0ed96aac4a264" providerId="LiveId" clId="{7AADE65B-E8B8-4565-95F6-B9720722050C}" dt="2020-02-14T22:18:33.874" v="3420" actId="478"/>
          <ac:cxnSpMkLst>
            <pc:docMk/>
            <pc:sldMk cId="1119124550" sldId="753"/>
            <ac:cxnSpMk id="18" creationId="{7F31A897-D6FA-4ED2-92D4-4E44109AEA98}"/>
          </ac:cxnSpMkLst>
        </pc:cxnChg>
        <pc:cxnChg chg="add mod">
          <ac:chgData name="Matt Kayrish" userId="86b0ed96aac4a264" providerId="LiveId" clId="{7AADE65B-E8B8-4565-95F6-B9720722050C}" dt="2020-02-14T22:26:52.828" v="3563" actId="11529"/>
          <ac:cxnSpMkLst>
            <pc:docMk/>
            <pc:sldMk cId="1119124550" sldId="753"/>
            <ac:cxnSpMk id="19" creationId="{8486188A-CC0D-4631-A8A4-EBB86465A249}"/>
          </ac:cxnSpMkLst>
        </pc:cxnChg>
      </pc:sldChg>
      <pc:sldChg chg="modSp add">
        <pc:chgData name="Matt Kayrish" userId="86b0ed96aac4a264" providerId="LiveId" clId="{7AADE65B-E8B8-4565-95F6-B9720722050C}" dt="2020-02-19T03:47:40.743" v="6374" actId="6549"/>
        <pc:sldMkLst>
          <pc:docMk/>
          <pc:sldMk cId="2823963054" sldId="754"/>
        </pc:sldMkLst>
        <pc:spChg chg="mod">
          <ac:chgData name="Matt Kayrish" userId="86b0ed96aac4a264" providerId="LiveId" clId="{7AADE65B-E8B8-4565-95F6-B9720722050C}" dt="2020-02-19T03:47:40.743" v="6374" actId="6549"/>
          <ac:spMkLst>
            <pc:docMk/>
            <pc:sldMk cId="2823963054" sldId="754"/>
            <ac:spMk id="4" creationId="{00000000-0000-0000-0000-000000000000}"/>
          </ac:spMkLst>
        </pc:spChg>
      </pc:sldChg>
      <pc:sldChg chg="addSp delSp modSp add">
        <pc:chgData name="Matt Kayrish" userId="86b0ed96aac4a264" providerId="LiveId" clId="{7AADE65B-E8B8-4565-95F6-B9720722050C}" dt="2020-02-19T03:48:02.550" v="6425" actId="6549"/>
        <pc:sldMkLst>
          <pc:docMk/>
          <pc:sldMk cId="2907578017" sldId="755"/>
        </pc:sldMkLst>
        <pc:spChg chg="add mod">
          <ac:chgData name="Matt Kayrish" userId="86b0ed96aac4a264" providerId="LiveId" clId="{7AADE65B-E8B8-4565-95F6-B9720722050C}" dt="2020-02-14T23:09:35.684" v="4910" actId="1035"/>
          <ac:spMkLst>
            <pc:docMk/>
            <pc:sldMk cId="2907578017" sldId="755"/>
            <ac:spMk id="3" creationId="{056B29A0-AF69-4EDA-9DA8-7AD6D10D5696}"/>
          </ac:spMkLst>
        </pc:spChg>
        <pc:spChg chg="mod">
          <ac:chgData name="Matt Kayrish" userId="86b0ed96aac4a264" providerId="LiveId" clId="{7AADE65B-E8B8-4565-95F6-B9720722050C}" dt="2020-02-19T03:48:02.550" v="6425" actId="6549"/>
          <ac:spMkLst>
            <pc:docMk/>
            <pc:sldMk cId="2907578017" sldId="755"/>
            <ac:spMk id="4" creationId="{00000000-0000-0000-0000-000000000000}"/>
          </ac:spMkLst>
        </pc:spChg>
        <pc:spChg chg="del">
          <ac:chgData name="Matt Kayrish" userId="86b0ed96aac4a264" providerId="LiveId" clId="{7AADE65B-E8B8-4565-95F6-B9720722050C}" dt="2020-02-14T22:39:09.930" v="3621" actId="478"/>
          <ac:spMkLst>
            <pc:docMk/>
            <pc:sldMk cId="2907578017" sldId="755"/>
            <ac:spMk id="6" creationId="{1C5C7599-42A8-4167-B705-4F0D364FE7A0}"/>
          </ac:spMkLst>
        </pc:spChg>
        <pc:spChg chg="mod">
          <ac:chgData name="Matt Kayrish" userId="86b0ed96aac4a264" providerId="LiveId" clId="{7AADE65B-E8B8-4565-95F6-B9720722050C}" dt="2020-02-14T23:02:15.239" v="4575" actId="1037"/>
          <ac:spMkLst>
            <pc:docMk/>
            <pc:sldMk cId="2907578017" sldId="755"/>
            <ac:spMk id="7" creationId="{00000000-0000-0000-0000-000000000000}"/>
          </ac:spMkLst>
        </pc:spChg>
        <pc:spChg chg="del">
          <ac:chgData name="Matt Kayrish" userId="86b0ed96aac4a264" providerId="LiveId" clId="{7AADE65B-E8B8-4565-95F6-B9720722050C}" dt="2020-02-14T22:39:06.682" v="3620" actId="478"/>
          <ac:spMkLst>
            <pc:docMk/>
            <pc:sldMk cId="2907578017" sldId="755"/>
            <ac:spMk id="9" creationId="{2905BA7B-4A3F-4CB8-B260-97A87146A39F}"/>
          </ac:spMkLst>
        </pc:spChg>
        <pc:spChg chg="add mod">
          <ac:chgData name="Matt Kayrish" userId="86b0ed96aac4a264" providerId="LiveId" clId="{7AADE65B-E8B8-4565-95F6-B9720722050C}" dt="2020-02-14T23:10:17.053" v="5026" actId="1035"/>
          <ac:spMkLst>
            <pc:docMk/>
            <pc:sldMk cId="2907578017" sldId="755"/>
            <ac:spMk id="11" creationId="{2EB202B3-84B9-4256-8551-7002347897BF}"/>
          </ac:spMkLst>
        </pc:spChg>
        <pc:spChg chg="del">
          <ac:chgData name="Matt Kayrish" userId="86b0ed96aac4a264" providerId="LiveId" clId="{7AADE65B-E8B8-4565-95F6-B9720722050C}" dt="2020-02-14T22:39:18.126" v="3622" actId="478"/>
          <ac:spMkLst>
            <pc:docMk/>
            <pc:sldMk cId="2907578017" sldId="755"/>
            <ac:spMk id="12" creationId="{DE7F6630-AA7F-48AD-A0E9-FD69AC03E31C}"/>
          </ac:spMkLst>
        </pc:spChg>
        <pc:spChg chg="del">
          <ac:chgData name="Matt Kayrish" userId="86b0ed96aac4a264" providerId="LiveId" clId="{7AADE65B-E8B8-4565-95F6-B9720722050C}" dt="2020-02-14T22:39:18.126" v="3622" actId="478"/>
          <ac:spMkLst>
            <pc:docMk/>
            <pc:sldMk cId="2907578017" sldId="755"/>
            <ac:spMk id="14" creationId="{7E4581BB-2EF5-4EBE-AD72-0F3354C2B036}"/>
          </ac:spMkLst>
        </pc:spChg>
        <pc:spChg chg="del">
          <ac:chgData name="Matt Kayrish" userId="86b0ed96aac4a264" providerId="LiveId" clId="{7AADE65B-E8B8-4565-95F6-B9720722050C}" dt="2020-02-14T22:39:18.126" v="3622" actId="478"/>
          <ac:spMkLst>
            <pc:docMk/>
            <pc:sldMk cId="2907578017" sldId="755"/>
            <ac:spMk id="20" creationId="{B9550F77-5140-45FF-BF33-D2C56F6C9E24}"/>
          </ac:spMkLst>
        </pc:spChg>
        <pc:graphicFrameChg chg="add mod modGraphic">
          <ac:chgData name="Matt Kayrish" userId="86b0ed96aac4a264" providerId="LiveId" clId="{7AADE65B-E8B8-4565-95F6-B9720722050C}" dt="2020-02-14T23:10:17.053" v="5026" actId="1035"/>
          <ac:graphicFrameMkLst>
            <pc:docMk/>
            <pc:sldMk cId="2907578017" sldId="755"/>
            <ac:graphicFrameMk id="5" creationId="{BC482250-1E61-4494-BA50-B36BC6D14A00}"/>
          </ac:graphicFrameMkLst>
        </pc:graphicFrameChg>
        <pc:graphicFrameChg chg="add del">
          <ac:chgData name="Matt Kayrish" userId="86b0ed96aac4a264" providerId="LiveId" clId="{7AADE65B-E8B8-4565-95F6-B9720722050C}" dt="2020-02-14T22:45:00.250" v="3778"/>
          <ac:graphicFrameMkLst>
            <pc:docMk/>
            <pc:sldMk cId="2907578017" sldId="755"/>
            <ac:graphicFrameMk id="17" creationId="{2A8B9A8A-3A1B-488B-8598-B00E786C9BA0}"/>
          </ac:graphicFrameMkLst>
        </pc:graphicFrameChg>
        <pc:graphicFrameChg chg="add del">
          <ac:chgData name="Matt Kayrish" userId="86b0ed96aac4a264" providerId="LiveId" clId="{7AADE65B-E8B8-4565-95F6-B9720722050C}" dt="2020-02-14T22:44:59.332" v="3777"/>
          <ac:graphicFrameMkLst>
            <pc:docMk/>
            <pc:sldMk cId="2907578017" sldId="755"/>
            <ac:graphicFrameMk id="18" creationId="{4C70B162-F7F8-4CCF-AAE6-BF0454FA1A6A}"/>
          </ac:graphicFrameMkLst>
        </pc:graphicFrameChg>
        <pc:graphicFrameChg chg="add del">
          <ac:chgData name="Matt Kayrish" userId="86b0ed96aac4a264" providerId="LiveId" clId="{7AADE65B-E8B8-4565-95F6-B9720722050C}" dt="2020-02-14T22:44:58.790" v="3776"/>
          <ac:graphicFrameMkLst>
            <pc:docMk/>
            <pc:sldMk cId="2907578017" sldId="755"/>
            <ac:graphicFrameMk id="21" creationId="{1940085B-E584-4B52-81FC-63C859E4E8D6}"/>
          </ac:graphicFrameMkLst>
        </pc:graphicFrameChg>
        <pc:graphicFrameChg chg="add del">
          <ac:chgData name="Matt Kayrish" userId="86b0ed96aac4a264" providerId="LiveId" clId="{7AADE65B-E8B8-4565-95F6-B9720722050C}" dt="2020-02-14T22:44:58.553" v="3775"/>
          <ac:graphicFrameMkLst>
            <pc:docMk/>
            <pc:sldMk cId="2907578017" sldId="755"/>
            <ac:graphicFrameMk id="22" creationId="{04B0C5B2-0C14-4A1D-A0AA-67577CD43BFA}"/>
          </ac:graphicFrameMkLst>
        </pc:graphicFrameChg>
        <pc:graphicFrameChg chg="add del">
          <ac:chgData name="Matt Kayrish" userId="86b0ed96aac4a264" providerId="LiveId" clId="{7AADE65B-E8B8-4565-95F6-B9720722050C}" dt="2020-02-14T22:44:58.194" v="3774"/>
          <ac:graphicFrameMkLst>
            <pc:docMk/>
            <pc:sldMk cId="2907578017" sldId="755"/>
            <ac:graphicFrameMk id="23" creationId="{DE0647E5-8FEF-472B-ABC4-44B8C9E9EE19}"/>
          </ac:graphicFrameMkLst>
        </pc:graphicFrameChg>
        <pc:graphicFrameChg chg="add del">
          <ac:chgData name="Matt Kayrish" userId="86b0ed96aac4a264" providerId="LiveId" clId="{7AADE65B-E8B8-4565-95F6-B9720722050C}" dt="2020-02-14T22:44:57.983" v="3773"/>
          <ac:graphicFrameMkLst>
            <pc:docMk/>
            <pc:sldMk cId="2907578017" sldId="755"/>
            <ac:graphicFrameMk id="24" creationId="{06FCB3DC-9D32-4F3E-AD5E-EC5DA15F3399}"/>
          </ac:graphicFrameMkLst>
        </pc:graphicFrameChg>
        <pc:graphicFrameChg chg="add del">
          <ac:chgData name="Matt Kayrish" userId="86b0ed96aac4a264" providerId="LiveId" clId="{7AADE65B-E8B8-4565-95F6-B9720722050C}" dt="2020-02-14T22:44:57.549" v="3772"/>
          <ac:graphicFrameMkLst>
            <pc:docMk/>
            <pc:sldMk cId="2907578017" sldId="755"/>
            <ac:graphicFrameMk id="25" creationId="{8BD61ACF-524F-4604-8997-CC22E68A046A}"/>
          </ac:graphicFrameMkLst>
        </pc:graphicFrameChg>
        <pc:graphicFrameChg chg="add del">
          <ac:chgData name="Matt Kayrish" userId="86b0ed96aac4a264" providerId="LiveId" clId="{7AADE65B-E8B8-4565-95F6-B9720722050C}" dt="2020-02-14T22:44:57.191" v="3771"/>
          <ac:graphicFrameMkLst>
            <pc:docMk/>
            <pc:sldMk cId="2907578017" sldId="755"/>
            <ac:graphicFrameMk id="26" creationId="{BCF44D9B-943D-427E-9DFC-32C2272FE5F9}"/>
          </ac:graphicFrameMkLst>
        </pc:graphicFrameChg>
        <pc:graphicFrameChg chg="add mod modGraphic">
          <ac:chgData name="Matt Kayrish" userId="86b0ed96aac4a264" providerId="LiveId" clId="{7AADE65B-E8B8-4565-95F6-B9720722050C}" dt="2020-02-14T23:10:17.053" v="5026" actId="1035"/>
          <ac:graphicFrameMkLst>
            <pc:docMk/>
            <pc:sldMk cId="2907578017" sldId="755"/>
            <ac:graphicFrameMk id="27" creationId="{A6037D94-7656-4F4E-A846-BC7E999FDD71}"/>
          </ac:graphicFrameMkLst>
        </pc:graphicFrameChg>
        <pc:graphicFrameChg chg="add mod modGraphic">
          <ac:chgData name="Matt Kayrish" userId="86b0ed96aac4a264" providerId="LiveId" clId="{7AADE65B-E8B8-4565-95F6-B9720722050C}" dt="2020-02-14T23:10:50.432" v="5044" actId="20577"/>
          <ac:graphicFrameMkLst>
            <pc:docMk/>
            <pc:sldMk cId="2907578017" sldId="755"/>
            <ac:graphicFrameMk id="28" creationId="{B164F1FB-B150-4B83-A58F-955DB87BC2D8}"/>
          </ac:graphicFrameMkLst>
        </pc:graphicFrameChg>
        <pc:picChg chg="mod">
          <ac:chgData name="Matt Kayrish" userId="86b0ed96aac4a264" providerId="LiveId" clId="{7AADE65B-E8B8-4565-95F6-B9720722050C}" dt="2020-02-14T23:09:28.131" v="4881" actId="1035"/>
          <ac:picMkLst>
            <pc:docMk/>
            <pc:sldMk cId="2907578017" sldId="755"/>
            <ac:picMk id="10" creationId="{B99249C3-40A1-4387-966A-0C9B9E2B75CC}"/>
          </ac:picMkLst>
        </pc:picChg>
        <pc:cxnChg chg="del mod">
          <ac:chgData name="Matt Kayrish" userId="86b0ed96aac4a264" providerId="LiveId" clId="{7AADE65B-E8B8-4565-95F6-B9720722050C}" dt="2020-02-14T22:39:18.126" v="3622" actId="478"/>
          <ac:cxnSpMkLst>
            <pc:docMk/>
            <pc:sldMk cId="2907578017" sldId="755"/>
            <ac:cxnSpMk id="16" creationId="{F400FCCE-0A2D-49F8-8F1F-4EE46794209E}"/>
          </ac:cxnSpMkLst>
        </pc:cxnChg>
        <pc:cxnChg chg="del mod">
          <ac:chgData name="Matt Kayrish" userId="86b0ed96aac4a264" providerId="LiveId" clId="{7AADE65B-E8B8-4565-95F6-B9720722050C}" dt="2020-02-14T22:39:18.126" v="3622" actId="478"/>
          <ac:cxnSpMkLst>
            <pc:docMk/>
            <pc:sldMk cId="2907578017" sldId="755"/>
            <ac:cxnSpMk id="19" creationId="{8486188A-CC0D-4631-A8A4-EBB86465A249}"/>
          </ac:cxnSpMkLst>
        </pc:cxnChg>
      </pc:sldChg>
      <pc:sldChg chg="addSp delSp modSp add">
        <pc:chgData name="Matt Kayrish" userId="86b0ed96aac4a264" providerId="LiveId" clId="{7AADE65B-E8B8-4565-95F6-B9720722050C}" dt="2020-02-14T23:13:47.749" v="5311" actId="14100"/>
        <pc:sldMkLst>
          <pc:docMk/>
          <pc:sldMk cId="814593251" sldId="756"/>
        </pc:sldMkLst>
        <pc:spChg chg="add del">
          <ac:chgData name="Matt Kayrish" userId="86b0ed96aac4a264" providerId="LiveId" clId="{7AADE65B-E8B8-4565-95F6-B9720722050C}" dt="2020-02-14T23:12:20.877" v="5258"/>
          <ac:spMkLst>
            <pc:docMk/>
            <pc:sldMk cId="814593251" sldId="756"/>
            <ac:spMk id="6" creationId="{E6935CEB-6F25-4516-AF0E-D55950875290}"/>
          </ac:spMkLst>
        </pc:spChg>
        <pc:spChg chg="add del">
          <ac:chgData name="Matt Kayrish" userId="86b0ed96aac4a264" providerId="LiveId" clId="{7AADE65B-E8B8-4565-95F6-B9720722050C}" dt="2020-02-14T23:12:32.700" v="5260"/>
          <ac:spMkLst>
            <pc:docMk/>
            <pc:sldMk cId="814593251" sldId="756"/>
            <ac:spMk id="8" creationId="{DE805C51-25F6-465D-8D9F-18E7596218B0}"/>
          </ac:spMkLst>
        </pc:spChg>
        <pc:spChg chg="add mod">
          <ac:chgData name="Matt Kayrish" userId="86b0ed96aac4a264" providerId="LiveId" clId="{7AADE65B-E8B8-4565-95F6-B9720722050C}" dt="2020-02-14T23:13:25.130" v="5307" actId="20577"/>
          <ac:spMkLst>
            <pc:docMk/>
            <pc:sldMk cId="814593251" sldId="756"/>
            <ac:spMk id="9" creationId="{6F5A2D97-377D-4CEB-ABD8-F8F35A041739}"/>
          </ac:spMkLst>
        </pc:spChg>
        <pc:spChg chg="del">
          <ac:chgData name="Matt Kayrish" userId="86b0ed96aac4a264" providerId="LiveId" clId="{7AADE65B-E8B8-4565-95F6-B9720722050C}" dt="2020-02-14T23:11:16.512" v="5046" actId="478"/>
          <ac:spMkLst>
            <pc:docMk/>
            <pc:sldMk cId="814593251" sldId="756"/>
            <ac:spMk id="11" creationId="{2EB202B3-84B9-4256-8551-7002347897BF}"/>
          </ac:spMkLst>
        </pc:spChg>
        <pc:graphicFrameChg chg="del">
          <ac:chgData name="Matt Kayrish" userId="86b0ed96aac4a264" providerId="LiveId" clId="{7AADE65B-E8B8-4565-95F6-B9720722050C}" dt="2020-02-14T23:11:16.512" v="5046" actId="478"/>
          <ac:graphicFrameMkLst>
            <pc:docMk/>
            <pc:sldMk cId="814593251" sldId="756"/>
            <ac:graphicFrameMk id="5" creationId="{BC482250-1E61-4494-BA50-B36BC6D14A00}"/>
          </ac:graphicFrameMkLst>
        </pc:graphicFrameChg>
        <pc:graphicFrameChg chg="add mod modGraphic">
          <ac:chgData name="Matt Kayrish" userId="86b0ed96aac4a264" providerId="LiveId" clId="{7AADE65B-E8B8-4565-95F6-B9720722050C}" dt="2020-02-14T23:12:54.979" v="5263" actId="1076"/>
          <ac:graphicFrameMkLst>
            <pc:docMk/>
            <pc:sldMk cId="814593251" sldId="756"/>
            <ac:graphicFrameMk id="13" creationId="{8A136327-D164-4134-BEFE-AB9A307CA33A}"/>
          </ac:graphicFrameMkLst>
        </pc:graphicFrameChg>
        <pc:graphicFrameChg chg="del">
          <ac:chgData name="Matt Kayrish" userId="86b0ed96aac4a264" providerId="LiveId" clId="{7AADE65B-E8B8-4565-95F6-B9720722050C}" dt="2020-02-14T23:11:16.512" v="5046" actId="478"/>
          <ac:graphicFrameMkLst>
            <pc:docMk/>
            <pc:sldMk cId="814593251" sldId="756"/>
            <ac:graphicFrameMk id="27" creationId="{A6037D94-7656-4F4E-A846-BC7E999FDD71}"/>
          </ac:graphicFrameMkLst>
        </pc:graphicFrameChg>
        <pc:graphicFrameChg chg="mod">
          <ac:chgData name="Matt Kayrish" userId="86b0ed96aac4a264" providerId="LiveId" clId="{7AADE65B-E8B8-4565-95F6-B9720722050C}" dt="2020-02-14T23:12:08.244" v="5256" actId="1038"/>
          <ac:graphicFrameMkLst>
            <pc:docMk/>
            <pc:sldMk cId="814593251" sldId="756"/>
            <ac:graphicFrameMk id="28" creationId="{B164F1FB-B150-4B83-A58F-955DB87BC2D8}"/>
          </ac:graphicFrameMkLst>
        </pc:graphicFrameChg>
        <pc:cxnChg chg="add mod">
          <ac:chgData name="Matt Kayrish" userId="86b0ed96aac4a264" providerId="LiveId" clId="{7AADE65B-E8B8-4565-95F6-B9720722050C}" dt="2020-02-14T23:13:38.787" v="5308" actId="11529"/>
          <ac:cxnSpMkLst>
            <pc:docMk/>
            <pc:sldMk cId="814593251" sldId="756"/>
            <ac:cxnSpMk id="14" creationId="{4D569855-DE7F-4226-8D0F-305C94A41930}"/>
          </ac:cxnSpMkLst>
        </pc:cxnChg>
        <pc:cxnChg chg="add mod">
          <ac:chgData name="Matt Kayrish" userId="86b0ed96aac4a264" providerId="LiveId" clId="{7AADE65B-E8B8-4565-95F6-B9720722050C}" dt="2020-02-14T23:13:47.749" v="5311" actId="14100"/>
          <ac:cxnSpMkLst>
            <pc:docMk/>
            <pc:sldMk cId="814593251" sldId="756"/>
            <ac:cxnSpMk id="17" creationId="{4DA7E774-411B-48E4-A7D7-37ACD2FFC5AC}"/>
          </ac:cxnSpMkLst>
        </pc:cxnChg>
      </pc:sldChg>
      <pc:sldChg chg="addSp delSp modSp add">
        <pc:chgData name="Matt Kayrish" userId="86b0ed96aac4a264" providerId="LiveId" clId="{7AADE65B-E8B8-4565-95F6-B9720722050C}" dt="2020-02-19T03:48:36.462" v="6478" actId="6549"/>
        <pc:sldMkLst>
          <pc:docMk/>
          <pc:sldMk cId="3594071052" sldId="757"/>
        </pc:sldMkLst>
        <pc:spChg chg="del">
          <ac:chgData name="Matt Kayrish" userId="86b0ed96aac4a264" providerId="LiveId" clId="{7AADE65B-E8B8-4565-95F6-B9720722050C}" dt="2020-02-14T23:14:18.105" v="5314" actId="478"/>
          <ac:spMkLst>
            <pc:docMk/>
            <pc:sldMk cId="3594071052" sldId="757"/>
            <ac:spMk id="3" creationId="{056B29A0-AF69-4EDA-9DA8-7AD6D10D5696}"/>
          </ac:spMkLst>
        </pc:spChg>
        <pc:spChg chg="mod">
          <ac:chgData name="Matt Kayrish" userId="86b0ed96aac4a264" providerId="LiveId" clId="{7AADE65B-E8B8-4565-95F6-B9720722050C}" dt="2020-02-19T03:48:36.462" v="6478" actId="6549"/>
          <ac:spMkLst>
            <pc:docMk/>
            <pc:sldMk cId="3594071052" sldId="757"/>
            <ac:spMk id="4" creationId="{00000000-0000-0000-0000-000000000000}"/>
          </ac:spMkLst>
        </pc:spChg>
        <pc:spChg chg="add mod">
          <ac:chgData name="Matt Kayrish" userId="86b0ed96aac4a264" providerId="LiveId" clId="{7AADE65B-E8B8-4565-95F6-B9720722050C}" dt="2020-02-14T23:20:25.185" v="5990" actId="20577"/>
          <ac:spMkLst>
            <pc:docMk/>
            <pc:sldMk cId="3594071052" sldId="757"/>
            <ac:spMk id="5" creationId="{2C7967CC-10B6-440A-8449-CB5506448B88}"/>
          </ac:spMkLst>
        </pc:spChg>
        <pc:spChg chg="del">
          <ac:chgData name="Matt Kayrish" userId="86b0ed96aac4a264" providerId="LiveId" clId="{7AADE65B-E8B8-4565-95F6-B9720722050C}" dt="2020-02-14T23:14:18.105" v="5314" actId="478"/>
          <ac:spMkLst>
            <pc:docMk/>
            <pc:sldMk cId="3594071052" sldId="757"/>
            <ac:spMk id="9" creationId="{6F5A2D97-377D-4CEB-ABD8-F8F35A041739}"/>
          </ac:spMkLst>
        </pc:spChg>
        <pc:graphicFrameChg chg="del">
          <ac:chgData name="Matt Kayrish" userId="86b0ed96aac4a264" providerId="LiveId" clId="{7AADE65B-E8B8-4565-95F6-B9720722050C}" dt="2020-02-14T23:14:18.105" v="5314" actId="478"/>
          <ac:graphicFrameMkLst>
            <pc:docMk/>
            <pc:sldMk cId="3594071052" sldId="757"/>
            <ac:graphicFrameMk id="13" creationId="{8A136327-D164-4134-BEFE-AB9A307CA33A}"/>
          </ac:graphicFrameMkLst>
        </pc:graphicFrameChg>
        <pc:graphicFrameChg chg="del">
          <ac:chgData name="Matt Kayrish" userId="86b0ed96aac4a264" providerId="LiveId" clId="{7AADE65B-E8B8-4565-95F6-B9720722050C}" dt="2020-02-14T23:14:05.609" v="5313" actId="478"/>
          <ac:graphicFrameMkLst>
            <pc:docMk/>
            <pc:sldMk cId="3594071052" sldId="757"/>
            <ac:graphicFrameMk id="28" creationId="{B164F1FB-B150-4B83-A58F-955DB87BC2D8}"/>
          </ac:graphicFrameMkLst>
        </pc:graphicFrameChg>
        <pc:picChg chg="del">
          <ac:chgData name="Matt Kayrish" userId="86b0ed96aac4a264" providerId="LiveId" clId="{7AADE65B-E8B8-4565-95F6-B9720722050C}" dt="2020-02-14T23:14:21.274" v="5315" actId="478"/>
          <ac:picMkLst>
            <pc:docMk/>
            <pc:sldMk cId="3594071052" sldId="757"/>
            <ac:picMk id="10" creationId="{B99249C3-40A1-4387-966A-0C9B9E2B75CC}"/>
          </ac:picMkLst>
        </pc:picChg>
        <pc:cxnChg chg="del">
          <ac:chgData name="Matt Kayrish" userId="86b0ed96aac4a264" providerId="LiveId" clId="{7AADE65B-E8B8-4565-95F6-B9720722050C}" dt="2020-02-14T23:14:18.105" v="5314" actId="478"/>
          <ac:cxnSpMkLst>
            <pc:docMk/>
            <pc:sldMk cId="3594071052" sldId="757"/>
            <ac:cxnSpMk id="14" creationId="{4D569855-DE7F-4226-8D0F-305C94A41930}"/>
          </ac:cxnSpMkLst>
        </pc:cxnChg>
        <pc:cxnChg chg="del">
          <ac:chgData name="Matt Kayrish" userId="86b0ed96aac4a264" providerId="LiveId" clId="{7AADE65B-E8B8-4565-95F6-B9720722050C}" dt="2020-02-14T23:14:18.105" v="5314" actId="478"/>
          <ac:cxnSpMkLst>
            <pc:docMk/>
            <pc:sldMk cId="3594071052" sldId="757"/>
            <ac:cxnSpMk id="17" creationId="{4DA7E774-411B-48E4-A7D7-37ACD2FFC5A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r">
              <a:defRPr sz="1300"/>
            </a:lvl1pPr>
          </a:lstStyle>
          <a:p>
            <a:fld id="{4F796BC7-E5C2-498A-B4E4-01EC0A450D3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2050"/>
            <a:ext cx="4179888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6" rIns="93173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3" tIns="46586" rIns="93173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6433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6433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r">
              <a:defRPr sz="1300"/>
            </a:lvl1pPr>
          </a:lstStyle>
          <a:p>
            <a:fld id="{1E362D8A-CCE6-4B95-A669-8EF6804292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7723" y="6356350"/>
            <a:ext cx="3128554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556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090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096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8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39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5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6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2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4660" y="6356350"/>
            <a:ext cx="3154680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02" y="6496457"/>
            <a:ext cx="619147" cy="47113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0" y="570451"/>
            <a:ext cx="9144000" cy="190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-8848" y="6525404"/>
            <a:ext cx="9144000" cy="1905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9570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25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44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8535" y="6356350"/>
            <a:ext cx="3206931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769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64180" y="6356350"/>
            <a:ext cx="3215640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36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03220" y="6356350"/>
            <a:ext cx="3337560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187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68535" y="6356350"/>
            <a:ext cx="3206931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187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19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377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718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ECE 484 Presentations, 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3790-8390-6940-8F63-4F567816C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5327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ECE5578 Multimedia Communication: Homework 1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2779-E0BB-D34F-A7FC-D2F6866B1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34979"/>
            <a:ext cx="9144000" cy="2038350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Matthew Kayrish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6649F-0F03-8340-813A-B03E0A4D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8A2B5-8936-A04C-94D8-48427B08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0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C7A929-4792-4870-8389-9256F92F92BB}"/>
              </a:ext>
            </a:extLst>
          </p:cNvPr>
          <p:cNvGrpSpPr/>
          <p:nvPr/>
        </p:nvGrpSpPr>
        <p:grpSpPr>
          <a:xfrm>
            <a:off x="122943" y="1474082"/>
            <a:ext cx="8851724" cy="2510895"/>
            <a:chOff x="1748543" y="1417638"/>
            <a:chExt cx="5646911" cy="15484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96B7D-9098-4B4B-8F34-81281387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545" y="1417638"/>
              <a:ext cx="5646909" cy="4648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83CFE3-F732-4742-87B2-298A17705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9509" y="1845809"/>
              <a:ext cx="5524979" cy="51058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98FFAB-18CC-4AF9-A0F4-8F3DB653A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8543" y="2310669"/>
              <a:ext cx="5563082" cy="655377"/>
            </a:xfrm>
            <a:prstGeom prst="rect">
              <a:avLst/>
            </a:prstGeom>
          </p:spPr>
        </p:pic>
      </p:grp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5DB9C5B-532B-4E50-8B01-C2B5DF6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1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FF734DB-7B7F-418D-A61E-4C4C9B1D8233}"/>
              </a:ext>
            </a:extLst>
          </p:cNvPr>
          <p:cNvSpPr txBox="1"/>
          <p:nvPr/>
        </p:nvSpPr>
        <p:spPr>
          <a:xfrm>
            <a:off x="232920" y="2573863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ENTROPY: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FFD6C8-84D1-4681-9D03-CE71A33964B1}"/>
                  </a:ext>
                </a:extLst>
              </p:cNvPr>
              <p:cNvSpPr txBox="1"/>
              <p:nvPr/>
            </p:nvSpPr>
            <p:spPr>
              <a:xfrm>
                <a:off x="292276" y="3152678"/>
                <a:ext cx="8676093" cy="1827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= 0.4*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0.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+0.1*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0.529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0.464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0.464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+ 0.332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FFD6C8-84D1-4681-9D03-CE71A339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3152678"/>
                <a:ext cx="8676093" cy="1827680"/>
              </a:xfrm>
              <a:prstGeom prst="rect">
                <a:avLst/>
              </a:prstGeom>
              <a:blipFill>
                <a:blip r:embed="rId3"/>
                <a:stretch>
                  <a:fillRect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B83DF9-BD99-49AB-B725-0608C26F1475}"/>
                  </a:ext>
                </a:extLst>
              </p:cNvPr>
              <p:cNvSpPr txBox="1"/>
              <p:nvPr/>
            </p:nvSpPr>
            <p:spPr>
              <a:xfrm>
                <a:off x="4957320" y="5093438"/>
                <a:ext cx="139672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2.12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B83DF9-BD99-49AB-B725-0608C26F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320" y="5093438"/>
                <a:ext cx="1396729" cy="369332"/>
              </a:xfrm>
              <a:prstGeom prst="rect">
                <a:avLst/>
              </a:prstGeom>
              <a:blipFill>
                <a:blip r:embed="rId4"/>
                <a:stretch>
                  <a:fillRect t="-10000" r="-3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9110A4B-F923-4261-8441-91C8D0270305}"/>
              </a:ext>
            </a:extLst>
          </p:cNvPr>
          <p:cNvSpPr txBox="1"/>
          <p:nvPr/>
        </p:nvSpPr>
        <p:spPr>
          <a:xfrm>
            <a:off x="232920" y="1915826"/>
            <a:ext cx="354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Entropy of this Source?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30D5F641-FD0E-4528-90F9-07386DD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8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1D8369A-9030-447D-B786-93D6A0270309}"/>
              </a:ext>
            </a:extLst>
          </p:cNvPr>
          <p:cNvSpPr/>
          <p:nvPr/>
        </p:nvSpPr>
        <p:spPr>
          <a:xfrm>
            <a:off x="5089921" y="4666316"/>
            <a:ext cx="3990415" cy="2129308"/>
          </a:xfrm>
          <a:prstGeom prst="rect">
            <a:avLst/>
          </a:prstGeom>
          <a:solidFill>
            <a:srgbClr val="00B050"/>
          </a:solidFill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629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 the Huffman Code. Show the Steps and the Prefix 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BB41E-22DB-43D2-B839-11FE849B0C9F}"/>
              </a:ext>
            </a:extLst>
          </p:cNvPr>
          <p:cNvSpPr txBox="1"/>
          <p:nvPr/>
        </p:nvSpPr>
        <p:spPr>
          <a:xfrm>
            <a:off x="-5787" y="2773061"/>
            <a:ext cx="8867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0.4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07CCC-345D-4236-8BB5-AA74A66FE02A}"/>
              </a:ext>
            </a:extLst>
          </p:cNvPr>
          <p:cNvCxnSpPr/>
          <p:nvPr/>
        </p:nvCxnSpPr>
        <p:spPr>
          <a:xfrm flipV="1">
            <a:off x="1338729" y="5068711"/>
            <a:ext cx="488788" cy="237067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163EE-D925-40B3-AA84-4562BDBCF4AA}"/>
              </a:ext>
            </a:extLst>
          </p:cNvPr>
          <p:cNvCxnSpPr>
            <a:cxnSpLocks/>
          </p:cNvCxnSpPr>
          <p:nvPr/>
        </p:nvCxnSpPr>
        <p:spPr>
          <a:xfrm>
            <a:off x="1338729" y="4797778"/>
            <a:ext cx="488788" cy="270933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981224-C498-4FB0-AA78-2BE15B4A0557}"/>
              </a:ext>
            </a:extLst>
          </p:cNvPr>
          <p:cNvCxnSpPr>
            <a:cxnSpLocks/>
          </p:cNvCxnSpPr>
          <p:nvPr/>
        </p:nvCxnSpPr>
        <p:spPr>
          <a:xfrm flipH="1">
            <a:off x="1827517" y="5068711"/>
            <a:ext cx="541867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B88992-9ACE-4EE4-AC20-A2328B60D161}"/>
              </a:ext>
            </a:extLst>
          </p:cNvPr>
          <p:cNvSpPr txBox="1"/>
          <p:nvPr/>
        </p:nvSpPr>
        <p:spPr>
          <a:xfrm>
            <a:off x="1892972" y="46567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B3543-B7F5-4F02-A42B-4FC9A4026B51}"/>
              </a:ext>
            </a:extLst>
          </p:cNvPr>
          <p:cNvCxnSpPr>
            <a:cxnSpLocks/>
          </p:cNvCxnSpPr>
          <p:nvPr/>
        </p:nvCxnSpPr>
        <p:spPr>
          <a:xfrm flipH="1">
            <a:off x="1351106" y="4227772"/>
            <a:ext cx="1018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2E8F8-9590-4965-8E67-666E8F825BA8}"/>
              </a:ext>
            </a:extLst>
          </p:cNvPr>
          <p:cNvCxnSpPr>
            <a:cxnSpLocks/>
          </p:cNvCxnSpPr>
          <p:nvPr/>
        </p:nvCxnSpPr>
        <p:spPr>
          <a:xfrm flipH="1">
            <a:off x="1338730" y="3115816"/>
            <a:ext cx="4543400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FB449E-A362-4CB9-AA24-11D1A7D1127A}"/>
              </a:ext>
            </a:extLst>
          </p:cNvPr>
          <p:cNvCxnSpPr>
            <a:cxnSpLocks/>
          </p:cNvCxnSpPr>
          <p:nvPr/>
        </p:nvCxnSpPr>
        <p:spPr>
          <a:xfrm flipH="1">
            <a:off x="1338729" y="3663327"/>
            <a:ext cx="2177072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41190B-57FC-4606-A6D4-A0041C2EF035}"/>
              </a:ext>
            </a:extLst>
          </p:cNvPr>
          <p:cNvSpPr txBox="1"/>
          <p:nvPr/>
        </p:nvSpPr>
        <p:spPr>
          <a:xfrm>
            <a:off x="1883859" y="39076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CAF8-A434-4137-BBF0-E7989CE5230C}"/>
              </a:ext>
            </a:extLst>
          </p:cNvPr>
          <p:cNvSpPr txBox="1"/>
          <p:nvPr/>
        </p:nvSpPr>
        <p:spPr>
          <a:xfrm>
            <a:off x="1892972" y="3327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30DE2-2E1C-4626-85E7-542EE29609DA}"/>
              </a:ext>
            </a:extLst>
          </p:cNvPr>
          <p:cNvSpPr txBox="1"/>
          <p:nvPr/>
        </p:nvSpPr>
        <p:spPr>
          <a:xfrm>
            <a:off x="1892972" y="278111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D2A583-5D30-45E6-A73C-209168E46FE1}"/>
              </a:ext>
            </a:extLst>
          </p:cNvPr>
          <p:cNvCxnSpPr>
            <a:cxnSpLocks/>
          </p:cNvCxnSpPr>
          <p:nvPr/>
        </p:nvCxnSpPr>
        <p:spPr>
          <a:xfrm flipH="1">
            <a:off x="2369385" y="4614119"/>
            <a:ext cx="632176" cy="454592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51F101-1E43-43A2-A81A-512025485202}"/>
              </a:ext>
            </a:extLst>
          </p:cNvPr>
          <p:cNvCxnSpPr>
            <a:cxnSpLocks/>
          </p:cNvCxnSpPr>
          <p:nvPr/>
        </p:nvCxnSpPr>
        <p:spPr>
          <a:xfrm flipH="1" flipV="1">
            <a:off x="2381760" y="4227772"/>
            <a:ext cx="619801" cy="386346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DB7DFD-C12A-4F2B-BB33-F97E690F64E0}"/>
              </a:ext>
            </a:extLst>
          </p:cNvPr>
          <p:cNvCxnSpPr>
            <a:cxnSpLocks/>
          </p:cNvCxnSpPr>
          <p:nvPr/>
        </p:nvCxnSpPr>
        <p:spPr>
          <a:xfrm flipH="1">
            <a:off x="3001561" y="4611594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61D22C-C85B-4962-A8FA-3A445EC72808}"/>
              </a:ext>
            </a:extLst>
          </p:cNvPr>
          <p:cNvSpPr txBox="1"/>
          <p:nvPr/>
        </p:nvSpPr>
        <p:spPr>
          <a:xfrm>
            <a:off x="3039389" y="4208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71CAF0-BA3C-4409-B382-85C5A79FDA8A}"/>
              </a:ext>
            </a:extLst>
          </p:cNvPr>
          <p:cNvCxnSpPr>
            <a:cxnSpLocks/>
          </p:cNvCxnSpPr>
          <p:nvPr/>
        </p:nvCxnSpPr>
        <p:spPr>
          <a:xfrm flipH="1">
            <a:off x="3528176" y="3663327"/>
            <a:ext cx="692586" cy="948267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711249-D573-45D3-A71C-CBF39D377F2A}"/>
              </a:ext>
            </a:extLst>
          </p:cNvPr>
          <p:cNvCxnSpPr>
            <a:cxnSpLocks/>
          </p:cNvCxnSpPr>
          <p:nvPr/>
        </p:nvCxnSpPr>
        <p:spPr>
          <a:xfrm flipH="1" flipV="1">
            <a:off x="3513226" y="3662486"/>
            <a:ext cx="672580" cy="994263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A03980-9AF4-46E9-91CA-B262916C97F5}"/>
              </a:ext>
            </a:extLst>
          </p:cNvPr>
          <p:cNvCxnSpPr>
            <a:cxnSpLocks/>
          </p:cNvCxnSpPr>
          <p:nvPr/>
        </p:nvCxnSpPr>
        <p:spPr>
          <a:xfrm flipH="1">
            <a:off x="4185806" y="4656749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8E232D-FC4B-4A8C-A6C2-2EC646D070FB}"/>
              </a:ext>
            </a:extLst>
          </p:cNvPr>
          <p:cNvCxnSpPr>
            <a:cxnSpLocks/>
          </p:cNvCxnSpPr>
          <p:nvPr/>
        </p:nvCxnSpPr>
        <p:spPr>
          <a:xfrm flipH="1">
            <a:off x="4209473" y="3662568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77C613-D7EF-49C0-A0EE-73B936A4B41E}"/>
              </a:ext>
            </a:extLst>
          </p:cNvPr>
          <p:cNvSpPr txBox="1"/>
          <p:nvPr/>
        </p:nvSpPr>
        <p:spPr>
          <a:xfrm>
            <a:off x="4232594" y="33470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792353-34A7-4374-85D8-704B89E22569}"/>
              </a:ext>
            </a:extLst>
          </p:cNvPr>
          <p:cNvSpPr txBox="1"/>
          <p:nvPr/>
        </p:nvSpPr>
        <p:spPr>
          <a:xfrm>
            <a:off x="4274930" y="429996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1DCEF5-C41B-46C0-BC32-5CBC7179E5BB}"/>
              </a:ext>
            </a:extLst>
          </p:cNvPr>
          <p:cNvSpPr txBox="1"/>
          <p:nvPr/>
        </p:nvSpPr>
        <p:spPr>
          <a:xfrm>
            <a:off x="4243911" y="2762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A04938-8E6D-429C-A622-24173FF65FC5}"/>
              </a:ext>
            </a:extLst>
          </p:cNvPr>
          <p:cNvCxnSpPr>
            <a:cxnSpLocks/>
          </p:cNvCxnSpPr>
          <p:nvPr/>
        </p:nvCxnSpPr>
        <p:spPr>
          <a:xfrm flipH="1" flipV="1">
            <a:off x="4732036" y="3660930"/>
            <a:ext cx="619800" cy="442949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7BEA02-1970-46D3-AAAA-27ABEDE0BDFA}"/>
              </a:ext>
            </a:extLst>
          </p:cNvPr>
          <p:cNvCxnSpPr>
            <a:cxnSpLocks/>
          </p:cNvCxnSpPr>
          <p:nvPr/>
        </p:nvCxnSpPr>
        <p:spPr>
          <a:xfrm flipH="1">
            <a:off x="4696385" y="4092304"/>
            <a:ext cx="655451" cy="574491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EE15379-0A71-44C8-BB8D-E239CF9E4BBB}"/>
              </a:ext>
            </a:extLst>
          </p:cNvPr>
          <p:cNvCxnSpPr>
            <a:cxnSpLocks/>
          </p:cNvCxnSpPr>
          <p:nvPr/>
        </p:nvCxnSpPr>
        <p:spPr>
          <a:xfrm flipH="1">
            <a:off x="5340261" y="4097960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ED122B-B76B-4F04-9D87-46CFD369EB22}"/>
              </a:ext>
            </a:extLst>
          </p:cNvPr>
          <p:cNvSpPr txBox="1"/>
          <p:nvPr/>
        </p:nvSpPr>
        <p:spPr>
          <a:xfrm>
            <a:off x="5376767" y="37315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2C38B4-8885-419F-BD8F-506FFD32B822}"/>
              </a:ext>
            </a:extLst>
          </p:cNvPr>
          <p:cNvSpPr txBox="1"/>
          <p:nvPr/>
        </p:nvSpPr>
        <p:spPr>
          <a:xfrm>
            <a:off x="5376767" y="2762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235956-E611-4878-96FF-C60E9EFCC342}"/>
              </a:ext>
            </a:extLst>
          </p:cNvPr>
          <p:cNvCxnSpPr>
            <a:cxnSpLocks/>
          </p:cNvCxnSpPr>
          <p:nvPr/>
        </p:nvCxnSpPr>
        <p:spPr>
          <a:xfrm flipH="1" flipV="1">
            <a:off x="5865312" y="3086075"/>
            <a:ext cx="600572" cy="1014845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2CB698-0AB7-43DC-8C63-BA8553AFE764}"/>
              </a:ext>
            </a:extLst>
          </p:cNvPr>
          <p:cNvCxnSpPr>
            <a:cxnSpLocks/>
          </p:cNvCxnSpPr>
          <p:nvPr/>
        </p:nvCxnSpPr>
        <p:spPr>
          <a:xfrm flipH="1">
            <a:off x="5868188" y="3115816"/>
            <a:ext cx="622167" cy="988419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D9DAAC-20E3-4E3F-AEF3-81A7C51D5004}"/>
              </a:ext>
            </a:extLst>
          </p:cNvPr>
          <p:cNvCxnSpPr>
            <a:cxnSpLocks/>
          </p:cNvCxnSpPr>
          <p:nvPr/>
        </p:nvCxnSpPr>
        <p:spPr>
          <a:xfrm flipH="1">
            <a:off x="6465884" y="3127391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255575-E4BC-47E6-8BBD-CA5945C08498}"/>
              </a:ext>
            </a:extLst>
          </p:cNvPr>
          <p:cNvCxnSpPr>
            <a:cxnSpLocks/>
          </p:cNvCxnSpPr>
          <p:nvPr/>
        </p:nvCxnSpPr>
        <p:spPr>
          <a:xfrm flipH="1">
            <a:off x="6467809" y="4113166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77C5E0B-3C9F-48F5-8E12-C0BF84BC7A70}"/>
              </a:ext>
            </a:extLst>
          </p:cNvPr>
          <p:cNvSpPr txBox="1"/>
          <p:nvPr/>
        </p:nvSpPr>
        <p:spPr>
          <a:xfrm>
            <a:off x="6501441" y="27959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C0056-F692-46B0-813E-41CD590E038F}"/>
              </a:ext>
            </a:extLst>
          </p:cNvPr>
          <p:cNvSpPr txBox="1"/>
          <p:nvPr/>
        </p:nvSpPr>
        <p:spPr>
          <a:xfrm>
            <a:off x="6466719" y="3759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C92C01-361E-417D-8251-F775E4689983}"/>
              </a:ext>
            </a:extLst>
          </p:cNvPr>
          <p:cNvCxnSpPr>
            <a:cxnSpLocks/>
          </p:cNvCxnSpPr>
          <p:nvPr/>
        </p:nvCxnSpPr>
        <p:spPr>
          <a:xfrm flipH="1" flipV="1">
            <a:off x="6977853" y="3120122"/>
            <a:ext cx="619800" cy="442949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3DE569-24F2-4CF6-A2EE-B538774D4753}"/>
              </a:ext>
            </a:extLst>
          </p:cNvPr>
          <p:cNvCxnSpPr>
            <a:cxnSpLocks/>
          </p:cNvCxnSpPr>
          <p:nvPr/>
        </p:nvCxnSpPr>
        <p:spPr>
          <a:xfrm flipH="1">
            <a:off x="6990640" y="3570340"/>
            <a:ext cx="589214" cy="53130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9E3F95-929B-4A19-A496-1422F3D8381C}"/>
              </a:ext>
            </a:extLst>
          </p:cNvPr>
          <p:cNvCxnSpPr>
            <a:cxnSpLocks/>
          </p:cNvCxnSpPr>
          <p:nvPr/>
        </p:nvCxnSpPr>
        <p:spPr>
          <a:xfrm flipH="1">
            <a:off x="7579854" y="3570340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6B0D63-D7BE-4694-B40A-D9C02E52A11A}"/>
              </a:ext>
            </a:extLst>
          </p:cNvPr>
          <p:cNvSpPr txBox="1"/>
          <p:nvPr/>
        </p:nvSpPr>
        <p:spPr>
          <a:xfrm>
            <a:off x="7579854" y="320230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27AAB0-B5AC-4F2C-86D2-F07F301B9EB0}"/>
              </a:ext>
            </a:extLst>
          </p:cNvPr>
          <p:cNvSpPr txBox="1"/>
          <p:nvPr/>
        </p:nvSpPr>
        <p:spPr>
          <a:xfrm>
            <a:off x="6530050" y="31186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16DB71-68C9-4EB6-8898-347CEE727B22}"/>
              </a:ext>
            </a:extLst>
          </p:cNvPr>
          <p:cNvSpPr txBox="1"/>
          <p:nvPr/>
        </p:nvSpPr>
        <p:spPr>
          <a:xfrm>
            <a:off x="6513016" y="41044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459DE0-78A1-458F-A83F-7726796BDA80}"/>
              </a:ext>
            </a:extLst>
          </p:cNvPr>
          <p:cNvSpPr txBox="1"/>
          <p:nvPr/>
        </p:nvSpPr>
        <p:spPr>
          <a:xfrm>
            <a:off x="4408240" y="46500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479807-4F61-426D-B3C0-3F18571CF8FC}"/>
              </a:ext>
            </a:extLst>
          </p:cNvPr>
          <p:cNvSpPr txBox="1"/>
          <p:nvPr/>
        </p:nvSpPr>
        <p:spPr>
          <a:xfrm>
            <a:off x="4386858" y="36458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9DBE0E-8060-4332-8614-2227C70A008A}"/>
              </a:ext>
            </a:extLst>
          </p:cNvPr>
          <p:cNvSpPr txBox="1"/>
          <p:nvPr/>
        </p:nvSpPr>
        <p:spPr>
          <a:xfrm>
            <a:off x="4386858" y="30746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7CBB96-93DE-4DD9-A1A0-9B8A468D3173}"/>
              </a:ext>
            </a:extLst>
          </p:cNvPr>
          <p:cNvSpPr txBox="1"/>
          <p:nvPr/>
        </p:nvSpPr>
        <p:spPr>
          <a:xfrm>
            <a:off x="1943413" y="364587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0CD155-A219-46A8-9ECB-8AB5AC28EBAA}"/>
              </a:ext>
            </a:extLst>
          </p:cNvPr>
          <p:cNvSpPr txBox="1"/>
          <p:nvPr/>
        </p:nvSpPr>
        <p:spPr>
          <a:xfrm>
            <a:off x="1969682" y="307653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48987-4FEA-4C8B-BB7F-95EAD7708204}"/>
              </a:ext>
            </a:extLst>
          </p:cNvPr>
          <p:cNvSpPr txBox="1"/>
          <p:nvPr/>
        </p:nvSpPr>
        <p:spPr>
          <a:xfrm>
            <a:off x="1935838" y="42272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7B71C1-86BE-4FDD-A5DB-EB75929DADDB}"/>
              </a:ext>
            </a:extLst>
          </p:cNvPr>
          <p:cNvSpPr txBox="1"/>
          <p:nvPr/>
        </p:nvSpPr>
        <p:spPr>
          <a:xfrm>
            <a:off x="1927570" y="5062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DB9395-E579-492C-BFAA-FEFE8BFE38FF}"/>
              </a:ext>
            </a:extLst>
          </p:cNvPr>
          <p:cNvSpPr txBox="1"/>
          <p:nvPr/>
        </p:nvSpPr>
        <p:spPr>
          <a:xfrm>
            <a:off x="480428" y="30746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8BBEEB-8A50-4C75-BF9D-DE5CE6027276}"/>
              </a:ext>
            </a:extLst>
          </p:cNvPr>
          <p:cNvSpPr txBox="1"/>
          <p:nvPr/>
        </p:nvSpPr>
        <p:spPr>
          <a:xfrm>
            <a:off x="452375" y="3605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BF8344-7446-4C44-BC30-5B091994AA35}"/>
              </a:ext>
            </a:extLst>
          </p:cNvPr>
          <p:cNvSpPr txBox="1"/>
          <p:nvPr/>
        </p:nvSpPr>
        <p:spPr>
          <a:xfrm>
            <a:off x="397735" y="41820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3267D-3B44-444B-95E5-B1666B2C2107}"/>
              </a:ext>
            </a:extLst>
          </p:cNvPr>
          <p:cNvSpPr txBox="1"/>
          <p:nvPr/>
        </p:nvSpPr>
        <p:spPr>
          <a:xfrm>
            <a:off x="404049" y="470291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EC626C-0026-4AAA-8183-6A333B981D2D}"/>
              </a:ext>
            </a:extLst>
          </p:cNvPr>
          <p:cNvSpPr txBox="1"/>
          <p:nvPr/>
        </p:nvSpPr>
        <p:spPr>
          <a:xfrm>
            <a:off x="401881" y="52815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95" name="Table 95">
            <a:extLst>
              <a:ext uri="{FF2B5EF4-FFF2-40B4-BE49-F238E27FC236}">
                <a16:creationId xmlns:a16="http://schemas.microsoft.com/office/drawing/2014/main" id="{5C95FEFE-7002-4591-8999-ABA11DD2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85118"/>
              </p:ext>
            </p:extLst>
          </p:nvPr>
        </p:nvGraphicFramePr>
        <p:xfrm>
          <a:off x="7336667" y="4827150"/>
          <a:ext cx="1645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05">
                  <a:extLst>
                    <a:ext uri="{9D8B030D-6E8A-4147-A177-3AD203B41FA5}">
                      <a16:colId xmlns:a16="http://schemas.microsoft.com/office/drawing/2014/main" val="2506446159"/>
                    </a:ext>
                  </a:extLst>
                </a:gridCol>
                <a:gridCol w="912515">
                  <a:extLst>
                    <a:ext uri="{9D8B030D-6E8A-4147-A177-3AD203B41FA5}">
                      <a16:colId xmlns:a16="http://schemas.microsoft.com/office/drawing/2014/main" val="6707687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66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2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6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0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7499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5F05ABBA-E5F2-410E-A4AB-2C0FFC0AC83C}"/>
              </a:ext>
            </a:extLst>
          </p:cNvPr>
          <p:cNvSpPr txBox="1"/>
          <p:nvPr/>
        </p:nvSpPr>
        <p:spPr>
          <a:xfrm>
            <a:off x="5212986" y="55602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Huffman Code = 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CDBB3DDB-ECE2-4F66-9319-6BCEBDAF171E}"/>
              </a:ext>
            </a:extLst>
          </p:cNvPr>
          <p:cNvSpPr/>
          <p:nvPr/>
        </p:nvSpPr>
        <p:spPr>
          <a:xfrm>
            <a:off x="6906519" y="4825312"/>
            <a:ext cx="389931" cy="1828798"/>
          </a:xfrm>
          <a:prstGeom prst="lef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1D8369A-9030-447D-B786-93D6A0270309}"/>
              </a:ext>
            </a:extLst>
          </p:cNvPr>
          <p:cNvSpPr/>
          <p:nvPr/>
        </p:nvSpPr>
        <p:spPr>
          <a:xfrm>
            <a:off x="1093651" y="3085870"/>
            <a:ext cx="3990415" cy="2129308"/>
          </a:xfrm>
          <a:prstGeom prst="rect">
            <a:avLst/>
          </a:prstGeom>
          <a:solidFill>
            <a:srgbClr val="00B050"/>
          </a:solidFill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56930" y="4775904"/>
            <a:ext cx="2133600" cy="365125"/>
          </a:xfrm>
        </p:spPr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629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 the Huffman Code. Show the Steps and the Prefix 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BB41E-22DB-43D2-B839-11FE849B0C9F}"/>
              </a:ext>
            </a:extLst>
          </p:cNvPr>
          <p:cNvSpPr txBox="1"/>
          <p:nvPr/>
        </p:nvSpPr>
        <p:spPr>
          <a:xfrm>
            <a:off x="-5787" y="2773061"/>
            <a:ext cx="8867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0.4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DB9395-E579-492C-BFAA-FEFE8BFE38FF}"/>
              </a:ext>
            </a:extLst>
          </p:cNvPr>
          <p:cNvSpPr txBox="1"/>
          <p:nvPr/>
        </p:nvSpPr>
        <p:spPr>
          <a:xfrm>
            <a:off x="480428" y="30746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8BBEEB-8A50-4C75-BF9D-DE5CE6027276}"/>
              </a:ext>
            </a:extLst>
          </p:cNvPr>
          <p:cNvSpPr txBox="1"/>
          <p:nvPr/>
        </p:nvSpPr>
        <p:spPr>
          <a:xfrm>
            <a:off x="452375" y="3605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BF8344-7446-4C44-BC30-5B091994AA35}"/>
              </a:ext>
            </a:extLst>
          </p:cNvPr>
          <p:cNvSpPr txBox="1"/>
          <p:nvPr/>
        </p:nvSpPr>
        <p:spPr>
          <a:xfrm>
            <a:off x="397735" y="41820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3267D-3B44-444B-95E5-B1666B2C2107}"/>
              </a:ext>
            </a:extLst>
          </p:cNvPr>
          <p:cNvSpPr txBox="1"/>
          <p:nvPr/>
        </p:nvSpPr>
        <p:spPr>
          <a:xfrm>
            <a:off x="404049" y="470291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EC626C-0026-4AAA-8183-6A333B981D2D}"/>
              </a:ext>
            </a:extLst>
          </p:cNvPr>
          <p:cNvSpPr txBox="1"/>
          <p:nvPr/>
        </p:nvSpPr>
        <p:spPr>
          <a:xfrm>
            <a:off x="401881" y="52815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95" name="Table 95">
            <a:extLst>
              <a:ext uri="{FF2B5EF4-FFF2-40B4-BE49-F238E27FC236}">
                <a16:creationId xmlns:a16="http://schemas.microsoft.com/office/drawing/2014/main" id="{5C95FEFE-7002-4591-8999-ABA11DD2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95401"/>
              </p:ext>
            </p:extLst>
          </p:nvPr>
        </p:nvGraphicFramePr>
        <p:xfrm>
          <a:off x="3340397" y="3246704"/>
          <a:ext cx="1645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05">
                  <a:extLst>
                    <a:ext uri="{9D8B030D-6E8A-4147-A177-3AD203B41FA5}">
                      <a16:colId xmlns:a16="http://schemas.microsoft.com/office/drawing/2014/main" val="2506446159"/>
                    </a:ext>
                  </a:extLst>
                </a:gridCol>
                <a:gridCol w="912515">
                  <a:extLst>
                    <a:ext uri="{9D8B030D-6E8A-4147-A177-3AD203B41FA5}">
                      <a16:colId xmlns:a16="http://schemas.microsoft.com/office/drawing/2014/main" val="67076874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66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22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62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08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7499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5F05ABBA-E5F2-410E-A4AB-2C0FFC0AC83C}"/>
              </a:ext>
            </a:extLst>
          </p:cNvPr>
          <p:cNvSpPr txBox="1"/>
          <p:nvPr/>
        </p:nvSpPr>
        <p:spPr>
          <a:xfrm>
            <a:off x="1216716" y="397982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Huffman Code = 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CDBB3DDB-ECE2-4F66-9319-6BCEBDAF171E}"/>
              </a:ext>
            </a:extLst>
          </p:cNvPr>
          <p:cNvSpPr/>
          <p:nvPr/>
        </p:nvSpPr>
        <p:spPr>
          <a:xfrm>
            <a:off x="2910249" y="3244866"/>
            <a:ext cx="389931" cy="1828798"/>
          </a:xfrm>
          <a:prstGeom prst="lef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70CE0C-811F-4DED-BD2C-041B79960738}"/>
              </a:ext>
            </a:extLst>
          </p:cNvPr>
          <p:cNvSpPr/>
          <p:nvPr/>
        </p:nvSpPr>
        <p:spPr>
          <a:xfrm>
            <a:off x="7844677" y="2541450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C921A4-9811-439F-A923-11EB2A27BE2B}"/>
              </a:ext>
            </a:extLst>
          </p:cNvPr>
          <p:cNvSpPr/>
          <p:nvPr/>
        </p:nvSpPr>
        <p:spPr>
          <a:xfrm>
            <a:off x="7275837" y="2914663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7413F8-620A-4495-B7FE-8D976D17DEC1}"/>
              </a:ext>
            </a:extLst>
          </p:cNvPr>
          <p:cNvSpPr/>
          <p:nvPr/>
        </p:nvSpPr>
        <p:spPr>
          <a:xfrm>
            <a:off x="8392461" y="2914663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1A8D1E-EAEC-4D63-A69F-6242C897694E}"/>
              </a:ext>
            </a:extLst>
          </p:cNvPr>
          <p:cNvSpPr/>
          <p:nvPr/>
        </p:nvSpPr>
        <p:spPr>
          <a:xfrm>
            <a:off x="7863484" y="3371931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9CA3C75-F6BD-4677-B2E4-8511EB188283}"/>
              </a:ext>
            </a:extLst>
          </p:cNvPr>
          <p:cNvSpPr/>
          <p:nvPr/>
        </p:nvSpPr>
        <p:spPr>
          <a:xfrm>
            <a:off x="6786526" y="3371931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2CB7A3D-FBC9-41B4-B1A7-4FBA2FF60C6B}"/>
              </a:ext>
            </a:extLst>
          </p:cNvPr>
          <p:cNvSpPr/>
          <p:nvPr/>
        </p:nvSpPr>
        <p:spPr>
          <a:xfrm>
            <a:off x="6163883" y="3825335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FE25CA2-CACB-4667-9F7A-46B2BCA91E62}"/>
              </a:ext>
            </a:extLst>
          </p:cNvPr>
          <p:cNvSpPr/>
          <p:nvPr/>
        </p:nvSpPr>
        <p:spPr>
          <a:xfrm>
            <a:off x="7275837" y="3825335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C8FD437-694C-4534-969B-C6EA9ABB0879}"/>
              </a:ext>
            </a:extLst>
          </p:cNvPr>
          <p:cNvSpPr/>
          <p:nvPr/>
        </p:nvSpPr>
        <p:spPr>
          <a:xfrm>
            <a:off x="6786526" y="4324533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3CA1B6E-DCEC-45BC-B592-357624C3525C}"/>
              </a:ext>
            </a:extLst>
          </p:cNvPr>
          <p:cNvSpPr/>
          <p:nvPr/>
        </p:nvSpPr>
        <p:spPr>
          <a:xfrm>
            <a:off x="7844677" y="4330719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79D325-6313-44A1-B670-47E96E282119}"/>
              </a:ext>
            </a:extLst>
          </p:cNvPr>
          <p:cNvSpPr txBox="1"/>
          <p:nvPr/>
        </p:nvSpPr>
        <p:spPr>
          <a:xfrm>
            <a:off x="8555193" y="2833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00F067-BA21-484D-8078-084A15D8B867}"/>
              </a:ext>
            </a:extLst>
          </p:cNvPr>
          <p:cNvSpPr txBox="1"/>
          <p:nvPr/>
        </p:nvSpPr>
        <p:spPr>
          <a:xfrm>
            <a:off x="7400579" y="28301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3E2C9C-DE66-4757-82A8-E93D12E636B8}"/>
              </a:ext>
            </a:extLst>
          </p:cNvPr>
          <p:cNvCxnSpPr>
            <a:stCxn id="5" idx="3"/>
            <a:endCxn id="63" idx="7"/>
          </p:cNvCxnSpPr>
          <p:nvPr/>
        </p:nvCxnSpPr>
        <p:spPr>
          <a:xfrm flipH="1">
            <a:off x="7373260" y="2638873"/>
            <a:ext cx="488132" cy="29250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27769C-1382-4BF5-811C-8EF40C28392D}"/>
              </a:ext>
            </a:extLst>
          </p:cNvPr>
          <p:cNvCxnSpPr>
            <a:cxnSpLocks/>
            <a:stCxn id="5" idx="5"/>
            <a:endCxn id="66" idx="1"/>
          </p:cNvCxnSpPr>
          <p:nvPr/>
        </p:nvCxnSpPr>
        <p:spPr>
          <a:xfrm>
            <a:off x="7942100" y="2638873"/>
            <a:ext cx="467076" cy="292505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AF9151-6F65-4D72-8C65-60A48A88E1B9}"/>
              </a:ext>
            </a:extLst>
          </p:cNvPr>
          <p:cNvCxnSpPr>
            <a:cxnSpLocks/>
            <a:stCxn id="63" idx="3"/>
            <a:endCxn id="71" idx="7"/>
          </p:cNvCxnSpPr>
          <p:nvPr/>
        </p:nvCxnSpPr>
        <p:spPr>
          <a:xfrm flipH="1">
            <a:off x="6883949" y="3012086"/>
            <a:ext cx="408603" cy="37656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46CDEF2-B312-4918-A892-D9BA336AFBE5}"/>
              </a:ext>
            </a:extLst>
          </p:cNvPr>
          <p:cNvCxnSpPr>
            <a:cxnSpLocks/>
            <a:stCxn id="96" idx="1"/>
            <a:endCxn id="71" idx="5"/>
          </p:cNvCxnSpPr>
          <p:nvPr/>
        </p:nvCxnSpPr>
        <p:spPr>
          <a:xfrm flipH="1" flipV="1">
            <a:off x="6883949" y="3469354"/>
            <a:ext cx="408603" cy="372696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CF3CE6-AF19-4C15-A0F7-89DB66CAA3FD}"/>
              </a:ext>
            </a:extLst>
          </p:cNvPr>
          <p:cNvSpPr txBox="1"/>
          <p:nvPr/>
        </p:nvSpPr>
        <p:spPr>
          <a:xfrm>
            <a:off x="7979698" y="3290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E114C8-D971-4AD1-B344-7EB54BC123B6}"/>
              </a:ext>
            </a:extLst>
          </p:cNvPr>
          <p:cNvCxnSpPr>
            <a:cxnSpLocks/>
            <a:stCxn id="71" idx="3"/>
            <a:endCxn id="78" idx="7"/>
          </p:cNvCxnSpPr>
          <p:nvPr/>
        </p:nvCxnSpPr>
        <p:spPr>
          <a:xfrm flipH="1">
            <a:off x="6261306" y="3469354"/>
            <a:ext cx="541935" cy="37269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D5B397-53D5-4D76-B442-577514C50781}"/>
              </a:ext>
            </a:extLst>
          </p:cNvPr>
          <p:cNvSpPr txBox="1"/>
          <p:nvPr/>
        </p:nvSpPr>
        <p:spPr>
          <a:xfrm>
            <a:off x="5696827" y="382533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39182F-EAE4-4107-B6EB-85A46A222A3D}"/>
              </a:ext>
            </a:extLst>
          </p:cNvPr>
          <p:cNvSpPr txBox="1"/>
          <p:nvPr/>
        </p:nvSpPr>
        <p:spPr>
          <a:xfrm>
            <a:off x="6437863" y="321317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74FD12-BA88-4B55-894B-627874BE3AC9}"/>
              </a:ext>
            </a:extLst>
          </p:cNvPr>
          <p:cNvSpPr txBox="1"/>
          <p:nvPr/>
        </p:nvSpPr>
        <p:spPr>
          <a:xfrm>
            <a:off x="7470335" y="3703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001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E53F19-0C7F-49DB-AD92-0117606783DF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7373260" y="3012086"/>
            <a:ext cx="506939" cy="37656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24EC87-9683-4D1E-AD6E-E91BD1C72C23}"/>
              </a:ext>
            </a:extLst>
          </p:cNvPr>
          <p:cNvCxnSpPr>
            <a:cxnSpLocks/>
            <a:stCxn id="96" idx="3"/>
            <a:endCxn id="100" idx="7"/>
          </p:cNvCxnSpPr>
          <p:nvPr/>
        </p:nvCxnSpPr>
        <p:spPr>
          <a:xfrm flipH="1">
            <a:off x="6883949" y="3922758"/>
            <a:ext cx="408603" cy="41849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60856-F5A2-41F0-A79A-A3FB98E1B6B5}"/>
              </a:ext>
            </a:extLst>
          </p:cNvPr>
          <p:cNvCxnSpPr>
            <a:cxnSpLocks/>
            <a:stCxn id="96" idx="5"/>
            <a:endCxn id="101" idx="1"/>
          </p:cNvCxnSpPr>
          <p:nvPr/>
        </p:nvCxnSpPr>
        <p:spPr>
          <a:xfrm>
            <a:off x="7373260" y="3922758"/>
            <a:ext cx="488132" cy="424676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63477-ED44-4E40-9AAB-010AA2080A14}"/>
              </a:ext>
            </a:extLst>
          </p:cNvPr>
          <p:cNvSpPr txBox="1"/>
          <p:nvPr/>
        </p:nvSpPr>
        <p:spPr>
          <a:xfrm>
            <a:off x="6528171" y="453393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773E14-624E-4897-B5A1-B4652A33BCF4}"/>
              </a:ext>
            </a:extLst>
          </p:cNvPr>
          <p:cNvSpPr txBox="1"/>
          <p:nvPr/>
        </p:nvSpPr>
        <p:spPr>
          <a:xfrm>
            <a:off x="7840195" y="4518028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0011</a:t>
            </a:r>
          </a:p>
        </p:txBody>
      </p:sp>
    </p:spTree>
    <p:extLst>
      <p:ext uri="{BB962C8B-B14F-4D97-AF65-F5344CB8AC3E}">
        <p14:creationId xmlns:p14="http://schemas.microsoft.com/office/powerpoint/2010/main" val="170130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666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difference between average coding length and entropy?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BB41E-22DB-43D2-B839-11FE849B0C9F}"/>
              </a:ext>
            </a:extLst>
          </p:cNvPr>
          <p:cNvSpPr txBox="1"/>
          <p:nvPr/>
        </p:nvSpPr>
        <p:spPr>
          <a:xfrm>
            <a:off x="-5787" y="2773061"/>
            <a:ext cx="8867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0.4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DB9395-E579-492C-BFAA-FEFE8BFE38FF}"/>
              </a:ext>
            </a:extLst>
          </p:cNvPr>
          <p:cNvSpPr txBox="1"/>
          <p:nvPr/>
        </p:nvSpPr>
        <p:spPr>
          <a:xfrm>
            <a:off x="480428" y="30746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8BBEEB-8A50-4C75-BF9D-DE5CE6027276}"/>
              </a:ext>
            </a:extLst>
          </p:cNvPr>
          <p:cNvSpPr txBox="1"/>
          <p:nvPr/>
        </p:nvSpPr>
        <p:spPr>
          <a:xfrm>
            <a:off x="452375" y="360540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BF8344-7446-4C44-BC30-5B091994AA35}"/>
              </a:ext>
            </a:extLst>
          </p:cNvPr>
          <p:cNvSpPr txBox="1"/>
          <p:nvPr/>
        </p:nvSpPr>
        <p:spPr>
          <a:xfrm>
            <a:off x="397735" y="41820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3267D-3B44-444B-95E5-B1666B2C2107}"/>
              </a:ext>
            </a:extLst>
          </p:cNvPr>
          <p:cNvSpPr txBox="1"/>
          <p:nvPr/>
        </p:nvSpPr>
        <p:spPr>
          <a:xfrm>
            <a:off x="404049" y="470291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EC626C-0026-4AAA-8183-6A333B981D2D}"/>
              </a:ext>
            </a:extLst>
          </p:cNvPr>
          <p:cNvSpPr txBox="1"/>
          <p:nvPr/>
        </p:nvSpPr>
        <p:spPr>
          <a:xfrm>
            <a:off x="401881" y="52815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001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863A80F-CBA6-4A10-9969-E17920864A7C}"/>
              </a:ext>
            </a:extLst>
          </p:cNvPr>
          <p:cNvSpPr/>
          <p:nvPr/>
        </p:nvSpPr>
        <p:spPr>
          <a:xfrm>
            <a:off x="900736" y="2773061"/>
            <a:ext cx="412004" cy="2785463"/>
          </a:xfrm>
          <a:prstGeom prst="righ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F29DB-20F9-4602-B1C3-CD0197D85B0B}"/>
                  </a:ext>
                </a:extLst>
              </p:cNvPr>
              <p:cNvSpPr txBox="1"/>
              <p:nvPr/>
            </p:nvSpPr>
            <p:spPr>
              <a:xfrm>
                <a:off x="1418404" y="4028632"/>
                <a:ext cx="6100388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Average Coding Length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0.4∗1+0.2∗2+0.2∗3+0.1∗4+0.1∗4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0.4+0.2+0.2+0.1+0.1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F29DB-20F9-4602-B1C3-CD0197D8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04" y="4028632"/>
                <a:ext cx="6100388" cy="393441"/>
              </a:xfrm>
              <a:prstGeom prst="rect">
                <a:avLst/>
              </a:prstGeom>
              <a:blipFill>
                <a:blip r:embed="rId3"/>
                <a:stretch>
                  <a:fillRect l="-2400" t="-4688" r="-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106B99-B56D-4917-A748-869C8444F3B5}"/>
                  </a:ext>
                </a:extLst>
              </p:cNvPr>
              <p:cNvSpPr txBox="1"/>
              <p:nvPr/>
            </p:nvSpPr>
            <p:spPr>
              <a:xfrm>
                <a:off x="2126240" y="2602338"/>
                <a:ext cx="2983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SLIDE 11: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2.12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106B99-B56D-4917-A748-869C8444F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240" y="2602338"/>
                <a:ext cx="2983702" cy="369332"/>
              </a:xfrm>
              <a:prstGeom prst="rect">
                <a:avLst/>
              </a:prstGeom>
              <a:blipFill>
                <a:blip r:embed="rId4"/>
                <a:stretch>
                  <a:fillRect l="-1840" t="-10000" r="-8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017EB2-B83F-4F76-8A36-B86BF9AB6747}"/>
              </a:ext>
            </a:extLst>
          </p:cNvPr>
          <p:cNvSpPr txBox="1"/>
          <p:nvPr/>
        </p:nvSpPr>
        <p:spPr>
          <a:xfrm>
            <a:off x="2701109" y="5091289"/>
            <a:ext cx="4500976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H(A) = 2.12 bits/symbol vs. L = 2.2 bits/symbol</a:t>
            </a:r>
          </a:p>
          <a:p>
            <a:endParaRPr lang="en-US" dirty="0"/>
          </a:p>
          <a:p>
            <a:r>
              <a:rPr lang="en-US" dirty="0"/>
              <a:t>Difference of </a:t>
            </a:r>
            <a:r>
              <a:rPr lang="en-US" b="1" dirty="0"/>
              <a:t>0.08</a:t>
            </a:r>
            <a:r>
              <a:rPr lang="en-US" dirty="0"/>
              <a:t> bits/symbol</a:t>
            </a:r>
          </a:p>
        </p:txBody>
      </p:sp>
    </p:spTree>
    <p:extLst>
      <p:ext uri="{BB962C8B-B14F-4D97-AF65-F5344CB8AC3E}">
        <p14:creationId xmlns:p14="http://schemas.microsoft.com/office/powerpoint/2010/main" val="88380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FA0700-81A3-4983-963C-99425E6E3277}"/>
              </a:ext>
            </a:extLst>
          </p:cNvPr>
          <p:cNvGrpSpPr/>
          <p:nvPr/>
        </p:nvGrpSpPr>
        <p:grpSpPr>
          <a:xfrm>
            <a:off x="156808" y="1212408"/>
            <a:ext cx="8851724" cy="1743247"/>
            <a:chOff x="1748543" y="1417638"/>
            <a:chExt cx="5646911" cy="10947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1F13B2-A313-49F0-9DC5-BC6C363E9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545" y="1417638"/>
              <a:ext cx="5646909" cy="4648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9EEC6EC-5FCA-48BC-AE43-ACCBC2EB9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8543" y="1856968"/>
              <a:ext cx="5563082" cy="655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446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773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`=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0.2, 0.1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7730001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FF734DB-7B7F-418D-A61E-4C4C9B1D8233}"/>
              </a:ext>
            </a:extLst>
          </p:cNvPr>
          <p:cNvSpPr txBox="1"/>
          <p:nvPr/>
        </p:nvSpPr>
        <p:spPr>
          <a:xfrm>
            <a:off x="232920" y="2573863"/>
            <a:ext cx="110799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ENTROPY: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FFD6C8-84D1-4681-9D03-CE71A33964B1}"/>
                  </a:ext>
                </a:extLst>
              </p:cNvPr>
              <p:cNvSpPr txBox="1"/>
              <p:nvPr/>
            </p:nvSpPr>
            <p:spPr>
              <a:xfrm>
                <a:off x="10051" y="3152678"/>
                <a:ext cx="9128140" cy="1827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= 0.3*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+0.25∗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0.25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0.</m:t>
                    </m:r>
                    <m:r>
                      <m:rPr>
                        <m:nor/>
                      </m:rPr>
                      <a:rPr lang="en-US" b="0" i="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∗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+0.1*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0.521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0.464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411 + 0.332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FFD6C8-84D1-4681-9D03-CE71A339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" y="3152678"/>
                <a:ext cx="9128140" cy="1827680"/>
              </a:xfrm>
              <a:prstGeom prst="rect">
                <a:avLst/>
              </a:prstGeom>
              <a:blipFill>
                <a:blip r:embed="rId3"/>
                <a:stretch>
                  <a:fillRect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B83DF9-BD99-49AB-B725-0608C26F1475}"/>
                  </a:ext>
                </a:extLst>
              </p:cNvPr>
              <p:cNvSpPr txBox="1"/>
              <p:nvPr/>
            </p:nvSpPr>
            <p:spPr>
              <a:xfrm>
                <a:off x="4957320" y="5093438"/>
                <a:ext cx="158325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`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/>
                  <a:t>2.23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B83DF9-BD99-49AB-B725-0608C26F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320" y="5093438"/>
                <a:ext cx="1583254" cy="369332"/>
              </a:xfrm>
              <a:prstGeom prst="rect">
                <a:avLst/>
              </a:prstGeom>
              <a:blipFill>
                <a:blip r:embed="rId4"/>
                <a:stretch>
                  <a:fillRect t="-10000" r="-2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9110A4B-F923-4261-8441-91C8D0270305}"/>
              </a:ext>
            </a:extLst>
          </p:cNvPr>
          <p:cNvSpPr txBox="1"/>
          <p:nvPr/>
        </p:nvSpPr>
        <p:spPr>
          <a:xfrm>
            <a:off x="232920" y="1915826"/>
            <a:ext cx="268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Entropy of P`?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30D5F641-FD0E-4528-90F9-07386DD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6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1D8369A-9030-447D-B786-93D6A0270309}"/>
              </a:ext>
            </a:extLst>
          </p:cNvPr>
          <p:cNvSpPr/>
          <p:nvPr/>
        </p:nvSpPr>
        <p:spPr>
          <a:xfrm>
            <a:off x="5224275" y="4923064"/>
            <a:ext cx="3867350" cy="1890036"/>
          </a:xfrm>
          <a:prstGeom prst="rect">
            <a:avLst/>
          </a:prstGeom>
          <a:solidFill>
            <a:srgbClr val="00B050"/>
          </a:solidFill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7891639"/>
            <a:ext cx="2133600" cy="365125"/>
          </a:xfrm>
        </p:spPr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498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a new Huffman Code for this Distribution.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BB41E-22DB-43D2-B839-11FE849B0C9F}"/>
              </a:ext>
            </a:extLst>
          </p:cNvPr>
          <p:cNvSpPr txBox="1"/>
          <p:nvPr/>
        </p:nvSpPr>
        <p:spPr>
          <a:xfrm>
            <a:off x="-5787" y="2773061"/>
            <a:ext cx="100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0.3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107CCC-345D-4236-8BB5-AA74A66FE02A}"/>
              </a:ext>
            </a:extLst>
          </p:cNvPr>
          <p:cNvCxnSpPr/>
          <p:nvPr/>
        </p:nvCxnSpPr>
        <p:spPr>
          <a:xfrm flipV="1">
            <a:off x="1338729" y="5068711"/>
            <a:ext cx="488788" cy="237067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163EE-D925-40B3-AA84-4562BDBCF4AA}"/>
              </a:ext>
            </a:extLst>
          </p:cNvPr>
          <p:cNvCxnSpPr>
            <a:cxnSpLocks/>
          </p:cNvCxnSpPr>
          <p:nvPr/>
        </p:nvCxnSpPr>
        <p:spPr>
          <a:xfrm>
            <a:off x="1338729" y="4797778"/>
            <a:ext cx="488788" cy="270933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981224-C498-4FB0-AA78-2BE15B4A0557}"/>
              </a:ext>
            </a:extLst>
          </p:cNvPr>
          <p:cNvCxnSpPr>
            <a:cxnSpLocks/>
          </p:cNvCxnSpPr>
          <p:nvPr/>
        </p:nvCxnSpPr>
        <p:spPr>
          <a:xfrm flipH="1">
            <a:off x="1827517" y="5068711"/>
            <a:ext cx="541867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B88992-9ACE-4EE4-AC20-A2328B60D161}"/>
              </a:ext>
            </a:extLst>
          </p:cNvPr>
          <p:cNvSpPr txBox="1"/>
          <p:nvPr/>
        </p:nvSpPr>
        <p:spPr>
          <a:xfrm>
            <a:off x="1892972" y="46567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B3543-B7F5-4F02-A42B-4FC9A4026B51}"/>
              </a:ext>
            </a:extLst>
          </p:cNvPr>
          <p:cNvCxnSpPr>
            <a:cxnSpLocks/>
          </p:cNvCxnSpPr>
          <p:nvPr/>
        </p:nvCxnSpPr>
        <p:spPr>
          <a:xfrm flipH="1">
            <a:off x="1351106" y="4227772"/>
            <a:ext cx="1018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2E8F8-9590-4965-8E67-666E8F825BA8}"/>
              </a:ext>
            </a:extLst>
          </p:cNvPr>
          <p:cNvCxnSpPr>
            <a:cxnSpLocks/>
          </p:cNvCxnSpPr>
          <p:nvPr/>
        </p:nvCxnSpPr>
        <p:spPr>
          <a:xfrm flipH="1">
            <a:off x="1338730" y="3115816"/>
            <a:ext cx="3411270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41190B-57FC-4606-A6D4-A0041C2EF035}"/>
              </a:ext>
            </a:extLst>
          </p:cNvPr>
          <p:cNvSpPr txBox="1"/>
          <p:nvPr/>
        </p:nvSpPr>
        <p:spPr>
          <a:xfrm>
            <a:off x="1883859" y="39076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CAF8-A434-4137-BBF0-E7989CE5230C}"/>
              </a:ext>
            </a:extLst>
          </p:cNvPr>
          <p:cNvSpPr txBox="1"/>
          <p:nvPr/>
        </p:nvSpPr>
        <p:spPr>
          <a:xfrm>
            <a:off x="2977457" y="3316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30DE2-2E1C-4626-85E7-542EE29609DA}"/>
              </a:ext>
            </a:extLst>
          </p:cNvPr>
          <p:cNvSpPr txBox="1"/>
          <p:nvPr/>
        </p:nvSpPr>
        <p:spPr>
          <a:xfrm>
            <a:off x="3051764" y="27343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D2A583-5D30-45E6-A73C-209168E46FE1}"/>
              </a:ext>
            </a:extLst>
          </p:cNvPr>
          <p:cNvCxnSpPr>
            <a:cxnSpLocks/>
          </p:cNvCxnSpPr>
          <p:nvPr/>
        </p:nvCxnSpPr>
        <p:spPr>
          <a:xfrm flipH="1">
            <a:off x="2369385" y="4227267"/>
            <a:ext cx="620921" cy="84144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51F101-1E43-43A2-A81A-512025485202}"/>
              </a:ext>
            </a:extLst>
          </p:cNvPr>
          <p:cNvCxnSpPr>
            <a:cxnSpLocks/>
          </p:cNvCxnSpPr>
          <p:nvPr/>
        </p:nvCxnSpPr>
        <p:spPr>
          <a:xfrm flipH="1" flipV="1">
            <a:off x="2381761" y="4227772"/>
            <a:ext cx="619800" cy="83487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DB7DFD-C12A-4F2B-BB33-F97E690F64E0}"/>
              </a:ext>
            </a:extLst>
          </p:cNvPr>
          <p:cNvCxnSpPr>
            <a:cxnSpLocks/>
          </p:cNvCxnSpPr>
          <p:nvPr/>
        </p:nvCxnSpPr>
        <p:spPr>
          <a:xfrm flipH="1">
            <a:off x="2986307" y="4219684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61D22C-C85B-4962-A8FA-3A445EC72808}"/>
              </a:ext>
            </a:extLst>
          </p:cNvPr>
          <p:cNvSpPr txBox="1"/>
          <p:nvPr/>
        </p:nvSpPr>
        <p:spPr>
          <a:xfrm>
            <a:off x="2995319" y="38927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711249-D573-45D3-A71C-CBF39D377F2A}"/>
              </a:ext>
            </a:extLst>
          </p:cNvPr>
          <p:cNvCxnSpPr>
            <a:cxnSpLocks/>
          </p:cNvCxnSpPr>
          <p:nvPr/>
        </p:nvCxnSpPr>
        <p:spPr>
          <a:xfrm flipH="1" flipV="1">
            <a:off x="3529703" y="4217809"/>
            <a:ext cx="672606" cy="459578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A03980-9AF4-46E9-91CA-B262916C97F5}"/>
              </a:ext>
            </a:extLst>
          </p:cNvPr>
          <p:cNvCxnSpPr>
            <a:cxnSpLocks/>
          </p:cNvCxnSpPr>
          <p:nvPr/>
        </p:nvCxnSpPr>
        <p:spPr>
          <a:xfrm flipH="1">
            <a:off x="4185806" y="4656749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977C613-D7EF-49C0-A0EE-73B936A4B41E}"/>
              </a:ext>
            </a:extLst>
          </p:cNvPr>
          <p:cNvSpPr txBox="1"/>
          <p:nvPr/>
        </p:nvSpPr>
        <p:spPr>
          <a:xfrm>
            <a:off x="4320086" y="27390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792353-34A7-4374-85D8-704B89E22569}"/>
              </a:ext>
            </a:extLst>
          </p:cNvPr>
          <p:cNvSpPr txBox="1"/>
          <p:nvPr/>
        </p:nvSpPr>
        <p:spPr>
          <a:xfrm>
            <a:off x="4274930" y="42999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1DCEF5-C41B-46C0-BC32-5CBC7179E5BB}"/>
              </a:ext>
            </a:extLst>
          </p:cNvPr>
          <p:cNvSpPr txBox="1"/>
          <p:nvPr/>
        </p:nvSpPr>
        <p:spPr>
          <a:xfrm>
            <a:off x="1876087" y="273883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A04938-8E6D-429C-A622-24173FF65FC5}"/>
              </a:ext>
            </a:extLst>
          </p:cNvPr>
          <p:cNvCxnSpPr>
            <a:cxnSpLocks/>
          </p:cNvCxnSpPr>
          <p:nvPr/>
        </p:nvCxnSpPr>
        <p:spPr>
          <a:xfrm flipH="1" flipV="1">
            <a:off x="4732036" y="3660931"/>
            <a:ext cx="608225" cy="1015111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7BEA02-1970-46D3-AAAA-27ABEDE0BDFA}"/>
              </a:ext>
            </a:extLst>
          </p:cNvPr>
          <p:cNvCxnSpPr>
            <a:cxnSpLocks/>
          </p:cNvCxnSpPr>
          <p:nvPr/>
        </p:nvCxnSpPr>
        <p:spPr>
          <a:xfrm flipH="1">
            <a:off x="4696387" y="3118671"/>
            <a:ext cx="593431" cy="1548124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EE15379-0A71-44C8-BB8D-E239CF9E4BBB}"/>
              </a:ext>
            </a:extLst>
          </p:cNvPr>
          <p:cNvCxnSpPr>
            <a:cxnSpLocks/>
          </p:cNvCxnSpPr>
          <p:nvPr/>
        </p:nvCxnSpPr>
        <p:spPr>
          <a:xfrm flipH="1">
            <a:off x="5340261" y="4109249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ED122B-B76B-4F04-9D87-46CFD369EB22}"/>
              </a:ext>
            </a:extLst>
          </p:cNvPr>
          <p:cNvSpPr txBox="1"/>
          <p:nvPr/>
        </p:nvSpPr>
        <p:spPr>
          <a:xfrm>
            <a:off x="5376767" y="36864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2C38B4-8885-419F-BD8F-506FFD32B822}"/>
              </a:ext>
            </a:extLst>
          </p:cNvPr>
          <p:cNvSpPr txBox="1"/>
          <p:nvPr/>
        </p:nvSpPr>
        <p:spPr>
          <a:xfrm>
            <a:off x="5376767" y="276204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235956-E611-4878-96FF-C60E9EFCC342}"/>
              </a:ext>
            </a:extLst>
          </p:cNvPr>
          <p:cNvCxnSpPr>
            <a:cxnSpLocks/>
          </p:cNvCxnSpPr>
          <p:nvPr/>
        </p:nvCxnSpPr>
        <p:spPr>
          <a:xfrm flipH="1">
            <a:off x="5883889" y="4375992"/>
            <a:ext cx="571291" cy="288761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2CB698-0AB7-43DC-8C63-BA8553AFE764}"/>
              </a:ext>
            </a:extLst>
          </p:cNvPr>
          <p:cNvCxnSpPr>
            <a:cxnSpLocks/>
          </p:cNvCxnSpPr>
          <p:nvPr/>
        </p:nvCxnSpPr>
        <p:spPr>
          <a:xfrm flipH="1" flipV="1">
            <a:off x="5868189" y="4104235"/>
            <a:ext cx="586991" cy="279367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D9DAAC-20E3-4E3F-AEF3-81A7C51D5004}"/>
              </a:ext>
            </a:extLst>
          </p:cNvPr>
          <p:cNvCxnSpPr>
            <a:cxnSpLocks/>
          </p:cNvCxnSpPr>
          <p:nvPr/>
        </p:nvCxnSpPr>
        <p:spPr>
          <a:xfrm flipH="1">
            <a:off x="7474862" y="4380269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255575-E4BC-47E6-8BBD-CA5945C08498}"/>
              </a:ext>
            </a:extLst>
          </p:cNvPr>
          <p:cNvCxnSpPr>
            <a:cxnSpLocks/>
          </p:cNvCxnSpPr>
          <p:nvPr/>
        </p:nvCxnSpPr>
        <p:spPr>
          <a:xfrm flipH="1">
            <a:off x="6455580" y="4375992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77C5E0B-3C9F-48F5-8E12-C0BF84BC7A70}"/>
              </a:ext>
            </a:extLst>
          </p:cNvPr>
          <p:cNvSpPr txBox="1"/>
          <p:nvPr/>
        </p:nvSpPr>
        <p:spPr>
          <a:xfrm>
            <a:off x="6455180" y="40142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1C0056-F692-46B0-813E-41CD590E038F}"/>
              </a:ext>
            </a:extLst>
          </p:cNvPr>
          <p:cNvSpPr txBox="1"/>
          <p:nvPr/>
        </p:nvSpPr>
        <p:spPr>
          <a:xfrm>
            <a:off x="7534042" y="401878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7C92C01-361E-417D-8251-F775E4689983}"/>
              </a:ext>
            </a:extLst>
          </p:cNvPr>
          <p:cNvCxnSpPr>
            <a:cxnSpLocks/>
          </p:cNvCxnSpPr>
          <p:nvPr/>
        </p:nvCxnSpPr>
        <p:spPr>
          <a:xfrm flipH="1" flipV="1">
            <a:off x="6977853" y="3120123"/>
            <a:ext cx="495391" cy="1263479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3DE569-24F2-4CF6-A2EE-B538774D4753}"/>
              </a:ext>
            </a:extLst>
          </p:cNvPr>
          <p:cNvCxnSpPr>
            <a:cxnSpLocks/>
          </p:cNvCxnSpPr>
          <p:nvPr/>
        </p:nvCxnSpPr>
        <p:spPr>
          <a:xfrm flipH="1">
            <a:off x="6998742" y="3102131"/>
            <a:ext cx="474502" cy="1281471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9E3F95-929B-4A19-A496-1422F3D8381C}"/>
              </a:ext>
            </a:extLst>
          </p:cNvPr>
          <p:cNvCxnSpPr>
            <a:cxnSpLocks/>
          </p:cNvCxnSpPr>
          <p:nvPr/>
        </p:nvCxnSpPr>
        <p:spPr>
          <a:xfrm flipH="1">
            <a:off x="7474862" y="3102131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6B0D63-D7BE-4694-B40A-D9C02E52A11A}"/>
              </a:ext>
            </a:extLst>
          </p:cNvPr>
          <p:cNvSpPr txBox="1"/>
          <p:nvPr/>
        </p:nvSpPr>
        <p:spPr>
          <a:xfrm>
            <a:off x="7494133" y="27427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27AAB0-B5AC-4F2C-86D2-F07F301B9EB0}"/>
              </a:ext>
            </a:extLst>
          </p:cNvPr>
          <p:cNvSpPr txBox="1"/>
          <p:nvPr/>
        </p:nvSpPr>
        <p:spPr>
          <a:xfrm>
            <a:off x="7713618" y="31076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16DB71-68C9-4EB6-8898-347CEE727B22}"/>
              </a:ext>
            </a:extLst>
          </p:cNvPr>
          <p:cNvSpPr txBox="1"/>
          <p:nvPr/>
        </p:nvSpPr>
        <p:spPr>
          <a:xfrm>
            <a:off x="7701032" y="438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6459DE0-78A1-458F-A83F-7726796BDA80}"/>
              </a:ext>
            </a:extLst>
          </p:cNvPr>
          <p:cNvSpPr txBox="1"/>
          <p:nvPr/>
        </p:nvSpPr>
        <p:spPr>
          <a:xfrm>
            <a:off x="4408240" y="46500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479807-4F61-426D-B3C0-3F18571CF8FC}"/>
              </a:ext>
            </a:extLst>
          </p:cNvPr>
          <p:cNvSpPr txBox="1"/>
          <p:nvPr/>
        </p:nvSpPr>
        <p:spPr>
          <a:xfrm>
            <a:off x="4293904" y="36919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9DBE0E-8060-4332-8614-2227C70A008A}"/>
              </a:ext>
            </a:extLst>
          </p:cNvPr>
          <p:cNvSpPr txBox="1"/>
          <p:nvPr/>
        </p:nvSpPr>
        <p:spPr>
          <a:xfrm>
            <a:off x="4386858" y="307460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7CBB96-93DE-4DD9-A1A0-9B8A468D3173}"/>
              </a:ext>
            </a:extLst>
          </p:cNvPr>
          <p:cNvSpPr txBox="1"/>
          <p:nvPr/>
        </p:nvSpPr>
        <p:spPr>
          <a:xfrm>
            <a:off x="1943413" y="364587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0CD155-A219-46A8-9ECB-8AB5AC28EBAA}"/>
              </a:ext>
            </a:extLst>
          </p:cNvPr>
          <p:cNvSpPr txBox="1"/>
          <p:nvPr/>
        </p:nvSpPr>
        <p:spPr>
          <a:xfrm>
            <a:off x="1969682" y="307653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48987-4FEA-4C8B-BB7F-95EAD7708204}"/>
              </a:ext>
            </a:extLst>
          </p:cNvPr>
          <p:cNvSpPr txBox="1"/>
          <p:nvPr/>
        </p:nvSpPr>
        <p:spPr>
          <a:xfrm>
            <a:off x="1935838" y="42272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7B71C1-86BE-4FDD-A5DB-EB75929DADDB}"/>
              </a:ext>
            </a:extLst>
          </p:cNvPr>
          <p:cNvSpPr txBox="1"/>
          <p:nvPr/>
        </p:nvSpPr>
        <p:spPr>
          <a:xfrm>
            <a:off x="1927570" y="506264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DB9395-E579-492C-BFAA-FEFE8BFE38FF}"/>
              </a:ext>
            </a:extLst>
          </p:cNvPr>
          <p:cNvSpPr txBox="1"/>
          <p:nvPr/>
        </p:nvSpPr>
        <p:spPr>
          <a:xfrm>
            <a:off x="480428" y="30746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8BBEEB-8A50-4C75-BF9D-DE5CE6027276}"/>
              </a:ext>
            </a:extLst>
          </p:cNvPr>
          <p:cNvSpPr txBox="1"/>
          <p:nvPr/>
        </p:nvSpPr>
        <p:spPr>
          <a:xfrm>
            <a:off x="452375" y="360540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BF8344-7446-4C44-BC30-5B091994AA35}"/>
              </a:ext>
            </a:extLst>
          </p:cNvPr>
          <p:cNvSpPr txBox="1"/>
          <p:nvPr/>
        </p:nvSpPr>
        <p:spPr>
          <a:xfrm>
            <a:off x="434119" y="418401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3267D-3B44-444B-95E5-B1666B2C2107}"/>
              </a:ext>
            </a:extLst>
          </p:cNvPr>
          <p:cNvSpPr txBox="1"/>
          <p:nvPr/>
        </p:nvSpPr>
        <p:spPr>
          <a:xfrm>
            <a:off x="404049" y="470291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EC626C-0026-4AAA-8183-6A333B981D2D}"/>
              </a:ext>
            </a:extLst>
          </p:cNvPr>
          <p:cNvSpPr txBox="1"/>
          <p:nvPr/>
        </p:nvSpPr>
        <p:spPr>
          <a:xfrm>
            <a:off x="401881" y="52815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graphicFrame>
        <p:nvGraphicFramePr>
          <p:cNvPr id="95" name="Table 95">
            <a:extLst>
              <a:ext uri="{FF2B5EF4-FFF2-40B4-BE49-F238E27FC236}">
                <a16:creationId xmlns:a16="http://schemas.microsoft.com/office/drawing/2014/main" id="{5C95FEFE-7002-4591-8999-ABA11DD2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7744"/>
              </p:ext>
            </p:extLst>
          </p:nvPr>
        </p:nvGraphicFramePr>
        <p:xfrm>
          <a:off x="7415690" y="4951328"/>
          <a:ext cx="1645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05">
                  <a:extLst>
                    <a:ext uri="{9D8B030D-6E8A-4147-A177-3AD203B41FA5}">
                      <a16:colId xmlns:a16="http://schemas.microsoft.com/office/drawing/2014/main" val="2506446159"/>
                    </a:ext>
                  </a:extLst>
                </a:gridCol>
                <a:gridCol w="912515">
                  <a:extLst>
                    <a:ext uri="{9D8B030D-6E8A-4147-A177-3AD203B41FA5}">
                      <a16:colId xmlns:a16="http://schemas.microsoft.com/office/drawing/2014/main" val="670768741"/>
                    </a:ext>
                  </a:extLst>
                </a:gridCol>
              </a:tblGrid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6685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2262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054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6229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0808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7499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5F05ABBA-E5F2-410E-A4AB-2C0FFC0AC83C}"/>
              </a:ext>
            </a:extLst>
          </p:cNvPr>
          <p:cNvSpPr txBox="1"/>
          <p:nvPr/>
        </p:nvSpPr>
        <p:spPr>
          <a:xfrm>
            <a:off x="5224275" y="553768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Huffman Code = 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CDBB3DDB-ECE2-4F66-9319-6BCEBDAF171E}"/>
              </a:ext>
            </a:extLst>
          </p:cNvPr>
          <p:cNvSpPr/>
          <p:nvPr/>
        </p:nvSpPr>
        <p:spPr>
          <a:xfrm>
            <a:off x="6917808" y="4963235"/>
            <a:ext cx="389931" cy="1758239"/>
          </a:xfrm>
          <a:prstGeom prst="lef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570F65-BE90-4B43-A605-779C0650CBB4}"/>
              </a:ext>
            </a:extLst>
          </p:cNvPr>
          <p:cNvCxnSpPr>
            <a:cxnSpLocks/>
          </p:cNvCxnSpPr>
          <p:nvPr/>
        </p:nvCxnSpPr>
        <p:spPr>
          <a:xfrm flipH="1">
            <a:off x="3003239" y="5083283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6450479-0364-4282-9EAF-6D72E4BE8884}"/>
              </a:ext>
            </a:extLst>
          </p:cNvPr>
          <p:cNvSpPr txBox="1"/>
          <p:nvPr/>
        </p:nvSpPr>
        <p:spPr>
          <a:xfrm>
            <a:off x="3028465" y="47517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86F314-E02E-4F7E-BF16-48982CA76F77}"/>
              </a:ext>
            </a:extLst>
          </p:cNvPr>
          <p:cNvCxnSpPr>
            <a:cxnSpLocks/>
          </p:cNvCxnSpPr>
          <p:nvPr/>
        </p:nvCxnSpPr>
        <p:spPr>
          <a:xfrm flipH="1">
            <a:off x="3544983" y="4663491"/>
            <a:ext cx="634954" cy="421733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067904-2C5C-4691-A837-EF38D624FB32}"/>
              </a:ext>
            </a:extLst>
          </p:cNvPr>
          <p:cNvCxnSpPr>
            <a:cxnSpLocks/>
          </p:cNvCxnSpPr>
          <p:nvPr/>
        </p:nvCxnSpPr>
        <p:spPr>
          <a:xfrm flipH="1">
            <a:off x="1334171" y="3657685"/>
            <a:ext cx="3404540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F3E030C-2950-4166-87D0-BE9A3C9A1F1B}"/>
              </a:ext>
            </a:extLst>
          </p:cNvPr>
          <p:cNvSpPr txBox="1"/>
          <p:nvPr/>
        </p:nvSpPr>
        <p:spPr>
          <a:xfrm>
            <a:off x="1820347" y="334469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E87A11-5029-4515-BC15-1B334B6908F5}"/>
              </a:ext>
            </a:extLst>
          </p:cNvPr>
          <p:cNvSpPr txBox="1"/>
          <p:nvPr/>
        </p:nvSpPr>
        <p:spPr>
          <a:xfrm>
            <a:off x="4264394" y="33390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998E9C-4125-46B7-AA76-6EC8EA66C8AD}"/>
              </a:ext>
            </a:extLst>
          </p:cNvPr>
          <p:cNvCxnSpPr>
            <a:cxnSpLocks/>
          </p:cNvCxnSpPr>
          <p:nvPr/>
        </p:nvCxnSpPr>
        <p:spPr>
          <a:xfrm flipH="1">
            <a:off x="5278171" y="3121468"/>
            <a:ext cx="1719278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D551BA-EE03-4B3B-BC35-AFAD52B047B5}"/>
              </a:ext>
            </a:extLst>
          </p:cNvPr>
          <p:cNvCxnSpPr>
            <a:cxnSpLocks/>
          </p:cNvCxnSpPr>
          <p:nvPr/>
        </p:nvCxnSpPr>
        <p:spPr>
          <a:xfrm flipH="1">
            <a:off x="5340258" y="4662407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4C30B8A-BC5B-449E-99B8-AC071356BD84}"/>
              </a:ext>
            </a:extLst>
          </p:cNvPr>
          <p:cNvCxnSpPr>
            <a:cxnSpLocks/>
          </p:cNvCxnSpPr>
          <p:nvPr/>
        </p:nvCxnSpPr>
        <p:spPr>
          <a:xfrm flipH="1" flipV="1">
            <a:off x="4748968" y="3102131"/>
            <a:ext cx="608225" cy="1015111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FBE7D99-AA2E-404C-9BBC-CD0B16D0E4FB}"/>
              </a:ext>
            </a:extLst>
          </p:cNvPr>
          <p:cNvSpPr txBox="1"/>
          <p:nvPr/>
        </p:nvSpPr>
        <p:spPr>
          <a:xfrm>
            <a:off x="5342488" y="43494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0CFFE2-114F-420D-A9AF-3A4593049723}"/>
              </a:ext>
            </a:extLst>
          </p:cNvPr>
          <p:cNvSpPr txBox="1"/>
          <p:nvPr/>
        </p:nvSpPr>
        <p:spPr>
          <a:xfrm>
            <a:off x="6355405" y="27789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0.45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B3E012C-0AB6-4D7A-A2F7-1367AD6C7A85}"/>
              </a:ext>
            </a:extLst>
          </p:cNvPr>
          <p:cNvCxnSpPr>
            <a:cxnSpLocks/>
          </p:cNvCxnSpPr>
          <p:nvPr/>
        </p:nvCxnSpPr>
        <p:spPr>
          <a:xfrm flipH="1" flipV="1">
            <a:off x="8010782" y="3091900"/>
            <a:ext cx="309129" cy="616476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02ACD1A-415D-4288-B45A-282ABD77B499}"/>
              </a:ext>
            </a:extLst>
          </p:cNvPr>
          <p:cNvCxnSpPr>
            <a:cxnSpLocks/>
          </p:cNvCxnSpPr>
          <p:nvPr/>
        </p:nvCxnSpPr>
        <p:spPr>
          <a:xfrm flipH="1">
            <a:off x="8016731" y="3685801"/>
            <a:ext cx="303180" cy="695807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DA79ACC-A609-4213-BA91-770AC8B8316C}"/>
              </a:ext>
            </a:extLst>
          </p:cNvPr>
          <p:cNvCxnSpPr>
            <a:cxnSpLocks/>
          </p:cNvCxnSpPr>
          <p:nvPr/>
        </p:nvCxnSpPr>
        <p:spPr>
          <a:xfrm flipH="1">
            <a:off x="8315885" y="3694802"/>
            <a:ext cx="541869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799B5DF-A469-4B73-9DFB-0772116B75C4}"/>
              </a:ext>
            </a:extLst>
          </p:cNvPr>
          <p:cNvSpPr txBox="1"/>
          <p:nvPr/>
        </p:nvSpPr>
        <p:spPr>
          <a:xfrm>
            <a:off x="8325860" y="33516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FDD909-68A5-4216-A573-3B974E31240C}"/>
              </a:ext>
            </a:extLst>
          </p:cNvPr>
          <p:cNvSpPr txBox="1"/>
          <p:nvPr/>
        </p:nvSpPr>
        <p:spPr>
          <a:xfrm>
            <a:off x="5537152" y="31168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7AEC1A-E421-4FA6-BD85-7C84E28744CA}"/>
              </a:ext>
            </a:extLst>
          </p:cNvPr>
          <p:cNvSpPr txBox="1"/>
          <p:nvPr/>
        </p:nvSpPr>
        <p:spPr>
          <a:xfrm>
            <a:off x="5427314" y="408301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AF1C40-AE31-4C2E-A736-4E03D960C900}"/>
              </a:ext>
            </a:extLst>
          </p:cNvPr>
          <p:cNvSpPr txBox="1"/>
          <p:nvPr/>
        </p:nvSpPr>
        <p:spPr>
          <a:xfrm>
            <a:off x="5427314" y="468690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50286A-A88E-47F1-94AD-A1738F60A271}"/>
              </a:ext>
            </a:extLst>
          </p:cNvPr>
          <p:cNvSpPr txBox="1"/>
          <p:nvPr/>
        </p:nvSpPr>
        <p:spPr>
          <a:xfrm>
            <a:off x="3099215" y="50631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F88CC6-7700-4775-98CC-8CB625254A83}"/>
              </a:ext>
            </a:extLst>
          </p:cNvPr>
          <p:cNvSpPr txBox="1"/>
          <p:nvPr/>
        </p:nvSpPr>
        <p:spPr>
          <a:xfrm>
            <a:off x="3121793" y="424341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8739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11D8369A-9030-447D-B786-93D6A0270309}"/>
              </a:ext>
            </a:extLst>
          </p:cNvPr>
          <p:cNvSpPr/>
          <p:nvPr/>
        </p:nvSpPr>
        <p:spPr>
          <a:xfrm>
            <a:off x="1093652" y="3085870"/>
            <a:ext cx="3652082" cy="2129308"/>
          </a:xfrm>
          <a:prstGeom prst="rect">
            <a:avLst/>
          </a:prstGeom>
          <a:solidFill>
            <a:srgbClr val="00B050"/>
          </a:solidFill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56930" y="4775904"/>
            <a:ext cx="2133600" cy="365125"/>
          </a:xfrm>
        </p:spPr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481766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717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a new Huffman Code for this distribution. Show the Prefix 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BB41E-22DB-43D2-B839-11FE849B0C9F}"/>
              </a:ext>
            </a:extLst>
          </p:cNvPr>
          <p:cNvSpPr txBox="1"/>
          <p:nvPr/>
        </p:nvSpPr>
        <p:spPr>
          <a:xfrm>
            <a:off x="-5787" y="2773061"/>
            <a:ext cx="100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0.3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DB9395-E579-492C-BFAA-FEFE8BFE38FF}"/>
              </a:ext>
            </a:extLst>
          </p:cNvPr>
          <p:cNvSpPr txBox="1"/>
          <p:nvPr/>
        </p:nvSpPr>
        <p:spPr>
          <a:xfrm>
            <a:off x="480428" y="30746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A8BBEEB-8A50-4C75-BF9D-DE5CE6027276}"/>
              </a:ext>
            </a:extLst>
          </p:cNvPr>
          <p:cNvSpPr txBox="1"/>
          <p:nvPr/>
        </p:nvSpPr>
        <p:spPr>
          <a:xfrm>
            <a:off x="452375" y="3605405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BF8344-7446-4C44-BC30-5B091994AA35}"/>
              </a:ext>
            </a:extLst>
          </p:cNvPr>
          <p:cNvSpPr txBox="1"/>
          <p:nvPr/>
        </p:nvSpPr>
        <p:spPr>
          <a:xfrm>
            <a:off x="397735" y="418206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A3267D-3B44-444B-95E5-B1666B2C2107}"/>
              </a:ext>
            </a:extLst>
          </p:cNvPr>
          <p:cNvSpPr txBox="1"/>
          <p:nvPr/>
        </p:nvSpPr>
        <p:spPr>
          <a:xfrm>
            <a:off x="404049" y="470291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EC626C-0026-4AAA-8183-6A333B981D2D}"/>
              </a:ext>
            </a:extLst>
          </p:cNvPr>
          <p:cNvSpPr txBox="1"/>
          <p:nvPr/>
        </p:nvSpPr>
        <p:spPr>
          <a:xfrm>
            <a:off x="401881" y="528152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05ABBA-E5F2-410E-A4AB-2C0FFC0AC83C}"/>
              </a:ext>
            </a:extLst>
          </p:cNvPr>
          <p:cNvSpPr txBox="1"/>
          <p:nvPr/>
        </p:nvSpPr>
        <p:spPr>
          <a:xfrm>
            <a:off x="1058670" y="397982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Huffman Code = </a:t>
            </a:r>
          </a:p>
        </p:txBody>
      </p:sp>
      <p:sp>
        <p:nvSpPr>
          <p:cNvPr id="98" name="Left Brace 97">
            <a:extLst>
              <a:ext uri="{FF2B5EF4-FFF2-40B4-BE49-F238E27FC236}">
                <a16:creationId xmlns:a16="http://schemas.microsoft.com/office/drawing/2014/main" id="{CDBB3DDB-ECE2-4F66-9319-6BCEBDAF171E}"/>
              </a:ext>
            </a:extLst>
          </p:cNvPr>
          <p:cNvSpPr/>
          <p:nvPr/>
        </p:nvSpPr>
        <p:spPr>
          <a:xfrm>
            <a:off x="2740914" y="3244866"/>
            <a:ext cx="182579" cy="1828798"/>
          </a:xfrm>
          <a:prstGeom prst="lef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70CE0C-811F-4DED-BD2C-041B79960738}"/>
              </a:ext>
            </a:extLst>
          </p:cNvPr>
          <p:cNvSpPr/>
          <p:nvPr/>
        </p:nvSpPr>
        <p:spPr>
          <a:xfrm>
            <a:off x="7370540" y="2541450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BC921A4-9811-439F-A923-11EB2A27BE2B}"/>
              </a:ext>
            </a:extLst>
          </p:cNvPr>
          <p:cNvSpPr/>
          <p:nvPr/>
        </p:nvSpPr>
        <p:spPr>
          <a:xfrm>
            <a:off x="6801700" y="2914663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7413F8-620A-4495-B7FE-8D976D17DEC1}"/>
              </a:ext>
            </a:extLst>
          </p:cNvPr>
          <p:cNvSpPr/>
          <p:nvPr/>
        </p:nvSpPr>
        <p:spPr>
          <a:xfrm>
            <a:off x="7805434" y="2914663"/>
            <a:ext cx="114138" cy="114138"/>
          </a:xfrm>
          <a:prstGeom prst="ellipse">
            <a:avLst/>
          </a:prstGeom>
          <a:noFill/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1A8D1E-EAEC-4D63-A69F-6242C897694E}"/>
              </a:ext>
            </a:extLst>
          </p:cNvPr>
          <p:cNvSpPr/>
          <p:nvPr/>
        </p:nvSpPr>
        <p:spPr>
          <a:xfrm>
            <a:off x="7028099" y="3371931"/>
            <a:ext cx="114138" cy="114138"/>
          </a:xfrm>
          <a:prstGeom prst="ellipse">
            <a:avLst/>
          </a:prstGeom>
          <a:noFill/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9CA3C75-F6BD-4677-B2E4-8511EB188283}"/>
              </a:ext>
            </a:extLst>
          </p:cNvPr>
          <p:cNvSpPr/>
          <p:nvPr/>
        </p:nvSpPr>
        <p:spPr>
          <a:xfrm>
            <a:off x="6312389" y="3371931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2CB7A3D-FBC9-41B4-B1A7-4FBA2FF60C6B}"/>
              </a:ext>
            </a:extLst>
          </p:cNvPr>
          <p:cNvSpPr/>
          <p:nvPr/>
        </p:nvSpPr>
        <p:spPr>
          <a:xfrm>
            <a:off x="6536190" y="3847006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FE25CA2-CACB-4667-9F7A-46B2BCA91E62}"/>
              </a:ext>
            </a:extLst>
          </p:cNvPr>
          <p:cNvSpPr/>
          <p:nvPr/>
        </p:nvSpPr>
        <p:spPr>
          <a:xfrm>
            <a:off x="8190236" y="3294752"/>
            <a:ext cx="114138" cy="114138"/>
          </a:xfrm>
          <a:prstGeom prst="ellipse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C8FD437-694C-4534-969B-C6EA9ABB0879}"/>
              </a:ext>
            </a:extLst>
          </p:cNvPr>
          <p:cNvSpPr/>
          <p:nvPr/>
        </p:nvSpPr>
        <p:spPr>
          <a:xfrm>
            <a:off x="7542880" y="3827819"/>
            <a:ext cx="114138" cy="114138"/>
          </a:xfrm>
          <a:prstGeom prst="ellipse">
            <a:avLst/>
          </a:prstGeom>
          <a:noFill/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3CA1B6E-DCEC-45BC-B592-357624C3525C}"/>
              </a:ext>
            </a:extLst>
          </p:cNvPr>
          <p:cNvSpPr/>
          <p:nvPr/>
        </p:nvSpPr>
        <p:spPr>
          <a:xfrm>
            <a:off x="8668760" y="3698539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79D325-6313-44A1-B670-47E96E282119}"/>
              </a:ext>
            </a:extLst>
          </p:cNvPr>
          <p:cNvSpPr txBox="1"/>
          <p:nvPr/>
        </p:nvSpPr>
        <p:spPr>
          <a:xfrm>
            <a:off x="7968166" y="2833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00F067-BA21-484D-8078-084A15D8B867}"/>
              </a:ext>
            </a:extLst>
          </p:cNvPr>
          <p:cNvSpPr txBox="1"/>
          <p:nvPr/>
        </p:nvSpPr>
        <p:spPr>
          <a:xfrm>
            <a:off x="6949020" y="27849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3E2C9C-DE66-4757-82A8-E93D12E636B8}"/>
              </a:ext>
            </a:extLst>
          </p:cNvPr>
          <p:cNvCxnSpPr>
            <a:stCxn id="5" idx="3"/>
            <a:endCxn id="63" idx="7"/>
          </p:cNvCxnSpPr>
          <p:nvPr/>
        </p:nvCxnSpPr>
        <p:spPr>
          <a:xfrm flipH="1">
            <a:off x="6899123" y="2638873"/>
            <a:ext cx="488132" cy="29250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F27769C-1382-4BF5-811C-8EF40C28392D}"/>
              </a:ext>
            </a:extLst>
          </p:cNvPr>
          <p:cNvCxnSpPr>
            <a:cxnSpLocks/>
            <a:stCxn id="5" idx="5"/>
            <a:endCxn id="66" idx="1"/>
          </p:cNvCxnSpPr>
          <p:nvPr/>
        </p:nvCxnSpPr>
        <p:spPr>
          <a:xfrm>
            <a:off x="7467963" y="2638873"/>
            <a:ext cx="354186" cy="292505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AF9151-6F65-4D72-8C65-60A48A88E1B9}"/>
              </a:ext>
            </a:extLst>
          </p:cNvPr>
          <p:cNvCxnSpPr>
            <a:cxnSpLocks/>
            <a:stCxn id="63" idx="3"/>
            <a:endCxn id="71" idx="7"/>
          </p:cNvCxnSpPr>
          <p:nvPr/>
        </p:nvCxnSpPr>
        <p:spPr>
          <a:xfrm flipH="1">
            <a:off x="6409812" y="3012086"/>
            <a:ext cx="408603" cy="376560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FCF3CE6-AF19-4C15-A0F7-89DB66CAA3FD}"/>
              </a:ext>
            </a:extLst>
          </p:cNvPr>
          <p:cNvSpPr txBox="1"/>
          <p:nvPr/>
        </p:nvSpPr>
        <p:spPr>
          <a:xfrm>
            <a:off x="7099109" y="32905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01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E114C8-D971-4AD1-B344-7EB54BC123B6}"/>
              </a:ext>
            </a:extLst>
          </p:cNvPr>
          <p:cNvCxnSpPr>
            <a:cxnSpLocks/>
            <a:stCxn id="100" idx="5"/>
            <a:endCxn id="56" idx="1"/>
          </p:cNvCxnSpPr>
          <p:nvPr/>
        </p:nvCxnSpPr>
        <p:spPr>
          <a:xfrm>
            <a:off x="7640303" y="3925242"/>
            <a:ext cx="566648" cy="322000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6D5B397-53D5-4D76-B442-577514C50781}"/>
              </a:ext>
            </a:extLst>
          </p:cNvPr>
          <p:cNvSpPr txBox="1"/>
          <p:nvPr/>
        </p:nvSpPr>
        <p:spPr>
          <a:xfrm>
            <a:off x="6070093" y="387323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E39182F-EAE4-4107-B6EB-85A46A222A3D}"/>
              </a:ext>
            </a:extLst>
          </p:cNvPr>
          <p:cNvSpPr txBox="1"/>
          <p:nvPr/>
        </p:nvSpPr>
        <p:spPr>
          <a:xfrm>
            <a:off x="5963726" y="321317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74FD12-BA88-4B55-894B-627874BE3AC9}"/>
              </a:ext>
            </a:extLst>
          </p:cNvPr>
          <p:cNvSpPr txBox="1"/>
          <p:nvPr/>
        </p:nvSpPr>
        <p:spPr>
          <a:xfrm>
            <a:off x="8293540" y="31271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E53F19-0C7F-49DB-AD92-0117606783DF}"/>
              </a:ext>
            </a:extLst>
          </p:cNvPr>
          <p:cNvCxnSpPr>
            <a:cxnSpLocks/>
            <a:stCxn id="78" idx="7"/>
            <a:endCxn id="70" idx="3"/>
          </p:cNvCxnSpPr>
          <p:nvPr/>
        </p:nvCxnSpPr>
        <p:spPr>
          <a:xfrm flipV="1">
            <a:off x="6633613" y="3469354"/>
            <a:ext cx="411201" cy="394367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24EC87-9683-4D1E-AD6E-E91BD1C72C23}"/>
              </a:ext>
            </a:extLst>
          </p:cNvPr>
          <p:cNvCxnSpPr>
            <a:cxnSpLocks/>
            <a:stCxn id="96" idx="3"/>
            <a:endCxn id="100" idx="7"/>
          </p:cNvCxnSpPr>
          <p:nvPr/>
        </p:nvCxnSpPr>
        <p:spPr>
          <a:xfrm flipH="1">
            <a:off x="7640303" y="3392175"/>
            <a:ext cx="566648" cy="452359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DF60856-F5A2-41F0-A79A-A3FB98E1B6B5}"/>
              </a:ext>
            </a:extLst>
          </p:cNvPr>
          <p:cNvCxnSpPr>
            <a:cxnSpLocks/>
            <a:stCxn id="96" idx="5"/>
            <a:endCxn id="101" idx="1"/>
          </p:cNvCxnSpPr>
          <p:nvPr/>
        </p:nvCxnSpPr>
        <p:spPr>
          <a:xfrm>
            <a:off x="8287659" y="3392175"/>
            <a:ext cx="397816" cy="323079"/>
          </a:xfrm>
          <a:prstGeom prst="line">
            <a:avLst/>
          </a:prstGeom>
          <a:ln w="12700">
            <a:solidFill>
              <a:srgbClr val="0000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B63477-ED44-4E40-9AAB-010AA2080A14}"/>
              </a:ext>
            </a:extLst>
          </p:cNvPr>
          <p:cNvSpPr txBox="1"/>
          <p:nvPr/>
        </p:nvSpPr>
        <p:spPr>
          <a:xfrm>
            <a:off x="7269196" y="35600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773E14-624E-4897-B5A1-B4652A33BCF4}"/>
              </a:ext>
            </a:extLst>
          </p:cNvPr>
          <p:cNvSpPr txBox="1"/>
          <p:nvPr/>
        </p:nvSpPr>
        <p:spPr>
          <a:xfrm>
            <a:off x="8449792" y="39535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111</a:t>
            </a:r>
          </a:p>
        </p:txBody>
      </p:sp>
      <p:graphicFrame>
        <p:nvGraphicFramePr>
          <p:cNvPr id="43" name="Table 95">
            <a:extLst>
              <a:ext uri="{FF2B5EF4-FFF2-40B4-BE49-F238E27FC236}">
                <a16:creationId xmlns:a16="http://schemas.microsoft.com/office/drawing/2014/main" id="{556028B0-4EBD-428C-919E-A0FE36701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04622"/>
              </p:ext>
            </p:extLst>
          </p:nvPr>
        </p:nvGraphicFramePr>
        <p:xfrm>
          <a:off x="3002513" y="3217603"/>
          <a:ext cx="1645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05">
                  <a:extLst>
                    <a:ext uri="{9D8B030D-6E8A-4147-A177-3AD203B41FA5}">
                      <a16:colId xmlns:a16="http://schemas.microsoft.com/office/drawing/2014/main" val="2506446159"/>
                    </a:ext>
                  </a:extLst>
                </a:gridCol>
                <a:gridCol w="912515">
                  <a:extLst>
                    <a:ext uri="{9D8B030D-6E8A-4147-A177-3AD203B41FA5}">
                      <a16:colId xmlns:a16="http://schemas.microsoft.com/office/drawing/2014/main" val="670768741"/>
                    </a:ext>
                  </a:extLst>
                </a:gridCol>
              </a:tblGrid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466685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02262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054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56229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30808"/>
                  </a:ext>
                </a:extLst>
              </a:tr>
              <a:tr h="278050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-250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7499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3DB8F9-1B32-4BCD-8241-70BEF41C976C}"/>
              </a:ext>
            </a:extLst>
          </p:cNvPr>
          <p:cNvCxnSpPr>
            <a:cxnSpLocks/>
            <a:stCxn id="63" idx="5"/>
            <a:endCxn id="70" idx="1"/>
          </p:cNvCxnSpPr>
          <p:nvPr/>
        </p:nvCxnSpPr>
        <p:spPr>
          <a:xfrm>
            <a:off x="6899123" y="3012086"/>
            <a:ext cx="145691" cy="376560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967DA7-388E-4AC0-AB51-08E4F0C2E01D}"/>
              </a:ext>
            </a:extLst>
          </p:cNvPr>
          <p:cNvCxnSpPr>
            <a:cxnSpLocks/>
            <a:stCxn id="66" idx="5"/>
            <a:endCxn id="96" idx="1"/>
          </p:cNvCxnSpPr>
          <p:nvPr/>
        </p:nvCxnSpPr>
        <p:spPr>
          <a:xfrm>
            <a:off x="7902857" y="3012086"/>
            <a:ext cx="304094" cy="299381"/>
          </a:xfrm>
          <a:prstGeom prst="line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4254CA4-7C9E-4CC0-BF97-5C2204627FC3}"/>
              </a:ext>
            </a:extLst>
          </p:cNvPr>
          <p:cNvSpPr/>
          <p:nvPr/>
        </p:nvSpPr>
        <p:spPr>
          <a:xfrm>
            <a:off x="8190236" y="4230527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23855C-C079-44F9-BFCC-180EB795D324}"/>
              </a:ext>
            </a:extLst>
          </p:cNvPr>
          <p:cNvSpPr txBox="1"/>
          <p:nvPr/>
        </p:nvSpPr>
        <p:spPr>
          <a:xfrm>
            <a:off x="8252233" y="432047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24BF3B-C1B6-4D83-ADD9-439F8A7158A3}"/>
              </a:ext>
            </a:extLst>
          </p:cNvPr>
          <p:cNvCxnSpPr>
            <a:cxnSpLocks/>
            <a:stCxn id="100" idx="3"/>
            <a:endCxn id="62" idx="7"/>
          </p:cNvCxnSpPr>
          <p:nvPr/>
        </p:nvCxnSpPr>
        <p:spPr>
          <a:xfrm flipH="1">
            <a:off x="7214993" y="3925242"/>
            <a:ext cx="344602" cy="339237"/>
          </a:xfrm>
          <a:prstGeom prst="line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5DE5D59-AC2E-4A5D-86AB-6BFA3E24EEF9}"/>
              </a:ext>
            </a:extLst>
          </p:cNvPr>
          <p:cNvSpPr/>
          <p:nvPr/>
        </p:nvSpPr>
        <p:spPr>
          <a:xfrm>
            <a:off x="7117570" y="4247764"/>
            <a:ext cx="114138" cy="114138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6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6861F0-F566-4065-B322-C59962F99EF0}"/>
              </a:ext>
            </a:extLst>
          </p:cNvPr>
          <p:cNvSpPr txBox="1"/>
          <p:nvPr/>
        </p:nvSpPr>
        <p:spPr>
          <a:xfrm>
            <a:off x="6711303" y="431482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1100</a:t>
            </a:r>
          </a:p>
        </p:txBody>
      </p:sp>
    </p:spTree>
    <p:extLst>
      <p:ext uri="{BB962C8B-B14F-4D97-AF65-F5344CB8AC3E}">
        <p14:creationId xmlns:p14="http://schemas.microsoft.com/office/powerpoint/2010/main" val="343039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77300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0.4, 0.2, 0.2, 0.1, 0.1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`=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0.2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0.2, 0.1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7730001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9110A4B-F923-4261-8441-91C8D0270305}"/>
              </a:ext>
            </a:extLst>
          </p:cNvPr>
          <p:cNvSpPr txBox="1"/>
          <p:nvPr/>
        </p:nvSpPr>
        <p:spPr>
          <a:xfrm>
            <a:off x="232920" y="1915826"/>
            <a:ext cx="479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Relative Entropy between P and P`?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30D5F641-FD0E-4528-90F9-07386DD6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7B6BA-22B5-4E95-82AA-5C5A3292EC78}"/>
              </a:ext>
            </a:extLst>
          </p:cNvPr>
          <p:cNvSpPr txBox="1"/>
          <p:nvPr/>
        </p:nvSpPr>
        <p:spPr>
          <a:xfrm>
            <a:off x="457200" y="2355761"/>
            <a:ext cx="3138423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 is True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P` is Observed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DAD34-0EEC-459B-A17C-0AA9294DD1BF}"/>
                  </a:ext>
                </a:extLst>
              </p:cNvPr>
              <p:cNvSpPr txBox="1"/>
              <p:nvPr/>
            </p:nvSpPr>
            <p:spPr>
              <a:xfrm>
                <a:off x="180618" y="3364087"/>
                <a:ext cx="3752822" cy="78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`(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DAD34-0EEC-459B-A17C-0AA9294DD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18" y="3364087"/>
                <a:ext cx="3752822" cy="782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B5A96-A0C4-4FC9-BDD5-BE53E616E04B}"/>
                  </a:ext>
                </a:extLst>
              </p:cNvPr>
              <p:cNvSpPr txBox="1"/>
              <p:nvPr/>
            </p:nvSpPr>
            <p:spPr>
              <a:xfrm>
                <a:off x="150000" y="4212673"/>
                <a:ext cx="6863995" cy="921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⋯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B5A96-A0C4-4FC9-BDD5-BE53E616E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00" y="4212673"/>
                <a:ext cx="6863995" cy="921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51004-58AD-40C9-B3D9-FE708CCDE8E1}"/>
                  </a:ext>
                </a:extLst>
              </p:cNvPr>
              <p:cNvSpPr txBox="1"/>
              <p:nvPr/>
            </p:nvSpPr>
            <p:spPr>
              <a:xfrm>
                <a:off x="144354" y="5268189"/>
                <a:ext cx="4538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=0.166−0.0644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0.0585 + 0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51004-58AD-40C9-B3D9-FE708CCD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4" y="5268189"/>
                <a:ext cx="4538487" cy="369332"/>
              </a:xfrm>
              <a:prstGeom prst="rect">
                <a:avLst/>
              </a:prstGeom>
              <a:blipFill>
                <a:blip r:embed="rId5"/>
                <a:stretch>
                  <a:fillRect t="-8197" r="-2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06B03-3482-4983-BF4B-98A93EA59CE5}"/>
                  </a:ext>
                </a:extLst>
              </p:cNvPr>
              <p:cNvSpPr txBox="1"/>
              <p:nvPr/>
            </p:nvSpPr>
            <p:spPr>
              <a:xfrm>
                <a:off x="3423780" y="5838282"/>
                <a:ext cx="2209772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𝟎𝟒𝟑𝟏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906B03-3482-4983-BF4B-98A93EA59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80" y="5838282"/>
                <a:ext cx="220977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C9750-42C7-4BBE-8147-1E2D495D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3" y="1314489"/>
            <a:ext cx="8412923" cy="34720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662E81F-128F-4F6D-B48A-97732E4E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6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2(b)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/>
              <p:nvPr/>
            </p:nvSpPr>
            <p:spPr>
              <a:xfrm>
                <a:off x="292276" y="1417638"/>
                <a:ext cx="5074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;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0.3, 0.25, 0.2, 0.15, 0.1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81386-0C05-40DB-BBE4-4B005BEDF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6" y="1417638"/>
                <a:ext cx="507414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180E78-3C99-4E46-B19F-7FDE66D3DF92}"/>
              </a:ext>
            </a:extLst>
          </p:cNvPr>
          <p:cNvSpPr txBox="1"/>
          <p:nvPr/>
        </p:nvSpPr>
        <p:spPr>
          <a:xfrm>
            <a:off x="256540" y="1963540"/>
            <a:ext cx="617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average coding length difference of this new code?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863A80F-CBA6-4A10-9969-E17920864A7C}"/>
              </a:ext>
            </a:extLst>
          </p:cNvPr>
          <p:cNvSpPr/>
          <p:nvPr/>
        </p:nvSpPr>
        <p:spPr>
          <a:xfrm>
            <a:off x="1216828" y="3021419"/>
            <a:ext cx="412004" cy="2785463"/>
          </a:xfrm>
          <a:prstGeom prst="righ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F29DB-20F9-4602-B1C3-CD0197D85B0B}"/>
                  </a:ext>
                </a:extLst>
              </p:cNvPr>
              <p:cNvSpPr txBox="1"/>
              <p:nvPr/>
            </p:nvSpPr>
            <p:spPr>
              <a:xfrm>
                <a:off x="1734496" y="4276990"/>
                <a:ext cx="6645409" cy="397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Average Coding Length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0.3∗2+0.25∗3+0.2∗3+0.15∗4+0.1∗4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0.3+0.25+0.2+0.15+0.1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2.95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F29DB-20F9-4602-B1C3-CD0197D8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96" y="4276990"/>
                <a:ext cx="6645409" cy="397353"/>
              </a:xfrm>
              <a:prstGeom prst="rect">
                <a:avLst/>
              </a:prstGeom>
              <a:blipFill>
                <a:blip r:embed="rId3"/>
                <a:stretch>
                  <a:fillRect l="-2202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017EB2-B83F-4F76-8A36-B86BF9AB6747}"/>
              </a:ext>
            </a:extLst>
          </p:cNvPr>
          <p:cNvSpPr txBox="1"/>
          <p:nvPr/>
        </p:nvSpPr>
        <p:spPr>
          <a:xfrm>
            <a:off x="3017201" y="5339647"/>
            <a:ext cx="4690130" cy="9233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P`</a:t>
            </a:r>
            <a:r>
              <a:rPr lang="en-US" dirty="0"/>
              <a:t>(A)= 2.23 bits/symbol vs. L = 2.95 bits/symbol</a:t>
            </a:r>
          </a:p>
          <a:p>
            <a:endParaRPr lang="en-US" dirty="0"/>
          </a:p>
          <a:p>
            <a:r>
              <a:rPr lang="en-US" dirty="0"/>
              <a:t>Difference of </a:t>
            </a:r>
            <a:r>
              <a:rPr lang="en-US" b="1" dirty="0"/>
              <a:t>0.72</a:t>
            </a:r>
            <a:r>
              <a:rPr lang="en-US" dirty="0"/>
              <a:t> bits/symbol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B12C0-E044-4BBC-9160-BADCCA64D4E0}"/>
              </a:ext>
            </a:extLst>
          </p:cNvPr>
          <p:cNvSpPr txBox="1"/>
          <p:nvPr/>
        </p:nvSpPr>
        <p:spPr>
          <a:xfrm>
            <a:off x="332883" y="3010130"/>
            <a:ext cx="1003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0.3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0.25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3</a:t>
            </a:r>
            <a:r>
              <a:rPr lang="en-US" dirty="0"/>
              <a:t> = 0.2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4</a:t>
            </a:r>
            <a:r>
              <a:rPr lang="en-US" dirty="0"/>
              <a:t> = 0.15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baseline="-25000" dirty="0"/>
              <a:t>5</a:t>
            </a:r>
            <a:r>
              <a:rPr lang="en-US" dirty="0"/>
              <a:t> = 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91876-304C-42EA-8523-845D64F2642E}"/>
              </a:ext>
            </a:extLst>
          </p:cNvPr>
          <p:cNvSpPr txBox="1"/>
          <p:nvPr/>
        </p:nvSpPr>
        <p:spPr>
          <a:xfrm>
            <a:off x="819098" y="331174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4610D-57AF-4062-9292-8BECECF33072}"/>
              </a:ext>
            </a:extLst>
          </p:cNvPr>
          <p:cNvSpPr txBox="1"/>
          <p:nvPr/>
        </p:nvSpPr>
        <p:spPr>
          <a:xfrm>
            <a:off x="791045" y="3842474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8FB412-BE1F-4A01-9805-DBBA0C8F9005}"/>
              </a:ext>
            </a:extLst>
          </p:cNvPr>
          <p:cNvSpPr txBox="1"/>
          <p:nvPr/>
        </p:nvSpPr>
        <p:spPr>
          <a:xfrm>
            <a:off x="736405" y="441912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23A598-C5E6-40DB-AA3A-731C8E6480FB}"/>
              </a:ext>
            </a:extLst>
          </p:cNvPr>
          <p:cNvSpPr txBox="1"/>
          <p:nvPr/>
        </p:nvSpPr>
        <p:spPr>
          <a:xfrm>
            <a:off x="742719" y="493998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1100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BCA5E-CDE1-4EC0-8A7B-BE519149650E}"/>
              </a:ext>
            </a:extLst>
          </p:cNvPr>
          <p:cNvSpPr txBox="1"/>
          <p:nvPr/>
        </p:nvSpPr>
        <p:spPr>
          <a:xfrm>
            <a:off x="740551" y="551859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1101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0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9A7EC-9795-4593-9A2F-9A4D081497D6}"/>
              </a:ext>
            </a:extLst>
          </p:cNvPr>
          <p:cNvGrpSpPr/>
          <p:nvPr/>
        </p:nvGrpSpPr>
        <p:grpSpPr>
          <a:xfrm>
            <a:off x="158045" y="1395060"/>
            <a:ext cx="8816622" cy="2691518"/>
            <a:chOff x="1729777" y="1417638"/>
            <a:chExt cx="5661867" cy="15533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14FA3A-1DC1-454A-B77B-9CDD03525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2355" y="1417638"/>
              <a:ext cx="5639289" cy="11583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9249C3-40A1-4387-966A-0C9B9E2B7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9777" y="2506111"/>
              <a:ext cx="5624047" cy="464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837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2C086-5BDE-4AC1-894A-32E03F1D545A}"/>
              </a:ext>
            </a:extLst>
          </p:cNvPr>
          <p:cNvSpPr txBox="1"/>
          <p:nvPr/>
        </p:nvSpPr>
        <p:spPr>
          <a:xfrm>
            <a:off x="265723" y="1417638"/>
            <a:ext cx="28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Residual Error: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E74A66-6496-4FB0-969B-93300A39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6" y="1958138"/>
            <a:ext cx="4275190" cy="3238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036432-1CAE-495F-BE6B-424454E7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16" y="1958138"/>
            <a:ext cx="4130398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2C086-5BDE-4AC1-894A-32E03F1D545A}"/>
              </a:ext>
            </a:extLst>
          </p:cNvPr>
          <p:cNvSpPr txBox="1"/>
          <p:nvPr/>
        </p:nvSpPr>
        <p:spPr>
          <a:xfrm>
            <a:off x="265723" y="1417638"/>
            <a:ext cx="28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the Residual Error: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3C790E-1199-4E68-98E5-94887A49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3" y="1913243"/>
            <a:ext cx="4398686" cy="35271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81083-3B42-4A86-A284-E08A2C95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020" y="1913243"/>
            <a:ext cx="4407193" cy="35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6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2C086-5BDE-4AC1-894A-32E03F1D545A}"/>
              </a:ext>
            </a:extLst>
          </p:cNvPr>
          <p:cNvSpPr txBox="1"/>
          <p:nvPr/>
        </p:nvSpPr>
        <p:spPr>
          <a:xfrm>
            <a:off x="265723" y="1417638"/>
            <a:ext cx="650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double sided Geometry Distribution that best fits the error.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8618A-A5C1-42DF-B331-7C1628C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0029"/>
            <a:ext cx="3238781" cy="8077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FED0D0-C1C9-46EF-8332-9F667F1D9E47}"/>
              </a:ext>
            </a:extLst>
          </p:cNvPr>
          <p:cNvCxnSpPr>
            <a:stCxn id="5" idx="3"/>
          </p:cNvCxnSpPr>
          <p:nvPr/>
        </p:nvCxnSpPr>
        <p:spPr>
          <a:xfrm>
            <a:off x="3695981" y="2373924"/>
            <a:ext cx="1235527" cy="25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DAE97-2FAD-4AFD-A5BA-8215EEA790E3}"/>
              </a:ext>
            </a:extLst>
          </p:cNvPr>
          <p:cNvSpPr txBox="1"/>
          <p:nvPr/>
        </p:nvSpPr>
        <p:spPr>
          <a:xfrm>
            <a:off x="5111265" y="2219576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best value for </a:t>
            </a:r>
            <a:r>
              <a:rPr lang="el-GR" dirty="0"/>
              <a:t>ρ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85BCF-EEB3-4450-877F-F1469AA2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4" y="2803218"/>
            <a:ext cx="4968671" cy="366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A73225-E804-4142-A845-6FB7D7F485C4}"/>
              </a:ext>
            </a:extLst>
          </p:cNvPr>
          <p:cNvSpPr txBox="1"/>
          <p:nvPr/>
        </p:nvSpPr>
        <p:spPr>
          <a:xfrm>
            <a:off x="5873265" y="3332996"/>
            <a:ext cx="173637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</a:t>
            </a:r>
            <a:r>
              <a:rPr lang="el-GR" dirty="0"/>
              <a:t>ρ</a:t>
            </a:r>
            <a:r>
              <a:rPr lang="en-US" dirty="0"/>
              <a:t> = 0.81</a:t>
            </a:r>
          </a:p>
        </p:txBody>
      </p:sp>
    </p:spTree>
    <p:extLst>
      <p:ext uri="{BB962C8B-B14F-4D97-AF65-F5344CB8AC3E}">
        <p14:creationId xmlns:p14="http://schemas.microsoft.com/office/powerpoint/2010/main" val="3518564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249C3-40A1-4387-966A-0C9B9E2B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5" y="1311625"/>
            <a:ext cx="8757729" cy="805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30AEF-AAC2-4D90-8297-259AB6FB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97" y="2229681"/>
            <a:ext cx="1082134" cy="777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8F4606-5864-4FA7-937E-CA464F33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907" y="3574836"/>
            <a:ext cx="5273497" cy="131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5C704-7208-4400-A0BA-69740846A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882" y="5350815"/>
            <a:ext cx="1562235" cy="701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5BA7B-4A3F-4CB8-B260-97A87146A39F}"/>
                  </a:ext>
                </a:extLst>
              </p:cNvPr>
              <p:cNvSpPr txBox="1"/>
              <p:nvPr/>
            </p:nvSpPr>
            <p:spPr>
              <a:xfrm>
                <a:off x="457200" y="2379463"/>
                <a:ext cx="2652714" cy="4910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Find m,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5BA7B-4A3F-4CB8-B260-97A87146A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79463"/>
                <a:ext cx="2652714" cy="491096"/>
              </a:xfrm>
              <a:prstGeom prst="rect">
                <a:avLst/>
              </a:prstGeom>
              <a:blipFill>
                <a:blip r:embed="rId6"/>
                <a:stretch>
                  <a:fillRect l="-1839" r="-92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ACC78-9524-4915-BCD5-6B0E7B46CC17}"/>
              </a:ext>
            </a:extLst>
          </p:cNvPr>
          <p:cNvCxnSpPr>
            <a:stCxn id="9" idx="3"/>
          </p:cNvCxnSpPr>
          <p:nvPr/>
        </p:nvCxnSpPr>
        <p:spPr>
          <a:xfrm>
            <a:off x="3109914" y="2625011"/>
            <a:ext cx="9202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8591691-0E38-41E9-86F2-12C3463C1A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34787" y="2703152"/>
            <a:ext cx="1302489" cy="12660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31A897-D6FA-4ED2-92D4-4E44109AEA98}"/>
              </a:ext>
            </a:extLst>
          </p:cNvPr>
          <p:cNvCxnSpPr/>
          <p:nvPr/>
        </p:nvCxnSpPr>
        <p:spPr>
          <a:xfrm>
            <a:off x="7846646" y="4540738"/>
            <a:ext cx="0" cy="72968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17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90306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249C3-40A1-4387-966A-0C9B9E2B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5" y="1311625"/>
            <a:ext cx="8757729" cy="805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5BA7B-4A3F-4CB8-B260-97A87146A39F}"/>
                  </a:ext>
                </a:extLst>
              </p:cNvPr>
              <p:cNvSpPr txBox="1"/>
              <p:nvPr/>
            </p:nvSpPr>
            <p:spPr>
              <a:xfrm>
                <a:off x="457200" y="2379463"/>
                <a:ext cx="2652714" cy="49109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Find m,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5BA7B-4A3F-4CB8-B260-97A87146A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79463"/>
                <a:ext cx="2652714" cy="491096"/>
              </a:xfrm>
              <a:prstGeom prst="rect">
                <a:avLst/>
              </a:prstGeom>
              <a:blipFill>
                <a:blip r:embed="rId6"/>
                <a:stretch>
                  <a:fillRect l="-1839" r="-92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C7599-42A8-4167-B705-4F0D364FE7A0}"/>
                  </a:ext>
                </a:extLst>
              </p:cNvPr>
              <p:cNvSpPr txBox="1"/>
              <p:nvPr/>
            </p:nvSpPr>
            <p:spPr>
              <a:xfrm>
                <a:off x="3868615" y="2230974"/>
                <a:ext cx="284167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1−0.81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=4.2632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5C7599-42A8-4167-B705-4F0D364F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15" y="2230974"/>
                <a:ext cx="2841675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7F6630-AA7F-48AD-A0E9-FD69AC03E31C}"/>
                  </a:ext>
                </a:extLst>
              </p:cNvPr>
              <p:cNvSpPr txBox="1"/>
              <p:nvPr/>
            </p:nvSpPr>
            <p:spPr>
              <a:xfrm>
                <a:off x="2813389" y="3389752"/>
                <a:ext cx="495212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4.2632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= max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1.0919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7F6630-AA7F-48AD-A0E9-FD69AC03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89" y="3389752"/>
                <a:ext cx="4952125" cy="506870"/>
              </a:xfrm>
              <a:prstGeom prst="rect">
                <a:avLst/>
              </a:prstGeom>
              <a:blipFill>
                <a:blip r:embed="rId8"/>
                <a:stretch>
                  <a:fillRect r="-123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4581BB-2EF5-4EBE-AD72-0F3354C2B036}"/>
                  </a:ext>
                </a:extLst>
              </p:cNvPr>
              <p:cNvSpPr txBox="1"/>
              <p:nvPr/>
            </p:nvSpPr>
            <p:spPr>
              <a:xfrm>
                <a:off x="4315081" y="4389698"/>
                <a:ext cx="19487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4581BB-2EF5-4EBE-AD72-0F3354C2B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81" y="4389698"/>
                <a:ext cx="1948739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00FCCE-0A2D-49F8-8F1F-4EE46794209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289452" y="2843706"/>
            <a:ext cx="1" cy="546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86188A-CC0D-4631-A8A4-EBB86465A249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5289451" y="3896622"/>
            <a:ext cx="1" cy="4930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550F77-5140-45FF-BF33-D2C56F6C9E24}"/>
                  </a:ext>
                </a:extLst>
              </p:cNvPr>
              <p:cNvSpPr txBox="1"/>
              <p:nvPr/>
            </p:nvSpPr>
            <p:spPr>
              <a:xfrm>
                <a:off x="3543715" y="5347291"/>
                <a:ext cx="3491469" cy="6347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=0.4305 ≤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550F77-5140-45FF-BF33-D2C56F6C9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15" y="5347291"/>
                <a:ext cx="3491469" cy="6347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63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8628" y="6356350"/>
            <a:ext cx="3163389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1522" y="6356350"/>
            <a:ext cx="2133600" cy="365125"/>
          </a:xfrm>
        </p:spPr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249C3-40A1-4387-966A-0C9B9E2B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5" y="1131874"/>
            <a:ext cx="8757729" cy="805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B29A0-AF69-4EDA-9DA8-7AD6D10D5696}"/>
                  </a:ext>
                </a:extLst>
              </p:cNvPr>
              <p:cNvSpPr txBox="1"/>
              <p:nvPr/>
            </p:nvSpPr>
            <p:spPr>
              <a:xfrm>
                <a:off x="457200" y="1688125"/>
                <a:ext cx="6366743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:r>
                  <a:rPr lang="en-US" i="1" dirty="0"/>
                  <a:t>m</a:t>
                </a:r>
                <a:r>
                  <a:rPr lang="en-US" dirty="0"/>
                  <a:t> = 4, the code is designed using: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Symbols: 256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B29A0-AF69-4EDA-9DA8-7AD6D10D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8125"/>
                <a:ext cx="6366743" cy="781817"/>
              </a:xfrm>
              <a:prstGeom prst="rect">
                <a:avLst/>
              </a:prstGeom>
              <a:blipFill>
                <a:blip r:embed="rId3"/>
                <a:stretch>
                  <a:fillRect l="-766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C482250-1E61-4494-BA50-B36BC6D14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74399"/>
              </p:ext>
            </p:extLst>
          </p:nvPr>
        </p:nvGraphicFramePr>
        <p:xfrm>
          <a:off x="15660" y="2524526"/>
          <a:ext cx="2468880" cy="3571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1708154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93672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278299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576777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86313459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74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7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2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001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6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356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0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241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913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11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119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4077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A6037D94-7656-4F4E-A846-BC7E999F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44378"/>
              </p:ext>
            </p:extLst>
          </p:nvPr>
        </p:nvGraphicFramePr>
        <p:xfrm>
          <a:off x="2509406" y="2513308"/>
          <a:ext cx="2651760" cy="357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1708154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93672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278299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76777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4370036"/>
                    </a:ext>
                  </a:extLst>
                </a:gridCol>
              </a:tblGrid>
              <a:tr h="2824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74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7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2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001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6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356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0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241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913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11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6119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84077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B164F1FB-B150-4B83-A58F-955DB87BC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14739"/>
              </p:ext>
            </p:extLst>
          </p:nvPr>
        </p:nvGraphicFramePr>
        <p:xfrm>
          <a:off x="5641168" y="2495549"/>
          <a:ext cx="3474720" cy="4305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708154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367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27829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576777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4370036"/>
                    </a:ext>
                  </a:extLst>
                </a:gridCol>
              </a:tblGrid>
              <a:tr h="2824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74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7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2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001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B202B3-84B9-4256-8551-7002347897BF}"/>
              </a:ext>
            </a:extLst>
          </p:cNvPr>
          <p:cNvSpPr txBox="1"/>
          <p:nvPr/>
        </p:nvSpPr>
        <p:spPr>
          <a:xfrm>
            <a:off x="5134305" y="3858597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7578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8628" y="6356350"/>
            <a:ext cx="3163389" cy="365125"/>
          </a:xfrm>
        </p:spPr>
        <p:txBody>
          <a:bodyPr/>
          <a:lstStyle/>
          <a:p>
            <a:r>
              <a:rPr lang="fr-FR" dirty="0"/>
              <a:t>ECE 484/5584 Final </a:t>
            </a:r>
            <a:r>
              <a:rPr lang="fr-FR" dirty="0" err="1"/>
              <a:t>Presentation</a:t>
            </a:r>
            <a:r>
              <a:rPr lang="fr-FR" dirty="0"/>
              <a:t> - </a:t>
            </a:r>
            <a:r>
              <a:rPr lang="fr-FR" dirty="0" err="1"/>
              <a:t>Spring</a:t>
            </a:r>
            <a:r>
              <a:rPr lang="fr-FR" dirty="0"/>
              <a:t>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01522" y="6356350"/>
            <a:ext cx="2133600" cy="365125"/>
          </a:xfrm>
        </p:spPr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249C3-40A1-4387-966A-0C9B9E2B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5" y="1131874"/>
            <a:ext cx="8757729" cy="805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B29A0-AF69-4EDA-9DA8-7AD6D10D5696}"/>
                  </a:ext>
                </a:extLst>
              </p:cNvPr>
              <p:cNvSpPr txBox="1"/>
              <p:nvPr/>
            </p:nvSpPr>
            <p:spPr>
              <a:xfrm>
                <a:off x="457200" y="1688125"/>
                <a:ext cx="6366743" cy="781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With </a:t>
                </a:r>
                <a:r>
                  <a:rPr lang="en-US" i="1" dirty="0"/>
                  <a:t>m</a:t>
                </a:r>
                <a:r>
                  <a:rPr lang="en-US" dirty="0"/>
                  <a:t> = 4, the code is designed using: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Symbols: 256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B29A0-AF69-4EDA-9DA8-7AD6D10D5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88125"/>
                <a:ext cx="6366743" cy="781817"/>
              </a:xfrm>
              <a:prstGeom prst="rect">
                <a:avLst/>
              </a:prstGeom>
              <a:blipFill>
                <a:blip r:embed="rId3"/>
                <a:stretch>
                  <a:fillRect l="-766" b="-1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B164F1FB-B150-4B83-A58F-955DB87BC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153380"/>
              </p:ext>
            </p:extLst>
          </p:nvPr>
        </p:nvGraphicFramePr>
        <p:xfrm>
          <a:off x="334512" y="5316900"/>
          <a:ext cx="7863840" cy="137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1708154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93672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12782994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8576777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4370036"/>
                    </a:ext>
                  </a:extLst>
                </a:gridCol>
              </a:tblGrid>
              <a:tr h="2824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74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7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2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1111111111111111111111111111111111111111111111111111111111111110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00114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8A136327-D164-4134-BEFE-AB9A307CA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74709"/>
              </p:ext>
            </p:extLst>
          </p:nvPr>
        </p:nvGraphicFramePr>
        <p:xfrm>
          <a:off x="334512" y="2415515"/>
          <a:ext cx="2468880" cy="247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1708154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93672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1278299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85767774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486313459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810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74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75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522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001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666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356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50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241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5A2D97-377D-4CEB-ABD8-F8F35A041739}"/>
              </a:ext>
            </a:extLst>
          </p:cNvPr>
          <p:cNvSpPr txBox="1"/>
          <p:nvPr/>
        </p:nvSpPr>
        <p:spPr>
          <a:xfrm>
            <a:off x="3923323" y="2656451"/>
            <a:ext cx="2588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Common Symbols</a:t>
            </a:r>
          </a:p>
          <a:p>
            <a:endParaRPr lang="en-US" dirty="0"/>
          </a:p>
          <a:p>
            <a:r>
              <a:rPr lang="en-US" dirty="0"/>
              <a:t>Very Uncommon Symbols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569855-DE7F-4226-8D0F-305C94A41930}"/>
              </a:ext>
            </a:extLst>
          </p:cNvPr>
          <p:cNvCxnSpPr/>
          <p:nvPr/>
        </p:nvCxnSpPr>
        <p:spPr>
          <a:xfrm flipH="1">
            <a:off x="2954215" y="2844800"/>
            <a:ext cx="96910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A7E774-411B-48E4-A7D7-37ACD2FFC5AC}"/>
              </a:ext>
            </a:extLst>
          </p:cNvPr>
          <p:cNvCxnSpPr>
            <a:cxnSpLocks/>
          </p:cNvCxnSpPr>
          <p:nvPr/>
        </p:nvCxnSpPr>
        <p:spPr>
          <a:xfrm flipH="1">
            <a:off x="4728308" y="3652812"/>
            <a:ext cx="226647" cy="16392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9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3(b)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967CC-10B6-440A-8449-CB5506448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pixels with small residuals occur more often, and therefore have shorter codes.</a:t>
            </a:r>
          </a:p>
          <a:p>
            <a:r>
              <a:rPr lang="en-US" dirty="0"/>
              <a:t>The pixels with large residuals occur very infrequently, and therefore have longer codes.</a:t>
            </a:r>
          </a:p>
          <a:p>
            <a:r>
              <a:rPr lang="en-US" i="1" dirty="0"/>
              <a:t>n </a:t>
            </a:r>
            <a:r>
              <a:rPr lang="en-US" dirty="0"/>
              <a:t>is a unique identifier.</a:t>
            </a:r>
          </a:p>
          <a:p>
            <a:r>
              <a:rPr lang="en-US" i="1" dirty="0"/>
              <a:t>q </a:t>
            </a:r>
            <a:r>
              <a:rPr lang="en-US" dirty="0"/>
              <a:t>is the quotient. It represents the unary group, and is a series of ‘1’s followed by a ‘0’.</a:t>
            </a:r>
          </a:p>
          <a:p>
            <a:r>
              <a:rPr lang="en-US" i="1" dirty="0"/>
              <a:t>r</a:t>
            </a:r>
            <a:r>
              <a:rPr lang="en-US" dirty="0"/>
              <a:t> is the remainder. It represents the index within a unary group.</a:t>
            </a:r>
          </a:p>
          <a:p>
            <a:r>
              <a:rPr lang="en-US" i="1" dirty="0"/>
              <a:t>code </a:t>
            </a:r>
            <a:r>
              <a:rPr lang="en-US" dirty="0"/>
              <a:t>is the codeword consisting of a series of ‘0’s and ‘1’s in an unary group and identifier within that group.</a:t>
            </a:r>
          </a:p>
          <a:p>
            <a:r>
              <a:rPr lang="en-US" i="1" dirty="0"/>
              <a:t>symbol</a:t>
            </a:r>
            <a:r>
              <a:rPr lang="en-US" dirty="0"/>
              <a:t> is the symbol transmitted by that code.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54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marginal distribution of X, P(X) and Y, P(Y)?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1948810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473438" y="3858944"/>
                <a:ext cx="5335371" cy="328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1,2,3,4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8" y="3858944"/>
                <a:ext cx="5335371" cy="328423"/>
              </a:xfrm>
              <a:prstGeom prst="rect">
                <a:avLst/>
              </a:prstGeom>
              <a:blipFill>
                <a:blip r:embed="rId3"/>
                <a:stretch>
                  <a:fillRect l="-1486" t="-140741" b="-2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B82D9-C70F-483E-B1EF-048CA0782C2A}"/>
                  </a:ext>
                </a:extLst>
              </p:cNvPr>
              <p:cNvSpPr txBox="1"/>
              <p:nvPr/>
            </p:nvSpPr>
            <p:spPr>
              <a:xfrm>
                <a:off x="1260570" y="5518255"/>
                <a:ext cx="118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/>
                  <a:t>1/8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B82D9-C70F-483E-B1EF-048CA078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5518255"/>
                <a:ext cx="1185389" cy="276999"/>
              </a:xfrm>
              <a:prstGeom prst="rect">
                <a:avLst/>
              </a:prstGeom>
              <a:blipFill>
                <a:blip r:embed="rId4"/>
                <a:stretch>
                  <a:fillRect l="-6701" t="-28261" r="-1134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A413CE-A2A7-44E1-9B84-6CA77CC5ADA9}"/>
                  </a:ext>
                </a:extLst>
              </p:cNvPr>
              <p:cNvSpPr txBox="1"/>
              <p:nvPr/>
            </p:nvSpPr>
            <p:spPr>
              <a:xfrm>
                <a:off x="1260570" y="5111627"/>
                <a:ext cx="1348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t-BR" i="1" dirty="0"/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=1/8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A413CE-A2A7-44E1-9B84-6CA77CC5A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5111627"/>
                <a:ext cx="1348895" cy="276999"/>
              </a:xfrm>
              <a:prstGeom prst="rect">
                <a:avLst/>
              </a:prstGeom>
              <a:blipFill>
                <a:blip r:embed="rId5"/>
                <a:stretch>
                  <a:fillRect l="-3620" t="-4444" r="-40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CEE4F-F8CD-4302-8EBD-1D08900B328C}"/>
                  </a:ext>
                </a:extLst>
              </p:cNvPr>
              <p:cNvSpPr txBox="1"/>
              <p:nvPr/>
            </p:nvSpPr>
            <p:spPr>
              <a:xfrm>
                <a:off x="1260570" y="4704998"/>
                <a:ext cx="1348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t-BR" i="1" dirty="0"/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=1/4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CEE4F-F8CD-4302-8EBD-1D08900B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4704998"/>
                <a:ext cx="1348895" cy="276999"/>
              </a:xfrm>
              <a:prstGeom prst="rect">
                <a:avLst/>
              </a:prstGeom>
              <a:blipFill>
                <a:blip r:embed="rId6"/>
                <a:stretch>
                  <a:fillRect l="-3620" t="-2222" r="-40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13EE80-6ADB-4E88-BE2F-2DC4565ED42F}"/>
                  </a:ext>
                </a:extLst>
              </p:cNvPr>
              <p:cNvSpPr txBox="1"/>
              <p:nvPr/>
            </p:nvSpPr>
            <p:spPr>
              <a:xfrm>
                <a:off x="1260570" y="4298369"/>
                <a:ext cx="1232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/>
                  <a:t> 1/2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13EE80-6ADB-4E88-BE2F-2DC4565E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4298369"/>
                <a:ext cx="1232966" cy="276999"/>
              </a:xfrm>
              <a:prstGeom prst="rect">
                <a:avLst/>
              </a:prstGeom>
              <a:blipFill>
                <a:blip r:embed="rId7"/>
                <a:stretch>
                  <a:fillRect l="-6436" t="-28261" r="-1089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585263-2CB7-438E-8A80-DD73827B268E}"/>
              </a:ext>
            </a:extLst>
          </p:cNvPr>
          <p:cNvSpPr/>
          <p:nvPr/>
        </p:nvSpPr>
        <p:spPr>
          <a:xfrm>
            <a:off x="2754486" y="4343984"/>
            <a:ext cx="575735" cy="1451270"/>
          </a:xfrm>
          <a:prstGeom prst="righ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26A83-B266-45BC-AC1A-E085928F3CBA}"/>
                  </a:ext>
                </a:extLst>
              </p:cNvPr>
              <p:cNvSpPr txBox="1"/>
              <p:nvPr/>
            </p:nvSpPr>
            <p:spPr>
              <a:xfrm>
                <a:off x="3568872" y="4738866"/>
                <a:ext cx="2984328" cy="64171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26A83-B266-45BC-AC1A-E085928F3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72" y="4738866"/>
                <a:ext cx="2984328" cy="6417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FAB6062-CB10-4C73-A327-872EC4A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8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54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marginal distribution of X, P(X) and Y, P(Y)?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1948810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473438" y="3858944"/>
                <a:ext cx="5303183" cy="318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1,2,3,4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8" y="3858944"/>
                <a:ext cx="5303183" cy="318421"/>
              </a:xfrm>
              <a:prstGeom prst="rect">
                <a:avLst/>
              </a:prstGeom>
              <a:blipFill>
                <a:blip r:embed="rId3"/>
                <a:stretch>
                  <a:fillRect l="-1494" t="-146154" b="-2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B82D9-C70F-483E-B1EF-048CA0782C2A}"/>
                  </a:ext>
                </a:extLst>
              </p:cNvPr>
              <p:cNvSpPr txBox="1"/>
              <p:nvPr/>
            </p:nvSpPr>
            <p:spPr>
              <a:xfrm>
                <a:off x="1260570" y="5518255"/>
                <a:ext cx="1185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/>
                  <a:t>1/4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B82D9-C70F-483E-B1EF-048CA0782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5518255"/>
                <a:ext cx="1185389" cy="276999"/>
              </a:xfrm>
              <a:prstGeom prst="rect">
                <a:avLst/>
              </a:prstGeom>
              <a:blipFill>
                <a:blip r:embed="rId4"/>
                <a:stretch>
                  <a:fillRect l="-6701" t="-28261" r="-1134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A413CE-A2A7-44E1-9B84-6CA77CC5ADA9}"/>
                  </a:ext>
                </a:extLst>
              </p:cNvPr>
              <p:cNvSpPr txBox="1"/>
              <p:nvPr/>
            </p:nvSpPr>
            <p:spPr>
              <a:xfrm>
                <a:off x="1260570" y="5111627"/>
                <a:ext cx="1284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=1/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A413CE-A2A7-44E1-9B84-6CA77CC5A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5111627"/>
                <a:ext cx="1284775" cy="276999"/>
              </a:xfrm>
              <a:prstGeom prst="rect">
                <a:avLst/>
              </a:prstGeom>
              <a:blipFill>
                <a:blip r:embed="rId5"/>
                <a:stretch>
                  <a:fillRect l="-6161" t="-28889" r="-995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CEE4F-F8CD-4302-8EBD-1D08900B328C}"/>
                  </a:ext>
                </a:extLst>
              </p:cNvPr>
              <p:cNvSpPr txBox="1"/>
              <p:nvPr/>
            </p:nvSpPr>
            <p:spPr>
              <a:xfrm>
                <a:off x="1260570" y="4704998"/>
                <a:ext cx="1339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pt-BR" i="1" dirty="0"/>
                            <m:t>P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=1/4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DCEE4F-F8CD-4302-8EBD-1D08900B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4704998"/>
                <a:ext cx="1339277" cy="276999"/>
              </a:xfrm>
              <a:prstGeom prst="rect">
                <a:avLst/>
              </a:prstGeom>
              <a:blipFill>
                <a:blip r:embed="rId6"/>
                <a:stretch>
                  <a:fillRect l="-3653" t="-2222" r="-411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13EE80-6ADB-4E88-BE2F-2DC4565ED42F}"/>
                  </a:ext>
                </a:extLst>
              </p:cNvPr>
              <p:cNvSpPr txBox="1"/>
              <p:nvPr/>
            </p:nvSpPr>
            <p:spPr>
              <a:xfrm>
                <a:off x="1260570" y="4298369"/>
                <a:ext cx="1223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i="1" dirty="0"/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dirty="0"/>
                  <a:t> 1/4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13EE80-6ADB-4E88-BE2F-2DC4565E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570" y="4298369"/>
                <a:ext cx="1223348" cy="276999"/>
              </a:xfrm>
              <a:prstGeom prst="rect">
                <a:avLst/>
              </a:prstGeom>
              <a:blipFill>
                <a:blip r:embed="rId7"/>
                <a:stretch>
                  <a:fillRect l="-6500" t="-28261" r="-11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E585263-2CB7-438E-8A80-DD73827B268E}"/>
              </a:ext>
            </a:extLst>
          </p:cNvPr>
          <p:cNvSpPr/>
          <p:nvPr/>
        </p:nvSpPr>
        <p:spPr>
          <a:xfrm>
            <a:off x="2754486" y="4343984"/>
            <a:ext cx="575735" cy="1451270"/>
          </a:xfrm>
          <a:prstGeom prst="rightBrac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26A83-B266-45BC-AC1A-E085928F3CBA}"/>
                  </a:ext>
                </a:extLst>
              </p:cNvPr>
              <p:cNvSpPr txBox="1"/>
              <p:nvPr/>
            </p:nvSpPr>
            <p:spPr>
              <a:xfrm>
                <a:off x="3568872" y="4738866"/>
                <a:ext cx="2984328" cy="64171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26A83-B266-45BC-AC1A-E085928F3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72" y="4738866"/>
                <a:ext cx="2984328" cy="6417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B6B79A0-28C1-45D3-9870-01402BE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358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entropy, H(X) and H(Y)?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28" y="1417638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120685" y="4314155"/>
                <a:ext cx="8902630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5" y="4314155"/>
                <a:ext cx="8902630" cy="509050"/>
              </a:xfrm>
              <a:prstGeom prst="rect">
                <a:avLst/>
              </a:prstGeom>
              <a:blipFill>
                <a:blip r:embed="rId3"/>
                <a:stretch>
                  <a:fillRect l="-164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/>
              <p:nvPr/>
            </p:nvSpPr>
            <p:spPr>
              <a:xfrm>
                <a:off x="600500" y="3421798"/>
                <a:ext cx="2984328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0" y="3421798"/>
                <a:ext cx="2984328" cy="641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DF345A-6641-4B03-B4FC-C84EE8AF363D}"/>
                  </a:ext>
                </a:extLst>
              </p:cNvPr>
              <p:cNvSpPr txBox="1"/>
              <p:nvPr/>
            </p:nvSpPr>
            <p:spPr>
              <a:xfrm>
                <a:off x="4132360" y="5872618"/>
                <a:ext cx="889667" cy="39748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H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DF345A-6641-4B03-B4FC-C84EE8AF3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60" y="5872618"/>
                <a:ext cx="889667" cy="397481"/>
              </a:xfrm>
              <a:prstGeom prst="rect">
                <a:avLst/>
              </a:prstGeom>
              <a:blipFill>
                <a:blip r:embed="rId5"/>
                <a:stretch>
                  <a:fillRect l="-16438" t="-3030" r="-616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7307B-087A-4BEB-AF19-5B3A02094092}"/>
                  </a:ext>
                </a:extLst>
              </p:cNvPr>
              <p:cNvSpPr txBox="1"/>
              <p:nvPr/>
            </p:nvSpPr>
            <p:spPr>
              <a:xfrm>
                <a:off x="120685" y="5073848"/>
                <a:ext cx="6348854" cy="438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7307B-087A-4BEB-AF19-5B3A0209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5" y="5073848"/>
                <a:ext cx="6348854" cy="438133"/>
              </a:xfrm>
              <a:prstGeom prst="rect">
                <a:avLst/>
              </a:prstGeom>
              <a:blipFill>
                <a:blip r:embed="rId6"/>
                <a:stretch>
                  <a:fillRect l="-2305" t="-94444" b="-1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FDC5341-0561-4E3C-AEA2-A1254E6C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358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entropy, H(X) and H(Y)?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28" y="1417638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120685" y="4314155"/>
                <a:ext cx="8902630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type m:val="skw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5" y="4314155"/>
                <a:ext cx="8902630" cy="509050"/>
              </a:xfrm>
              <a:prstGeom prst="rect">
                <a:avLst/>
              </a:prstGeom>
              <a:blipFill>
                <a:blip r:embed="rId3"/>
                <a:stretch>
                  <a:fillRect l="-164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/>
              <p:nvPr/>
            </p:nvSpPr>
            <p:spPr>
              <a:xfrm>
                <a:off x="600500" y="3421798"/>
                <a:ext cx="2984328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0" y="3421798"/>
                <a:ext cx="2984328" cy="641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DF345A-6641-4B03-B4FC-C84EE8AF363D}"/>
                  </a:ext>
                </a:extLst>
              </p:cNvPr>
              <p:cNvSpPr txBox="1"/>
              <p:nvPr/>
            </p:nvSpPr>
            <p:spPr>
              <a:xfrm>
                <a:off x="4132360" y="5872618"/>
                <a:ext cx="891270" cy="27699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H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b="1" dirty="0"/>
                  <a:t>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DF345A-6641-4B03-B4FC-C84EE8AF3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60" y="5872618"/>
                <a:ext cx="891270" cy="276999"/>
              </a:xfrm>
              <a:prstGeom prst="rect">
                <a:avLst/>
              </a:prstGeom>
              <a:blipFill>
                <a:blip r:embed="rId5"/>
                <a:stretch>
                  <a:fillRect l="-16438" t="-28261" r="-143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7307B-087A-4BEB-AF19-5B3A02094092}"/>
                  </a:ext>
                </a:extLst>
              </p:cNvPr>
              <p:cNvSpPr txBox="1"/>
              <p:nvPr/>
            </p:nvSpPr>
            <p:spPr>
              <a:xfrm>
                <a:off x="120685" y="5105108"/>
                <a:ext cx="4781117" cy="438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97307B-087A-4BEB-AF19-5B3A0209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85" y="5105108"/>
                <a:ext cx="4781117" cy="438133"/>
              </a:xfrm>
              <a:prstGeom prst="rect">
                <a:avLst/>
              </a:prstGeom>
              <a:blipFill>
                <a:blip r:embed="rId6"/>
                <a:stretch>
                  <a:fillRect l="-3061" t="-94444" b="-1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B3E413F-3E14-4032-8E17-9D665266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4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517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conditional entropy, H(X|Y) and H(Y|X)?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97" y="1785193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112870" y="4298509"/>
                <a:ext cx="8703921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0" y="4298509"/>
                <a:ext cx="8703921" cy="391133"/>
              </a:xfrm>
              <a:prstGeom prst="rect">
                <a:avLst/>
              </a:prstGeom>
              <a:blipFill>
                <a:blip r:embed="rId3"/>
                <a:stretch>
                  <a:fillRect l="-1682" t="-109375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/>
              <p:nvPr/>
            </p:nvSpPr>
            <p:spPr>
              <a:xfrm>
                <a:off x="402492" y="2802167"/>
                <a:ext cx="2984328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6AA894-FC13-4882-B434-72BCD587D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2" y="2802167"/>
                <a:ext cx="2984328" cy="6417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629AA-161F-4D00-AC59-0B451216B21B}"/>
                  </a:ext>
                </a:extLst>
              </p:cNvPr>
              <p:cNvSpPr txBox="1"/>
              <p:nvPr/>
            </p:nvSpPr>
            <p:spPr>
              <a:xfrm>
                <a:off x="97697" y="3515351"/>
                <a:ext cx="3568606" cy="703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629AA-161F-4D00-AC59-0B451216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7" y="3515351"/>
                <a:ext cx="3568606" cy="703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F8A3CB-B666-4041-8B47-90FA9B286A29}"/>
                  </a:ext>
                </a:extLst>
              </p:cNvPr>
              <p:cNvSpPr txBox="1"/>
              <p:nvPr/>
            </p:nvSpPr>
            <p:spPr>
              <a:xfrm>
                <a:off x="97697" y="4786528"/>
                <a:ext cx="8850051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F8A3CB-B666-4041-8B47-90FA9B28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7" y="4786528"/>
                <a:ext cx="8850051" cy="414537"/>
              </a:xfrm>
              <a:prstGeom prst="rect">
                <a:avLst/>
              </a:prstGeom>
              <a:blipFill>
                <a:blip r:embed="rId6"/>
                <a:stretch>
                  <a:fillRect l="-1584" t="-147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1E45C-2C2E-41A1-AD97-1FFA9BE75CF5}"/>
                  </a:ext>
                </a:extLst>
              </p:cNvPr>
              <p:cNvSpPr txBox="1"/>
              <p:nvPr/>
            </p:nvSpPr>
            <p:spPr>
              <a:xfrm>
                <a:off x="113327" y="5250245"/>
                <a:ext cx="5868786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1E45C-2C2E-41A1-AD97-1FFA9BE7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" y="5250245"/>
                <a:ext cx="5868786" cy="393441"/>
              </a:xfrm>
              <a:prstGeom prst="rect">
                <a:avLst/>
              </a:prstGeom>
              <a:blipFill>
                <a:blip r:embed="rId7"/>
                <a:stretch>
                  <a:fillRect l="-2495" t="-4615" r="-208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68C01-7EBF-4F86-A059-EB6B03AE6014}"/>
                  </a:ext>
                </a:extLst>
              </p:cNvPr>
              <p:cNvSpPr txBox="1"/>
              <p:nvPr/>
            </p:nvSpPr>
            <p:spPr>
              <a:xfrm>
                <a:off x="3862004" y="5853752"/>
                <a:ext cx="1220014" cy="40017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68C01-7EBF-4F86-A059-EB6B03AE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04" y="5853752"/>
                <a:ext cx="1220014" cy="400174"/>
              </a:xfrm>
              <a:prstGeom prst="rect">
                <a:avLst/>
              </a:prstGeom>
              <a:blipFill>
                <a:blip r:embed="rId8"/>
                <a:stretch>
                  <a:fillRect l="-12000" t="-3030" r="-45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42CDB98-A740-42AB-BD63-C1CDAB7B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2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1(c)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517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conditional entropy, H(X|Y) and H(Y|X)?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2336F-358E-4E1E-B0B5-9F42ED95E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97" y="1785193"/>
            <a:ext cx="4735689" cy="1753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/>
              <p:nvPr/>
            </p:nvSpPr>
            <p:spPr>
              <a:xfrm>
                <a:off x="112870" y="4298509"/>
                <a:ext cx="8843383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=4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115D3D-DF72-420B-8819-DF0ED4CC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0" y="4298509"/>
                <a:ext cx="8843383" cy="391133"/>
              </a:xfrm>
              <a:prstGeom prst="rect">
                <a:avLst/>
              </a:prstGeom>
              <a:blipFill>
                <a:blip r:embed="rId3"/>
                <a:stretch>
                  <a:fillRect l="-1655" t="-109375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629AA-161F-4D00-AC59-0B451216B21B}"/>
                  </a:ext>
                </a:extLst>
              </p:cNvPr>
              <p:cNvSpPr txBox="1"/>
              <p:nvPr/>
            </p:nvSpPr>
            <p:spPr>
              <a:xfrm>
                <a:off x="97697" y="3515351"/>
                <a:ext cx="357142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D629AA-161F-4D00-AC59-0B451216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7" y="3515351"/>
                <a:ext cx="3571427" cy="672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F8A3CB-B666-4041-8B47-90FA9B286A29}"/>
                  </a:ext>
                </a:extLst>
              </p:cNvPr>
              <p:cNvSpPr txBox="1"/>
              <p:nvPr/>
            </p:nvSpPr>
            <p:spPr>
              <a:xfrm>
                <a:off x="97697" y="4786528"/>
                <a:ext cx="898951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F8A3CB-B666-4041-8B47-90FA9B286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7" y="4786528"/>
                <a:ext cx="8989512" cy="414537"/>
              </a:xfrm>
              <a:prstGeom prst="rect">
                <a:avLst/>
              </a:prstGeom>
              <a:blipFill>
                <a:blip r:embed="rId5"/>
                <a:stretch>
                  <a:fillRect l="-1559" t="-1471"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1E45C-2C2E-41A1-AD97-1FFA9BE75CF5}"/>
                  </a:ext>
                </a:extLst>
              </p:cNvPr>
              <p:cNvSpPr txBox="1"/>
              <p:nvPr/>
            </p:nvSpPr>
            <p:spPr>
              <a:xfrm>
                <a:off x="113327" y="5250245"/>
                <a:ext cx="5827108" cy="393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E1E45C-2C2E-41A1-AD97-1FFA9BE7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7" y="5250245"/>
                <a:ext cx="5827108" cy="393569"/>
              </a:xfrm>
              <a:prstGeom prst="rect">
                <a:avLst/>
              </a:prstGeom>
              <a:blipFill>
                <a:blip r:embed="rId6"/>
                <a:stretch>
                  <a:fillRect l="-2513"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68C01-7EBF-4F86-A059-EB6B03AE6014}"/>
                  </a:ext>
                </a:extLst>
              </p:cNvPr>
              <p:cNvSpPr txBox="1"/>
              <p:nvPr/>
            </p:nvSpPr>
            <p:spPr>
              <a:xfrm>
                <a:off x="3862004" y="5853752"/>
                <a:ext cx="1220014" cy="400174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i="1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68C01-7EBF-4F86-A059-EB6B03AE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004" y="5853752"/>
                <a:ext cx="1220014" cy="400174"/>
              </a:xfrm>
              <a:prstGeom prst="rect">
                <a:avLst/>
              </a:prstGeom>
              <a:blipFill>
                <a:blip r:embed="rId7"/>
                <a:stretch>
                  <a:fillRect l="-12000" t="-3030" r="-450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2E76B-CEA5-46BB-BA05-1DA6F4887FC0}"/>
                  </a:ext>
                </a:extLst>
              </p:cNvPr>
              <p:cNvSpPr txBox="1"/>
              <p:nvPr/>
            </p:nvSpPr>
            <p:spPr>
              <a:xfrm>
                <a:off x="343235" y="1994455"/>
                <a:ext cx="2984328" cy="641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2E76B-CEA5-46BB-BA05-1DA6F488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5" y="1994455"/>
                <a:ext cx="2984328" cy="6417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918746-5A1B-4F4A-957A-2167AC4B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0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1: Problem 1(d)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DA366-4E8C-473C-958B-C5061F211FDA}"/>
              </a:ext>
            </a:extLst>
          </p:cNvPr>
          <p:cNvSpPr txBox="1"/>
          <p:nvPr/>
        </p:nvSpPr>
        <p:spPr>
          <a:xfrm>
            <a:off x="0" y="1417638"/>
            <a:ext cx="399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the mutual information, I(X,Y)?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2E76B-CEA5-46BB-BA05-1DA6F4887FC0}"/>
                  </a:ext>
                </a:extLst>
              </p:cNvPr>
              <p:cNvSpPr txBox="1"/>
              <p:nvPr/>
            </p:nvSpPr>
            <p:spPr>
              <a:xfrm>
                <a:off x="343234" y="1994455"/>
                <a:ext cx="8229599" cy="43088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72E76B-CEA5-46BB-BA05-1DA6F488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4" y="1994455"/>
                <a:ext cx="8229599" cy="430887"/>
              </a:xfrm>
              <a:prstGeom prst="rect">
                <a:avLst/>
              </a:prstGeom>
              <a:blipFill>
                <a:blip r:embed="rId2"/>
                <a:stretch>
                  <a:fillRect l="-2593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72C69-7A1C-47A4-A4FB-28885EEACED3}"/>
                  </a:ext>
                </a:extLst>
              </p:cNvPr>
              <p:cNvSpPr txBox="1"/>
              <p:nvPr/>
            </p:nvSpPr>
            <p:spPr>
              <a:xfrm>
                <a:off x="3937859" y="2690849"/>
                <a:ext cx="1040349" cy="14763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/>
                  <a:t>H(X)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i="1" dirty="0"/>
              </a:p>
              <a:p>
                <a:r>
                  <a:rPr lang="en-US" i="1" dirty="0"/>
                  <a:t>H(Y) = 2</a:t>
                </a:r>
              </a:p>
              <a:p>
                <a:r>
                  <a:rPr lang="en-US" i="1" dirty="0"/>
                  <a:t>H(X|Y)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i="1" dirty="0"/>
              </a:p>
              <a:p>
                <a:r>
                  <a:rPr lang="en-US" i="1" dirty="0"/>
                  <a:t>H(Y|X)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72C69-7A1C-47A4-A4FB-28885EEA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9" y="2690849"/>
                <a:ext cx="1040349" cy="1476302"/>
              </a:xfrm>
              <a:prstGeom prst="rect">
                <a:avLst/>
              </a:prstGeom>
              <a:blipFill>
                <a:blip r:embed="rId3"/>
                <a:stretch>
                  <a:fillRect l="-13295" t="-816" r="-3468" b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EE341F-E040-4776-9C7A-21A0B5300FF2}"/>
                  </a:ext>
                </a:extLst>
              </p:cNvPr>
              <p:cNvSpPr txBox="1"/>
              <p:nvPr/>
            </p:nvSpPr>
            <p:spPr>
              <a:xfrm>
                <a:off x="1695078" y="4407436"/>
                <a:ext cx="5525911" cy="61132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EE341F-E040-4776-9C7A-21A0B5300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078" y="4407436"/>
                <a:ext cx="5525911" cy="611321"/>
              </a:xfrm>
              <a:prstGeom prst="rect">
                <a:avLst/>
              </a:prstGeom>
              <a:blipFill>
                <a:blip r:embed="rId4"/>
                <a:stretch>
                  <a:fillRect l="-3859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FA104-1D23-4DDE-AF42-1F5AFF58E570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>
            <a:off x="4458034" y="2425342"/>
            <a:ext cx="0" cy="2655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FA8FF4-5942-4C6C-846E-5949CFAC31F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4458034" y="4167151"/>
            <a:ext cx="0" cy="2402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7C23D-F310-4DFE-AF4F-C47296074230}"/>
                  </a:ext>
                </a:extLst>
              </p:cNvPr>
              <p:cNvSpPr txBox="1"/>
              <p:nvPr/>
            </p:nvSpPr>
            <p:spPr>
              <a:xfrm>
                <a:off x="2477705" y="5359935"/>
                <a:ext cx="3960657" cy="61221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F7C23D-F310-4DFE-AF4F-C4729607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05" y="5359935"/>
                <a:ext cx="3960657" cy="612219"/>
              </a:xfrm>
              <a:prstGeom prst="rect">
                <a:avLst/>
              </a:prstGeom>
              <a:blipFill>
                <a:blip r:embed="rId5"/>
                <a:stretch>
                  <a:fillRect l="-5385" t="-1980" b="-20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D14F1-AD64-4FB6-A3D2-CFB3D860E2F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458034" y="5018757"/>
            <a:ext cx="0" cy="3411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1C2D5B82-5518-4769-B897-03764F8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5489" y="6356350"/>
            <a:ext cx="2895600" cy="365125"/>
          </a:xfrm>
        </p:spPr>
        <p:txBody>
          <a:bodyPr/>
          <a:lstStyle/>
          <a:p>
            <a:r>
              <a:rPr lang="fr-FR" dirty="0"/>
              <a:t>ECE5578 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6704"/>
      </p:ext>
    </p:extLst>
  </p:cSld>
  <p:clrMapOvr>
    <a:masterClrMapping/>
  </p:clrMapOvr>
</p:sld>
</file>

<file path=ppt/theme/theme1.xml><?xml version="1.0" encoding="utf-8"?>
<a:theme xmlns:a="http://schemas.openxmlformats.org/drawingml/2006/main" name="UMKC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KCTheme" id="{9B642C76-F6A3-44C6-BC3A-5AD706DC6656}" vid="{FBFDC74E-E553-49AD-A9BF-D597CD6D7A1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38100"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UMKCTheme</Template>
  <TotalTime>2991</TotalTime>
  <Words>2044</Words>
  <Application>Microsoft Office PowerPoint</Application>
  <PresentationFormat>On-screen Show (4:3)</PresentationFormat>
  <Paragraphs>641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Helvetica</vt:lpstr>
      <vt:lpstr>Times New Roman</vt:lpstr>
      <vt:lpstr>UMKCTheme</vt:lpstr>
      <vt:lpstr>Custom Design</vt:lpstr>
      <vt:lpstr>ECE5578 Multimedia Communication: Homework 1 Spring 2020</vt:lpstr>
      <vt:lpstr>Homework 1: Problem 1</vt:lpstr>
      <vt:lpstr>Homework 1: Problem 1(a)</vt:lpstr>
      <vt:lpstr>Homework 1: Problem 1(a)</vt:lpstr>
      <vt:lpstr>Homework 1: Problem 1(b)</vt:lpstr>
      <vt:lpstr>Homework 1: Problem 1(b)</vt:lpstr>
      <vt:lpstr>Homework 1: Problem 1(c)</vt:lpstr>
      <vt:lpstr>Homework 1: Problem 1(c)</vt:lpstr>
      <vt:lpstr>Homework 1: Problem 1(d)</vt:lpstr>
      <vt:lpstr>Homework 1: Problem 2</vt:lpstr>
      <vt:lpstr>Homework 1: Problem 2(a)</vt:lpstr>
      <vt:lpstr>Homework 1: Problem 2(a)</vt:lpstr>
      <vt:lpstr>Homework 1: Problem 2(a)</vt:lpstr>
      <vt:lpstr>Homework 1: Problem 2(a)</vt:lpstr>
      <vt:lpstr>Homework 1: Problem 2(b)</vt:lpstr>
      <vt:lpstr>Homework 1: Problem 2(b)</vt:lpstr>
      <vt:lpstr>Homework 1: Problem 2(b)</vt:lpstr>
      <vt:lpstr>Homework 1: Problem 2(b)</vt:lpstr>
      <vt:lpstr>Homework 1: Problem 2(b)</vt:lpstr>
      <vt:lpstr>Homework 1: Problem 2(b)</vt:lpstr>
      <vt:lpstr>Homework 1: Problem 3</vt:lpstr>
      <vt:lpstr>Homework 1: Problem 3(a)</vt:lpstr>
      <vt:lpstr>Homework 1: Problem 3(a)</vt:lpstr>
      <vt:lpstr>Homework 1: Problem 3(a)</vt:lpstr>
      <vt:lpstr>Homework 1: Problem 3(b)</vt:lpstr>
      <vt:lpstr>Homework 1: Problem 3(b)</vt:lpstr>
      <vt:lpstr>Homework 1: Problem 3(b)</vt:lpstr>
      <vt:lpstr>Homework 1: Problem 3(b)</vt:lpstr>
      <vt:lpstr>Homework 1: Problem 3(b)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haruka akita</dc:creator>
  <cp:lastModifiedBy>Matt Kayrish</cp:lastModifiedBy>
  <cp:revision>519</cp:revision>
  <cp:lastPrinted>2019-12-10T21:54:54Z</cp:lastPrinted>
  <dcterms:created xsi:type="dcterms:W3CDTF">2019-11-02T01:50:20Z</dcterms:created>
  <dcterms:modified xsi:type="dcterms:W3CDTF">2020-02-19T03:49:45Z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