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71" r:id="rId4"/>
    <p:sldId id="269" r:id="rId5"/>
    <p:sldId id="270" r:id="rId6"/>
    <p:sldId id="27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E87D0-29F7-4557-94D3-92C666CA45F6}" v="77" dt="2019-09-05T11:09:56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Kayrish" userId="86b0ed96aac4a264" providerId="LiveId" clId="{085AA330-4149-4B4E-B331-0A41AC3B98A0}"/>
    <pc:docChg chg="undo custSel addSld delSld modSld sldOrd">
      <pc:chgData name="Matt Kayrish" userId="86b0ed96aac4a264" providerId="LiveId" clId="{085AA330-4149-4B4E-B331-0A41AC3B98A0}" dt="2019-09-05T11:10:02.948" v="1636" actId="1076"/>
      <pc:docMkLst>
        <pc:docMk/>
      </pc:docMkLst>
      <pc:sldChg chg="modSp">
        <pc:chgData name="Matt Kayrish" userId="86b0ed96aac4a264" providerId="LiveId" clId="{085AA330-4149-4B4E-B331-0A41AC3B98A0}" dt="2019-09-05T09:35:28.412" v="130" actId="14100"/>
        <pc:sldMkLst>
          <pc:docMk/>
          <pc:sldMk cId="1761281086" sldId="256"/>
        </pc:sldMkLst>
        <pc:spChg chg="mod">
          <ac:chgData name="Matt Kayrish" userId="86b0ed96aac4a264" providerId="LiveId" clId="{085AA330-4149-4B4E-B331-0A41AC3B98A0}" dt="2019-09-05T09:35:28.412" v="130" actId="14100"/>
          <ac:spMkLst>
            <pc:docMk/>
            <pc:sldMk cId="1761281086" sldId="256"/>
            <ac:spMk id="2" creationId="{00000000-0000-0000-0000-000000000000}"/>
          </ac:spMkLst>
        </pc:spChg>
      </pc:sldChg>
      <pc:sldChg chg="addSp delSp modSp add del">
        <pc:chgData name="Matt Kayrish" userId="86b0ed96aac4a264" providerId="LiveId" clId="{085AA330-4149-4B4E-B331-0A41AC3B98A0}" dt="2019-09-05T10:31:08.780" v="1277" actId="2696"/>
        <pc:sldMkLst>
          <pc:docMk/>
          <pc:sldMk cId="2517710164" sldId="257"/>
        </pc:sldMkLst>
        <pc:spChg chg="mod">
          <ac:chgData name="Matt Kayrish" userId="86b0ed96aac4a264" providerId="LiveId" clId="{085AA330-4149-4B4E-B331-0A41AC3B98A0}" dt="2019-09-05T09:37:16.837" v="244" actId="1036"/>
          <ac:spMkLst>
            <pc:docMk/>
            <pc:sldMk cId="2517710164" sldId="257"/>
            <ac:spMk id="2" creationId="{00000000-0000-0000-0000-000000000000}"/>
          </ac:spMkLst>
        </pc:spChg>
        <pc:spChg chg="del">
          <ac:chgData name="Matt Kayrish" userId="86b0ed96aac4a264" providerId="LiveId" clId="{085AA330-4149-4B4E-B331-0A41AC3B98A0}" dt="2019-09-05T09:36:21.203" v="218" actId="478"/>
          <ac:spMkLst>
            <pc:docMk/>
            <pc:sldMk cId="2517710164" sldId="257"/>
            <ac:spMk id="3" creationId="{00000000-0000-0000-0000-000000000000}"/>
          </ac:spMkLst>
        </pc:spChg>
        <pc:spChg chg="add del mod">
          <ac:chgData name="Matt Kayrish" userId="86b0ed96aac4a264" providerId="LiveId" clId="{085AA330-4149-4B4E-B331-0A41AC3B98A0}" dt="2019-09-05T09:36:24.437" v="219" actId="478"/>
          <ac:spMkLst>
            <pc:docMk/>
            <pc:sldMk cId="2517710164" sldId="257"/>
            <ac:spMk id="5" creationId="{D9F31F69-BF4C-44F6-883F-404FE4A4F6A3}"/>
          </ac:spMkLst>
        </pc:spChg>
        <pc:spChg chg="add mod">
          <ac:chgData name="Matt Kayrish" userId="86b0ed96aac4a264" providerId="LiveId" clId="{085AA330-4149-4B4E-B331-0A41AC3B98A0}" dt="2019-09-05T09:45:55.760" v="449" actId="1076"/>
          <ac:spMkLst>
            <pc:docMk/>
            <pc:sldMk cId="2517710164" sldId="257"/>
            <ac:spMk id="9" creationId="{DAC72FEC-4271-47A8-9D4E-E750B2B06C2D}"/>
          </ac:spMkLst>
        </pc:spChg>
        <pc:picChg chg="add mod ord">
          <ac:chgData name="Matt Kayrish" userId="86b0ed96aac4a264" providerId="LiveId" clId="{085AA330-4149-4B4E-B331-0A41AC3B98A0}" dt="2019-09-05T09:46:57.362" v="459" actId="166"/>
          <ac:picMkLst>
            <pc:docMk/>
            <pc:sldMk cId="2517710164" sldId="257"/>
            <ac:picMk id="6" creationId="{B4A9F863-C909-4D44-B028-4B5F8681EBCF}"/>
          </ac:picMkLst>
        </pc:picChg>
        <pc:picChg chg="add mod">
          <ac:chgData name="Matt Kayrish" userId="86b0ed96aac4a264" providerId="LiveId" clId="{085AA330-4149-4B4E-B331-0A41AC3B98A0}" dt="2019-09-05T09:46:52.466" v="458" actId="1076"/>
          <ac:picMkLst>
            <pc:docMk/>
            <pc:sldMk cId="2517710164" sldId="257"/>
            <ac:picMk id="7" creationId="{CC82A2C9-B444-46E6-B49A-B910E28F2935}"/>
          </ac:picMkLst>
        </pc:picChg>
        <pc:picChg chg="add del mod">
          <ac:chgData name="Matt Kayrish" userId="86b0ed96aac4a264" providerId="LiveId" clId="{085AA330-4149-4B4E-B331-0A41AC3B98A0}" dt="2019-09-05T09:46:40.191" v="454" actId="478"/>
          <ac:picMkLst>
            <pc:docMk/>
            <pc:sldMk cId="2517710164" sldId="257"/>
            <ac:picMk id="8" creationId="{96C3B81B-6A6A-43B6-A626-45CCEA86A988}"/>
          </ac:picMkLst>
        </pc:picChg>
      </pc:sldChg>
      <pc:sldChg chg="addSp delSp modSp add">
        <pc:chgData name="Matt Kayrish" userId="86b0ed96aac4a264" providerId="LiveId" clId="{085AA330-4149-4B4E-B331-0A41AC3B98A0}" dt="2019-09-05T10:31:07.282" v="1276" actId="20577"/>
        <pc:sldMkLst>
          <pc:docMk/>
          <pc:sldMk cId="3765605636" sldId="258"/>
        </pc:sldMkLst>
        <pc:spChg chg="mod">
          <ac:chgData name="Matt Kayrish" userId="86b0ed96aac4a264" providerId="LiveId" clId="{085AA330-4149-4B4E-B331-0A41AC3B98A0}" dt="2019-09-05T10:31:07.282" v="1276" actId="20577"/>
          <ac:spMkLst>
            <pc:docMk/>
            <pc:sldMk cId="3765605636" sldId="258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09:47:35.398" v="482" actId="1076"/>
          <ac:spMkLst>
            <pc:docMk/>
            <pc:sldMk cId="3765605636" sldId="258"/>
            <ac:spMk id="9" creationId="{DAC72FEC-4271-47A8-9D4E-E750B2B06C2D}"/>
          </ac:spMkLst>
        </pc:spChg>
        <pc:picChg chg="add mod ord">
          <ac:chgData name="Matt Kayrish" userId="86b0ed96aac4a264" providerId="LiveId" clId="{085AA330-4149-4B4E-B331-0A41AC3B98A0}" dt="2019-09-05T09:47:49.878" v="486" actId="166"/>
          <ac:picMkLst>
            <pc:docMk/>
            <pc:sldMk cId="3765605636" sldId="258"/>
            <ac:picMk id="3" creationId="{13976F1D-9EA2-4B91-948B-2CB6DCF25731}"/>
          </ac:picMkLst>
        </pc:picChg>
        <pc:picChg chg="add mod">
          <ac:chgData name="Matt Kayrish" userId="86b0ed96aac4a264" providerId="LiveId" clId="{085AA330-4149-4B4E-B331-0A41AC3B98A0}" dt="2019-09-05T09:47:43.251" v="484" actId="1076"/>
          <ac:picMkLst>
            <pc:docMk/>
            <pc:sldMk cId="3765605636" sldId="258"/>
            <ac:picMk id="4" creationId="{DF2348B9-0237-44CC-9C10-64743038A8DC}"/>
          </ac:picMkLst>
        </pc:picChg>
        <pc:picChg chg="add del mod">
          <ac:chgData name="Matt Kayrish" userId="86b0ed96aac4a264" providerId="LiveId" clId="{085AA330-4149-4B4E-B331-0A41AC3B98A0}" dt="2019-09-05T09:47:00.742" v="460" actId="478"/>
          <ac:picMkLst>
            <pc:docMk/>
            <pc:sldMk cId="3765605636" sldId="258"/>
            <ac:picMk id="5" creationId="{1ABCDCB0-43D6-4147-93BA-738C57C71682}"/>
          </ac:picMkLst>
        </pc:picChg>
        <pc:picChg chg="del">
          <ac:chgData name="Matt Kayrish" userId="86b0ed96aac4a264" providerId="LiveId" clId="{085AA330-4149-4B4E-B331-0A41AC3B98A0}" dt="2019-09-05T09:41:48.921" v="405" actId="478"/>
          <ac:picMkLst>
            <pc:docMk/>
            <pc:sldMk cId="3765605636" sldId="258"/>
            <ac:picMk id="6" creationId="{B4A9F863-C909-4D44-B028-4B5F8681EBCF}"/>
          </ac:picMkLst>
        </pc:picChg>
        <pc:picChg chg="del">
          <ac:chgData name="Matt Kayrish" userId="86b0ed96aac4a264" providerId="LiveId" clId="{085AA330-4149-4B4E-B331-0A41AC3B98A0}" dt="2019-09-05T09:42:45.793" v="410" actId="478"/>
          <ac:picMkLst>
            <pc:docMk/>
            <pc:sldMk cId="3765605636" sldId="258"/>
            <ac:picMk id="7" creationId="{CC82A2C9-B444-46E6-B49A-B910E28F2935}"/>
          </ac:picMkLst>
        </pc:picChg>
        <pc:picChg chg="del">
          <ac:chgData name="Matt Kayrish" userId="86b0ed96aac4a264" providerId="LiveId" clId="{085AA330-4149-4B4E-B331-0A41AC3B98A0}" dt="2019-09-05T09:43:06.066" v="416" actId="478"/>
          <ac:picMkLst>
            <pc:docMk/>
            <pc:sldMk cId="3765605636" sldId="258"/>
            <ac:picMk id="8" creationId="{96C3B81B-6A6A-43B6-A626-45CCEA86A988}"/>
          </ac:picMkLst>
        </pc:picChg>
      </pc:sldChg>
      <pc:sldChg chg="addSp delSp modSp add del">
        <pc:chgData name="Matt Kayrish" userId="86b0ed96aac4a264" providerId="LiveId" clId="{085AA330-4149-4B4E-B331-0A41AC3B98A0}" dt="2019-09-05T10:30:58.312" v="1272" actId="2696"/>
        <pc:sldMkLst>
          <pc:docMk/>
          <pc:sldMk cId="3221700851" sldId="259"/>
        </pc:sldMkLst>
        <pc:spChg chg="mod">
          <ac:chgData name="Matt Kayrish" userId="86b0ed96aac4a264" providerId="LiveId" clId="{085AA330-4149-4B4E-B331-0A41AC3B98A0}" dt="2019-09-05T09:44:40.446" v="437" actId="20577"/>
          <ac:spMkLst>
            <pc:docMk/>
            <pc:sldMk cId="3221700851" sldId="259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09:49:12.805" v="504" actId="20577"/>
          <ac:spMkLst>
            <pc:docMk/>
            <pc:sldMk cId="3221700851" sldId="259"/>
            <ac:spMk id="9" creationId="{DAC72FEC-4271-47A8-9D4E-E750B2B06C2D}"/>
          </ac:spMkLst>
        </pc:spChg>
        <pc:picChg chg="del">
          <ac:chgData name="Matt Kayrish" userId="86b0ed96aac4a264" providerId="LiveId" clId="{085AA330-4149-4B4E-B331-0A41AC3B98A0}" dt="2019-09-05T09:44:45.233" v="438" actId="478"/>
          <ac:picMkLst>
            <pc:docMk/>
            <pc:sldMk cId="3221700851" sldId="259"/>
            <ac:picMk id="3" creationId="{13976F1D-9EA2-4B91-948B-2CB6DCF25731}"/>
          </ac:picMkLst>
        </pc:picChg>
        <pc:picChg chg="del">
          <ac:chgData name="Matt Kayrish" userId="86b0ed96aac4a264" providerId="LiveId" clId="{085AA330-4149-4B4E-B331-0A41AC3B98A0}" dt="2019-09-05T09:44:47.287" v="439" actId="478"/>
          <ac:picMkLst>
            <pc:docMk/>
            <pc:sldMk cId="3221700851" sldId="259"/>
            <ac:picMk id="4" creationId="{DF2348B9-0237-44CC-9C10-64743038A8DC}"/>
          </ac:picMkLst>
        </pc:picChg>
        <pc:picChg chg="del">
          <ac:chgData name="Matt Kayrish" userId="86b0ed96aac4a264" providerId="LiveId" clId="{085AA330-4149-4B4E-B331-0A41AC3B98A0}" dt="2019-09-05T09:44:49.229" v="440" actId="478"/>
          <ac:picMkLst>
            <pc:docMk/>
            <pc:sldMk cId="3221700851" sldId="259"/>
            <ac:picMk id="5" creationId="{1ABCDCB0-43D6-4147-93BA-738C57C71682}"/>
          </ac:picMkLst>
        </pc:picChg>
        <pc:picChg chg="add mod ord">
          <ac:chgData name="Matt Kayrish" userId="86b0ed96aac4a264" providerId="LiveId" clId="{085AA330-4149-4B4E-B331-0A41AC3B98A0}" dt="2019-09-05T09:48:38.127" v="490" actId="166"/>
          <ac:picMkLst>
            <pc:docMk/>
            <pc:sldMk cId="3221700851" sldId="259"/>
            <ac:picMk id="6" creationId="{2C46D499-3385-4991-911D-C8D4932EBA06}"/>
          </ac:picMkLst>
        </pc:picChg>
        <pc:picChg chg="add mod">
          <ac:chgData name="Matt Kayrish" userId="86b0ed96aac4a264" providerId="LiveId" clId="{085AA330-4149-4B4E-B331-0A41AC3B98A0}" dt="2019-09-05T09:48:35.052" v="489" actId="1076"/>
          <ac:picMkLst>
            <pc:docMk/>
            <pc:sldMk cId="3221700851" sldId="259"/>
            <ac:picMk id="7" creationId="{396E346A-E83A-49CD-952C-C027D842627B}"/>
          </ac:picMkLst>
        </pc:picChg>
      </pc:sldChg>
      <pc:sldChg chg="addSp delSp modSp add del">
        <pc:chgData name="Matt Kayrish" userId="86b0ed96aac4a264" providerId="LiveId" clId="{085AA330-4149-4B4E-B331-0A41AC3B98A0}" dt="2019-09-05T10:30:56.129" v="1271" actId="2696"/>
        <pc:sldMkLst>
          <pc:docMk/>
          <pc:sldMk cId="1036679496" sldId="260"/>
        </pc:sldMkLst>
        <pc:spChg chg="mod">
          <ac:chgData name="Matt Kayrish" userId="86b0ed96aac4a264" providerId="LiveId" clId="{085AA330-4149-4B4E-B331-0A41AC3B98A0}" dt="2019-09-05T09:49:51.632" v="515" actId="20577"/>
          <ac:spMkLst>
            <pc:docMk/>
            <pc:sldMk cId="1036679496" sldId="260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09:50:38.881" v="526" actId="20577"/>
          <ac:spMkLst>
            <pc:docMk/>
            <pc:sldMk cId="1036679496" sldId="260"/>
            <ac:spMk id="9" creationId="{DAC72FEC-4271-47A8-9D4E-E750B2B06C2D}"/>
          </ac:spMkLst>
        </pc:spChg>
        <pc:picChg chg="add mod ord">
          <ac:chgData name="Matt Kayrish" userId="86b0ed96aac4a264" providerId="LiveId" clId="{085AA330-4149-4B4E-B331-0A41AC3B98A0}" dt="2019-09-05T09:50:33.930" v="519" actId="166"/>
          <ac:picMkLst>
            <pc:docMk/>
            <pc:sldMk cId="1036679496" sldId="260"/>
            <ac:picMk id="3" creationId="{1182E698-8BEA-44ED-8896-CCEF49F0404F}"/>
          </ac:picMkLst>
        </pc:picChg>
        <pc:picChg chg="add mod">
          <ac:chgData name="Matt Kayrish" userId="86b0ed96aac4a264" providerId="LiveId" clId="{085AA330-4149-4B4E-B331-0A41AC3B98A0}" dt="2019-09-05T09:50:29.717" v="518" actId="1076"/>
          <ac:picMkLst>
            <pc:docMk/>
            <pc:sldMk cId="1036679496" sldId="260"/>
            <ac:picMk id="4" creationId="{95425433-56A9-4FF4-B755-DD0656C277AC}"/>
          </ac:picMkLst>
        </pc:picChg>
        <pc:picChg chg="del">
          <ac:chgData name="Matt Kayrish" userId="86b0ed96aac4a264" providerId="LiveId" clId="{085AA330-4149-4B4E-B331-0A41AC3B98A0}" dt="2019-09-05T09:49:43.027" v="506" actId="478"/>
          <ac:picMkLst>
            <pc:docMk/>
            <pc:sldMk cId="1036679496" sldId="260"/>
            <ac:picMk id="6" creationId="{2C46D499-3385-4991-911D-C8D4932EBA06}"/>
          </ac:picMkLst>
        </pc:picChg>
        <pc:picChg chg="del">
          <ac:chgData name="Matt Kayrish" userId="86b0ed96aac4a264" providerId="LiveId" clId="{085AA330-4149-4B4E-B331-0A41AC3B98A0}" dt="2019-09-05T09:49:53.518" v="516" actId="478"/>
          <ac:picMkLst>
            <pc:docMk/>
            <pc:sldMk cId="1036679496" sldId="260"/>
            <ac:picMk id="7" creationId="{396E346A-E83A-49CD-952C-C027D842627B}"/>
          </ac:picMkLst>
        </pc:picChg>
      </pc:sldChg>
      <pc:sldChg chg="addSp delSp modSp add del">
        <pc:chgData name="Matt Kayrish" userId="86b0ed96aac4a264" providerId="LiveId" clId="{085AA330-4149-4B4E-B331-0A41AC3B98A0}" dt="2019-09-05T10:30:55.372" v="1270" actId="2696"/>
        <pc:sldMkLst>
          <pc:docMk/>
          <pc:sldMk cId="2540816792" sldId="261"/>
        </pc:sldMkLst>
        <pc:spChg chg="mod">
          <ac:chgData name="Matt Kayrish" userId="86b0ed96aac4a264" providerId="LiveId" clId="{085AA330-4149-4B4E-B331-0A41AC3B98A0}" dt="2019-09-05T09:59:07.930" v="577" actId="20577"/>
          <ac:spMkLst>
            <pc:docMk/>
            <pc:sldMk cId="2540816792" sldId="261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09:59:16.636" v="586" actId="20577"/>
          <ac:spMkLst>
            <pc:docMk/>
            <pc:sldMk cId="2540816792" sldId="261"/>
            <ac:spMk id="9" creationId="{DAC72FEC-4271-47A8-9D4E-E750B2B06C2D}"/>
          </ac:spMkLst>
        </pc:spChg>
        <pc:picChg chg="del">
          <ac:chgData name="Matt Kayrish" userId="86b0ed96aac4a264" providerId="LiveId" clId="{085AA330-4149-4B4E-B331-0A41AC3B98A0}" dt="2019-09-05T09:51:15.470" v="528" actId="478"/>
          <ac:picMkLst>
            <pc:docMk/>
            <pc:sldMk cId="2540816792" sldId="261"/>
            <ac:picMk id="3" creationId="{1182E698-8BEA-44ED-8896-CCEF49F0404F}"/>
          </ac:picMkLst>
        </pc:picChg>
        <pc:picChg chg="del">
          <ac:chgData name="Matt Kayrish" userId="86b0ed96aac4a264" providerId="LiveId" clId="{085AA330-4149-4B4E-B331-0A41AC3B98A0}" dt="2019-09-05T09:51:39.821" v="531" actId="478"/>
          <ac:picMkLst>
            <pc:docMk/>
            <pc:sldMk cId="2540816792" sldId="261"/>
            <ac:picMk id="4" creationId="{95425433-56A9-4FF4-B755-DD0656C277AC}"/>
          </ac:picMkLst>
        </pc:picChg>
        <pc:picChg chg="add mod">
          <ac:chgData name="Matt Kayrish" userId="86b0ed96aac4a264" providerId="LiveId" clId="{085AA330-4149-4B4E-B331-0A41AC3B98A0}" dt="2019-09-05T09:51:55.354" v="537" actId="1076"/>
          <ac:picMkLst>
            <pc:docMk/>
            <pc:sldMk cId="2540816792" sldId="261"/>
            <ac:picMk id="5" creationId="{6B1BB7CC-E6F0-47FA-A3DA-8C31E0C8B690}"/>
          </ac:picMkLst>
        </pc:picChg>
        <pc:picChg chg="add mod ord">
          <ac:chgData name="Matt Kayrish" userId="86b0ed96aac4a264" providerId="LiveId" clId="{085AA330-4149-4B4E-B331-0A41AC3B98A0}" dt="2019-09-05T09:51:51.574" v="536" actId="1076"/>
          <ac:picMkLst>
            <pc:docMk/>
            <pc:sldMk cId="2540816792" sldId="261"/>
            <ac:picMk id="6" creationId="{00AE0C06-4B9E-4722-AC51-4F3BC672254A}"/>
          </ac:picMkLst>
        </pc:picChg>
      </pc:sldChg>
      <pc:sldChg chg="addSp delSp modSp add">
        <pc:chgData name="Matt Kayrish" userId="86b0ed96aac4a264" providerId="LiveId" clId="{085AA330-4149-4B4E-B331-0A41AC3B98A0}" dt="2019-09-05T09:59:45.414" v="602" actId="20577"/>
        <pc:sldMkLst>
          <pc:docMk/>
          <pc:sldMk cId="4017491054" sldId="262"/>
        </pc:sldMkLst>
        <pc:spChg chg="mod">
          <ac:chgData name="Matt Kayrish" userId="86b0ed96aac4a264" providerId="LiveId" clId="{085AA330-4149-4B4E-B331-0A41AC3B98A0}" dt="2019-09-05T09:59:32.579" v="594" actId="6549"/>
          <ac:spMkLst>
            <pc:docMk/>
            <pc:sldMk cId="4017491054" sldId="262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09:59:45.414" v="602" actId="20577"/>
          <ac:spMkLst>
            <pc:docMk/>
            <pc:sldMk cId="4017491054" sldId="262"/>
            <ac:spMk id="9" creationId="{DAC72FEC-4271-47A8-9D4E-E750B2B06C2D}"/>
          </ac:spMkLst>
        </pc:spChg>
        <pc:picChg chg="add mod">
          <ac:chgData name="Matt Kayrish" userId="86b0ed96aac4a264" providerId="LiveId" clId="{085AA330-4149-4B4E-B331-0A41AC3B98A0}" dt="2019-09-05T09:52:45.939" v="541" actId="1076"/>
          <ac:picMkLst>
            <pc:docMk/>
            <pc:sldMk cId="4017491054" sldId="262"/>
            <ac:picMk id="3" creationId="{32CE7F30-BB71-4106-8292-9769E738D146}"/>
          </ac:picMkLst>
        </pc:picChg>
        <pc:picChg chg="add mod ord">
          <ac:chgData name="Matt Kayrish" userId="86b0ed96aac4a264" providerId="LiveId" clId="{085AA330-4149-4B4E-B331-0A41AC3B98A0}" dt="2019-09-05T09:59:27.546" v="588" actId="167"/>
          <ac:picMkLst>
            <pc:docMk/>
            <pc:sldMk cId="4017491054" sldId="262"/>
            <ac:picMk id="4" creationId="{0C9A5B14-5C01-4BEA-A058-DCAC2A5897E4}"/>
          </ac:picMkLst>
        </pc:picChg>
        <pc:picChg chg="del">
          <ac:chgData name="Matt Kayrish" userId="86b0ed96aac4a264" providerId="LiveId" clId="{085AA330-4149-4B4E-B331-0A41AC3B98A0}" dt="2019-09-05T09:52:42.869" v="539" actId="478"/>
          <ac:picMkLst>
            <pc:docMk/>
            <pc:sldMk cId="4017491054" sldId="262"/>
            <ac:picMk id="5" creationId="{6B1BB7CC-E6F0-47FA-A3DA-8C31E0C8B690}"/>
          </ac:picMkLst>
        </pc:picChg>
        <pc:picChg chg="del">
          <ac:chgData name="Matt Kayrish" userId="86b0ed96aac4a264" providerId="LiveId" clId="{085AA330-4149-4B4E-B331-0A41AC3B98A0}" dt="2019-09-05T09:52:47.338" v="542" actId="478"/>
          <ac:picMkLst>
            <pc:docMk/>
            <pc:sldMk cId="4017491054" sldId="262"/>
            <ac:picMk id="6" creationId="{00AE0C06-4B9E-4722-AC51-4F3BC672254A}"/>
          </ac:picMkLst>
        </pc:picChg>
      </pc:sldChg>
      <pc:sldChg chg="addSp delSp modSp add">
        <pc:chgData name="Matt Kayrish" userId="86b0ed96aac4a264" providerId="LiveId" clId="{085AA330-4149-4B4E-B331-0A41AC3B98A0}" dt="2019-09-05T10:00:06.548" v="620" actId="20577"/>
        <pc:sldMkLst>
          <pc:docMk/>
          <pc:sldMk cId="1962603945" sldId="263"/>
        </pc:sldMkLst>
        <pc:spChg chg="mod">
          <ac:chgData name="Matt Kayrish" userId="86b0ed96aac4a264" providerId="LiveId" clId="{085AA330-4149-4B4E-B331-0A41AC3B98A0}" dt="2019-09-05T10:00:06.548" v="620" actId="20577"/>
          <ac:spMkLst>
            <pc:docMk/>
            <pc:sldMk cId="1962603945" sldId="263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10:00:02.973" v="613" actId="20577"/>
          <ac:spMkLst>
            <pc:docMk/>
            <pc:sldMk cId="1962603945" sldId="263"/>
            <ac:spMk id="9" creationId="{DAC72FEC-4271-47A8-9D4E-E750B2B06C2D}"/>
          </ac:spMkLst>
        </pc:spChg>
        <pc:picChg chg="del">
          <ac:chgData name="Matt Kayrish" userId="86b0ed96aac4a264" providerId="LiveId" clId="{085AA330-4149-4B4E-B331-0A41AC3B98A0}" dt="2019-09-05T09:53:53.485" v="545" actId="478"/>
          <ac:picMkLst>
            <pc:docMk/>
            <pc:sldMk cId="1962603945" sldId="263"/>
            <ac:picMk id="3" creationId="{32CE7F30-BB71-4106-8292-9769E738D146}"/>
          </ac:picMkLst>
        </pc:picChg>
        <pc:picChg chg="del">
          <ac:chgData name="Matt Kayrish" userId="86b0ed96aac4a264" providerId="LiveId" clId="{085AA330-4149-4B4E-B331-0A41AC3B98A0}" dt="2019-09-05T09:53:57.618" v="548" actId="478"/>
          <ac:picMkLst>
            <pc:docMk/>
            <pc:sldMk cId="1962603945" sldId="263"/>
            <ac:picMk id="4" creationId="{0C9A5B14-5C01-4BEA-A058-DCAC2A5897E4}"/>
          </ac:picMkLst>
        </pc:picChg>
        <pc:picChg chg="add mod ord">
          <ac:chgData name="Matt Kayrish" userId="86b0ed96aac4a264" providerId="LiveId" clId="{085AA330-4149-4B4E-B331-0A41AC3B98A0}" dt="2019-09-05T09:59:53.859" v="604" actId="166"/>
          <ac:picMkLst>
            <pc:docMk/>
            <pc:sldMk cId="1962603945" sldId="263"/>
            <ac:picMk id="5" creationId="{91CB452E-55F7-4DB8-996A-37BA11E8EDA5}"/>
          </ac:picMkLst>
        </pc:picChg>
        <pc:picChg chg="add mod">
          <ac:chgData name="Matt Kayrish" userId="86b0ed96aac4a264" providerId="LiveId" clId="{085AA330-4149-4B4E-B331-0A41AC3B98A0}" dt="2019-09-05T09:54:19.746" v="550" actId="1076"/>
          <ac:picMkLst>
            <pc:docMk/>
            <pc:sldMk cId="1962603945" sldId="263"/>
            <ac:picMk id="6" creationId="{461E341C-9EF3-4A1F-BECF-7F4AF0EF032C}"/>
          </ac:picMkLst>
        </pc:picChg>
      </pc:sldChg>
      <pc:sldChg chg="addSp delSp modSp add">
        <pc:chgData name="Matt Kayrish" userId="86b0ed96aac4a264" providerId="LiveId" clId="{085AA330-4149-4B4E-B331-0A41AC3B98A0}" dt="2019-09-05T10:01:47.940" v="677" actId="167"/>
        <pc:sldMkLst>
          <pc:docMk/>
          <pc:sldMk cId="1542869660" sldId="264"/>
        </pc:sldMkLst>
        <pc:spChg chg="mod">
          <ac:chgData name="Matt Kayrish" userId="86b0ed96aac4a264" providerId="LiveId" clId="{085AA330-4149-4B4E-B331-0A41AC3B98A0}" dt="2019-09-05T10:00:25.060" v="629" actId="20577"/>
          <ac:spMkLst>
            <pc:docMk/>
            <pc:sldMk cId="1542869660" sldId="264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10:00:44.891" v="640" actId="20577"/>
          <ac:spMkLst>
            <pc:docMk/>
            <pc:sldMk cId="1542869660" sldId="264"/>
            <ac:spMk id="9" creationId="{DAC72FEC-4271-47A8-9D4E-E750B2B06C2D}"/>
          </ac:spMkLst>
        </pc:spChg>
        <pc:picChg chg="add mod">
          <ac:chgData name="Matt Kayrish" userId="86b0ed96aac4a264" providerId="LiveId" clId="{085AA330-4149-4B4E-B331-0A41AC3B98A0}" dt="2019-09-05T09:55:02.958" v="555" actId="1076"/>
          <ac:picMkLst>
            <pc:docMk/>
            <pc:sldMk cId="1542869660" sldId="264"/>
            <ac:picMk id="3" creationId="{4CD1E244-8566-4408-899C-8A836B8F5369}"/>
          </ac:picMkLst>
        </pc:picChg>
        <pc:picChg chg="add mod ord">
          <ac:chgData name="Matt Kayrish" userId="86b0ed96aac4a264" providerId="LiveId" clId="{085AA330-4149-4B4E-B331-0A41AC3B98A0}" dt="2019-09-05T10:01:47.940" v="677" actId="167"/>
          <ac:picMkLst>
            <pc:docMk/>
            <pc:sldMk cId="1542869660" sldId="264"/>
            <ac:picMk id="4" creationId="{75A87082-3CEE-4CBA-BF78-68CBE3E4B2C5}"/>
          </ac:picMkLst>
        </pc:picChg>
        <pc:picChg chg="del">
          <ac:chgData name="Matt Kayrish" userId="86b0ed96aac4a264" providerId="LiveId" clId="{085AA330-4149-4B4E-B331-0A41AC3B98A0}" dt="2019-09-05T09:54:25.756" v="552" actId="478"/>
          <ac:picMkLst>
            <pc:docMk/>
            <pc:sldMk cId="1542869660" sldId="264"/>
            <ac:picMk id="5" creationId="{91CB452E-55F7-4DB8-996A-37BA11E8EDA5}"/>
          </ac:picMkLst>
        </pc:picChg>
        <pc:picChg chg="del">
          <ac:chgData name="Matt Kayrish" userId="86b0ed96aac4a264" providerId="LiveId" clId="{085AA330-4149-4B4E-B331-0A41AC3B98A0}" dt="2019-09-05T09:54:27.419" v="553" actId="478"/>
          <ac:picMkLst>
            <pc:docMk/>
            <pc:sldMk cId="1542869660" sldId="264"/>
            <ac:picMk id="6" creationId="{461E341C-9EF3-4A1F-BECF-7F4AF0EF032C}"/>
          </ac:picMkLst>
        </pc:picChg>
      </pc:sldChg>
      <pc:sldChg chg="addSp delSp modSp add">
        <pc:chgData name="Matt Kayrish" userId="86b0ed96aac4a264" providerId="LiveId" clId="{085AA330-4149-4B4E-B331-0A41AC3B98A0}" dt="2019-09-05T10:01:08.674" v="657" actId="20577"/>
        <pc:sldMkLst>
          <pc:docMk/>
          <pc:sldMk cId="3092308291" sldId="265"/>
        </pc:sldMkLst>
        <pc:spChg chg="mod">
          <ac:chgData name="Matt Kayrish" userId="86b0ed96aac4a264" providerId="LiveId" clId="{085AA330-4149-4B4E-B331-0A41AC3B98A0}" dt="2019-09-05T10:01:08.674" v="657" actId="20577"/>
          <ac:spMkLst>
            <pc:docMk/>
            <pc:sldMk cId="3092308291" sldId="265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10:01:04.131" v="650" actId="20577"/>
          <ac:spMkLst>
            <pc:docMk/>
            <pc:sldMk cId="3092308291" sldId="265"/>
            <ac:spMk id="9" creationId="{DAC72FEC-4271-47A8-9D4E-E750B2B06C2D}"/>
          </ac:spMkLst>
        </pc:spChg>
        <pc:picChg chg="del">
          <ac:chgData name="Matt Kayrish" userId="86b0ed96aac4a264" providerId="LiveId" clId="{085AA330-4149-4B4E-B331-0A41AC3B98A0}" dt="2019-09-05T09:55:28.841" v="558" actId="478"/>
          <ac:picMkLst>
            <pc:docMk/>
            <pc:sldMk cId="3092308291" sldId="265"/>
            <ac:picMk id="3" creationId="{4CD1E244-8566-4408-899C-8A836B8F5369}"/>
          </ac:picMkLst>
        </pc:picChg>
        <pc:picChg chg="del">
          <ac:chgData name="Matt Kayrish" userId="86b0ed96aac4a264" providerId="LiveId" clId="{085AA330-4149-4B4E-B331-0A41AC3B98A0}" dt="2019-09-05T09:55:30.837" v="559" actId="478"/>
          <ac:picMkLst>
            <pc:docMk/>
            <pc:sldMk cId="3092308291" sldId="265"/>
            <ac:picMk id="4" creationId="{75A87082-3CEE-4CBA-BF78-68CBE3E4B2C5}"/>
          </ac:picMkLst>
        </pc:picChg>
        <pc:picChg chg="add mod ord">
          <ac:chgData name="Matt Kayrish" userId="86b0ed96aac4a264" providerId="LiveId" clId="{085AA330-4149-4B4E-B331-0A41AC3B98A0}" dt="2019-09-05T10:00:54.449" v="641" actId="166"/>
          <ac:picMkLst>
            <pc:docMk/>
            <pc:sldMk cId="3092308291" sldId="265"/>
            <ac:picMk id="5" creationId="{8E379C77-1A81-4C82-AB39-B65207306B55}"/>
          </ac:picMkLst>
        </pc:picChg>
        <pc:picChg chg="add mod">
          <ac:chgData name="Matt Kayrish" userId="86b0ed96aac4a264" providerId="LiveId" clId="{085AA330-4149-4B4E-B331-0A41AC3B98A0}" dt="2019-09-05T09:56:29.122" v="563" actId="1076"/>
          <ac:picMkLst>
            <pc:docMk/>
            <pc:sldMk cId="3092308291" sldId="265"/>
            <ac:picMk id="6" creationId="{927669CE-BB2F-4FE8-871A-C7294B4B9F8B}"/>
          </ac:picMkLst>
        </pc:picChg>
      </pc:sldChg>
      <pc:sldChg chg="addSp delSp modSp add">
        <pc:chgData name="Matt Kayrish" userId="86b0ed96aac4a264" providerId="LiveId" clId="{085AA330-4149-4B4E-B331-0A41AC3B98A0}" dt="2019-09-05T10:01:33.935" v="676" actId="166"/>
        <pc:sldMkLst>
          <pc:docMk/>
          <pc:sldMk cId="1352535796" sldId="266"/>
        </pc:sldMkLst>
        <pc:spChg chg="mod">
          <ac:chgData name="Matt Kayrish" userId="86b0ed96aac4a264" providerId="LiveId" clId="{085AA330-4149-4B4E-B331-0A41AC3B98A0}" dt="2019-09-05T10:01:16.718" v="665" actId="20577"/>
          <ac:spMkLst>
            <pc:docMk/>
            <pc:sldMk cId="1352535796" sldId="266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10:01:29.612" v="675" actId="20577"/>
          <ac:spMkLst>
            <pc:docMk/>
            <pc:sldMk cId="1352535796" sldId="266"/>
            <ac:spMk id="9" creationId="{DAC72FEC-4271-47A8-9D4E-E750B2B06C2D}"/>
          </ac:spMkLst>
        </pc:spChg>
        <pc:picChg chg="add mod ord">
          <ac:chgData name="Matt Kayrish" userId="86b0ed96aac4a264" providerId="LiveId" clId="{085AA330-4149-4B4E-B331-0A41AC3B98A0}" dt="2019-09-05T10:01:33.935" v="676" actId="166"/>
          <ac:picMkLst>
            <pc:docMk/>
            <pc:sldMk cId="1352535796" sldId="266"/>
            <ac:picMk id="3" creationId="{AF7C8EEC-411E-47EB-951B-284E80C33A06}"/>
          </ac:picMkLst>
        </pc:picChg>
        <pc:picChg chg="add mod">
          <ac:chgData name="Matt Kayrish" userId="86b0ed96aac4a264" providerId="LiveId" clId="{085AA330-4149-4B4E-B331-0A41AC3B98A0}" dt="2019-09-05T09:57:33.500" v="569" actId="1076"/>
          <ac:picMkLst>
            <pc:docMk/>
            <pc:sldMk cId="1352535796" sldId="266"/>
            <ac:picMk id="4" creationId="{49F7D106-0BB2-4080-8FDD-9EA637E5D89C}"/>
          </ac:picMkLst>
        </pc:picChg>
        <pc:picChg chg="del">
          <ac:chgData name="Matt Kayrish" userId="86b0ed96aac4a264" providerId="LiveId" clId="{085AA330-4149-4B4E-B331-0A41AC3B98A0}" dt="2019-09-05T09:56:34.898" v="565" actId="478"/>
          <ac:picMkLst>
            <pc:docMk/>
            <pc:sldMk cId="1352535796" sldId="266"/>
            <ac:picMk id="5" creationId="{8E379C77-1A81-4C82-AB39-B65207306B55}"/>
          </ac:picMkLst>
        </pc:picChg>
        <pc:picChg chg="del">
          <ac:chgData name="Matt Kayrish" userId="86b0ed96aac4a264" providerId="LiveId" clId="{085AA330-4149-4B4E-B331-0A41AC3B98A0}" dt="2019-09-05T09:56:36.528" v="566" actId="478"/>
          <ac:picMkLst>
            <pc:docMk/>
            <pc:sldMk cId="1352535796" sldId="266"/>
            <ac:picMk id="6" creationId="{927669CE-BB2F-4FE8-871A-C7294B4B9F8B}"/>
          </ac:picMkLst>
        </pc:picChg>
      </pc:sldChg>
      <pc:sldChg chg="add del">
        <pc:chgData name="Matt Kayrish" userId="86b0ed96aac4a264" providerId="LiveId" clId="{085AA330-4149-4B4E-B331-0A41AC3B98A0}" dt="2019-09-05T10:02:47.857" v="681" actId="2696"/>
        <pc:sldMkLst>
          <pc:docMk/>
          <pc:sldMk cId="2827341866" sldId="267"/>
        </pc:sldMkLst>
      </pc:sldChg>
      <pc:sldChg chg="addSp delSp modSp add ord">
        <pc:chgData name="Matt Kayrish" userId="86b0ed96aac4a264" providerId="LiveId" clId="{085AA330-4149-4B4E-B331-0A41AC3B98A0}" dt="2019-09-05T10:05:14.620" v="875" actId="20577"/>
        <pc:sldMkLst>
          <pc:docMk/>
          <pc:sldMk cId="1466056318" sldId="268"/>
        </pc:sldMkLst>
        <pc:spChg chg="mod">
          <ac:chgData name="Matt Kayrish" userId="86b0ed96aac4a264" providerId="LiveId" clId="{085AA330-4149-4B4E-B331-0A41AC3B98A0}" dt="2019-09-05T10:02:54.674" v="688" actId="20577"/>
          <ac:spMkLst>
            <pc:docMk/>
            <pc:sldMk cId="1466056318" sldId="268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10:03:35.862" v="761" actId="1076"/>
          <ac:spMkLst>
            <pc:docMk/>
            <pc:sldMk cId="1466056318" sldId="268"/>
            <ac:spMk id="9" creationId="{DAC72FEC-4271-47A8-9D4E-E750B2B06C2D}"/>
          </ac:spMkLst>
        </pc:spChg>
        <pc:graphicFrameChg chg="add modGraphic">
          <ac:chgData name="Matt Kayrish" userId="86b0ed96aac4a264" providerId="LiveId" clId="{085AA330-4149-4B4E-B331-0A41AC3B98A0}" dt="2019-09-05T10:05:14.620" v="875" actId="20577"/>
          <ac:graphicFrameMkLst>
            <pc:docMk/>
            <pc:sldMk cId="1466056318" sldId="268"/>
            <ac:graphicFrameMk id="3" creationId="{81CB5C60-E1A0-4807-AA45-747ADBF03298}"/>
          </ac:graphicFrameMkLst>
        </pc:graphicFrameChg>
        <pc:picChg chg="del">
          <ac:chgData name="Matt Kayrish" userId="86b0ed96aac4a264" providerId="LiveId" clId="{085AA330-4149-4B4E-B331-0A41AC3B98A0}" dt="2019-09-05T10:02:57.039" v="689" actId="478"/>
          <ac:picMkLst>
            <pc:docMk/>
            <pc:sldMk cId="1466056318" sldId="268"/>
            <ac:picMk id="6" creationId="{B4A9F863-C909-4D44-B028-4B5F8681EBCF}"/>
          </ac:picMkLst>
        </pc:picChg>
        <pc:picChg chg="del">
          <ac:chgData name="Matt Kayrish" userId="86b0ed96aac4a264" providerId="LiveId" clId="{085AA330-4149-4B4E-B331-0A41AC3B98A0}" dt="2019-09-05T10:02:58.630" v="690" actId="478"/>
          <ac:picMkLst>
            <pc:docMk/>
            <pc:sldMk cId="1466056318" sldId="268"/>
            <ac:picMk id="7" creationId="{CC82A2C9-B444-46E6-B49A-B910E28F2935}"/>
          </ac:picMkLst>
        </pc:picChg>
      </pc:sldChg>
      <pc:sldChg chg="addSp delSp modSp add ord">
        <pc:chgData name="Matt Kayrish" userId="86b0ed96aac4a264" providerId="LiveId" clId="{085AA330-4149-4B4E-B331-0A41AC3B98A0}" dt="2019-09-05T10:26:33.248" v="1088" actId="20577"/>
        <pc:sldMkLst>
          <pc:docMk/>
          <pc:sldMk cId="4285859739" sldId="269"/>
        </pc:sldMkLst>
        <pc:spChg chg="mod">
          <ac:chgData name="Matt Kayrish" userId="86b0ed96aac4a264" providerId="LiveId" clId="{085AA330-4149-4B4E-B331-0A41AC3B98A0}" dt="2019-09-05T10:26:33.248" v="1088" actId="20577"/>
          <ac:spMkLst>
            <pc:docMk/>
            <pc:sldMk cId="4285859739" sldId="269"/>
            <ac:spMk id="2" creationId="{00000000-0000-0000-0000-000000000000}"/>
          </ac:spMkLst>
        </pc:spChg>
        <pc:spChg chg="del">
          <ac:chgData name="Matt Kayrish" userId="86b0ed96aac4a264" providerId="LiveId" clId="{085AA330-4149-4B4E-B331-0A41AC3B98A0}" dt="2019-09-05T10:12:46.342" v="902" actId="478"/>
          <ac:spMkLst>
            <pc:docMk/>
            <pc:sldMk cId="4285859739" sldId="269"/>
            <ac:spMk id="9" creationId="{DAC72FEC-4271-47A8-9D4E-E750B2B06C2D}"/>
          </ac:spMkLst>
        </pc:spChg>
        <pc:graphicFrameChg chg="del">
          <ac:chgData name="Matt Kayrish" userId="86b0ed96aac4a264" providerId="LiveId" clId="{085AA330-4149-4B4E-B331-0A41AC3B98A0}" dt="2019-09-05T10:12:49.737" v="903" actId="478"/>
          <ac:graphicFrameMkLst>
            <pc:docMk/>
            <pc:sldMk cId="4285859739" sldId="269"/>
            <ac:graphicFrameMk id="3" creationId="{81CB5C60-E1A0-4807-AA45-747ADBF03298}"/>
          </ac:graphicFrameMkLst>
        </pc:graphicFrameChg>
        <pc:picChg chg="add mod">
          <ac:chgData name="Matt Kayrish" userId="86b0ed96aac4a264" providerId="LiveId" clId="{085AA330-4149-4B4E-B331-0A41AC3B98A0}" dt="2019-09-05T10:14:06.760" v="911" actId="1076"/>
          <ac:picMkLst>
            <pc:docMk/>
            <pc:sldMk cId="4285859739" sldId="269"/>
            <ac:picMk id="4" creationId="{B91FCCEB-A3A2-4A9A-A4BF-09868AFCE653}"/>
          </ac:picMkLst>
        </pc:picChg>
        <pc:picChg chg="add mod">
          <ac:chgData name="Matt Kayrish" userId="86b0ed96aac4a264" providerId="LiveId" clId="{085AA330-4149-4B4E-B331-0A41AC3B98A0}" dt="2019-09-05T10:15:02.249" v="957" actId="1037"/>
          <ac:picMkLst>
            <pc:docMk/>
            <pc:sldMk cId="4285859739" sldId="269"/>
            <ac:picMk id="5" creationId="{A9D842E1-07C8-42ED-93E4-DA84CFD148BA}"/>
          </ac:picMkLst>
        </pc:picChg>
        <pc:picChg chg="add mod">
          <ac:chgData name="Matt Kayrish" userId="86b0ed96aac4a264" providerId="LiveId" clId="{085AA330-4149-4B4E-B331-0A41AC3B98A0}" dt="2019-09-05T10:14:52.634" v="939" actId="1076"/>
          <ac:picMkLst>
            <pc:docMk/>
            <pc:sldMk cId="4285859739" sldId="269"/>
            <ac:picMk id="6" creationId="{0F8E1E0C-F09C-49E3-A78D-B724A1A8F870}"/>
          </ac:picMkLst>
        </pc:picChg>
        <pc:picChg chg="add mod">
          <ac:chgData name="Matt Kayrish" userId="86b0ed96aac4a264" providerId="LiveId" clId="{085AA330-4149-4B4E-B331-0A41AC3B98A0}" dt="2019-09-05T10:15:33.247" v="961" actId="1076"/>
          <ac:picMkLst>
            <pc:docMk/>
            <pc:sldMk cId="4285859739" sldId="269"/>
            <ac:picMk id="7" creationId="{1AC644EB-8112-4535-B66B-1E1699ADD496}"/>
          </ac:picMkLst>
        </pc:picChg>
      </pc:sldChg>
      <pc:sldChg chg="addSp delSp modSp add">
        <pc:chgData name="Matt Kayrish" userId="86b0ed96aac4a264" providerId="LiveId" clId="{085AA330-4149-4B4E-B331-0A41AC3B98A0}" dt="2019-09-05T10:26:26.148" v="1080" actId="20577"/>
        <pc:sldMkLst>
          <pc:docMk/>
          <pc:sldMk cId="1033510115" sldId="270"/>
        </pc:sldMkLst>
        <pc:spChg chg="mod">
          <ac:chgData name="Matt Kayrish" userId="86b0ed96aac4a264" providerId="LiveId" clId="{085AA330-4149-4B4E-B331-0A41AC3B98A0}" dt="2019-09-05T10:26:26.148" v="1080" actId="20577"/>
          <ac:spMkLst>
            <pc:docMk/>
            <pc:sldMk cId="1033510115" sldId="270"/>
            <ac:spMk id="2" creationId="{00000000-0000-0000-0000-000000000000}"/>
          </ac:spMkLst>
        </pc:spChg>
        <pc:picChg chg="add mod">
          <ac:chgData name="Matt Kayrish" userId="86b0ed96aac4a264" providerId="LiveId" clId="{085AA330-4149-4B4E-B331-0A41AC3B98A0}" dt="2019-09-05T10:18:08.864" v="968" actId="1076"/>
          <ac:picMkLst>
            <pc:docMk/>
            <pc:sldMk cId="1033510115" sldId="270"/>
            <ac:picMk id="3" creationId="{9FA8314F-F2B8-4E81-A18A-253E1A894CC6}"/>
          </ac:picMkLst>
        </pc:picChg>
        <pc:picChg chg="del">
          <ac:chgData name="Matt Kayrish" userId="86b0ed96aac4a264" providerId="LiveId" clId="{085AA330-4149-4B4E-B331-0A41AC3B98A0}" dt="2019-09-05T10:17:11.056" v="964" actId="478"/>
          <ac:picMkLst>
            <pc:docMk/>
            <pc:sldMk cId="1033510115" sldId="270"/>
            <ac:picMk id="4" creationId="{B91FCCEB-A3A2-4A9A-A4BF-09868AFCE653}"/>
          </ac:picMkLst>
        </pc:picChg>
        <pc:picChg chg="del">
          <ac:chgData name="Matt Kayrish" userId="86b0ed96aac4a264" providerId="LiveId" clId="{085AA330-4149-4B4E-B331-0A41AC3B98A0}" dt="2019-09-05T10:17:12.546" v="965" actId="478"/>
          <ac:picMkLst>
            <pc:docMk/>
            <pc:sldMk cId="1033510115" sldId="270"/>
            <ac:picMk id="5" creationId="{A9D842E1-07C8-42ED-93E4-DA84CFD148BA}"/>
          </ac:picMkLst>
        </pc:picChg>
        <pc:picChg chg="del">
          <ac:chgData name="Matt Kayrish" userId="86b0ed96aac4a264" providerId="LiveId" clId="{085AA330-4149-4B4E-B331-0A41AC3B98A0}" dt="2019-09-05T10:17:14.099" v="966" actId="478"/>
          <ac:picMkLst>
            <pc:docMk/>
            <pc:sldMk cId="1033510115" sldId="270"/>
            <ac:picMk id="6" creationId="{0F8E1E0C-F09C-49E3-A78D-B724A1A8F870}"/>
          </ac:picMkLst>
        </pc:picChg>
        <pc:picChg chg="del">
          <ac:chgData name="Matt Kayrish" userId="86b0ed96aac4a264" providerId="LiveId" clId="{085AA330-4149-4B4E-B331-0A41AC3B98A0}" dt="2019-09-05T10:17:08.977" v="963" actId="478"/>
          <ac:picMkLst>
            <pc:docMk/>
            <pc:sldMk cId="1033510115" sldId="270"/>
            <ac:picMk id="7" creationId="{1AC644EB-8112-4535-B66B-1E1699ADD496}"/>
          </ac:picMkLst>
        </pc:picChg>
        <pc:picChg chg="add mod">
          <ac:chgData name="Matt Kayrish" userId="86b0ed96aac4a264" providerId="LiveId" clId="{085AA330-4149-4B4E-B331-0A41AC3B98A0}" dt="2019-09-05T10:20:20.894" v="981" actId="14100"/>
          <ac:picMkLst>
            <pc:docMk/>
            <pc:sldMk cId="1033510115" sldId="270"/>
            <ac:picMk id="8" creationId="{1EA7A735-14EC-4FF9-B244-657F0132FC63}"/>
          </ac:picMkLst>
        </pc:picChg>
        <pc:picChg chg="add mod">
          <ac:chgData name="Matt Kayrish" userId="86b0ed96aac4a264" providerId="LiveId" clId="{085AA330-4149-4B4E-B331-0A41AC3B98A0}" dt="2019-09-05T10:20:26.437" v="1005" actId="1037"/>
          <ac:picMkLst>
            <pc:docMk/>
            <pc:sldMk cId="1033510115" sldId="270"/>
            <ac:picMk id="9" creationId="{5FB3F173-0642-4E1F-9B30-ADE718D41881}"/>
          </ac:picMkLst>
        </pc:picChg>
        <pc:picChg chg="add mod">
          <ac:chgData name="Matt Kayrish" userId="86b0ed96aac4a264" providerId="LiveId" clId="{085AA330-4149-4B4E-B331-0A41AC3B98A0}" dt="2019-09-05T10:20:32.856" v="1034" actId="1037"/>
          <ac:picMkLst>
            <pc:docMk/>
            <pc:sldMk cId="1033510115" sldId="270"/>
            <ac:picMk id="10" creationId="{17380E6F-B2A2-4EA3-BF6B-258782451C1E}"/>
          </ac:picMkLst>
        </pc:picChg>
      </pc:sldChg>
      <pc:sldChg chg="addSp delSp modSp add ord">
        <pc:chgData name="Matt Kayrish" userId="86b0ed96aac4a264" providerId="LiveId" clId="{085AA330-4149-4B4E-B331-0A41AC3B98A0}" dt="2019-09-05T10:25:10.815" v="1072" actId="14100"/>
        <pc:sldMkLst>
          <pc:docMk/>
          <pc:sldMk cId="3544896947" sldId="271"/>
        </pc:sldMkLst>
        <pc:spChg chg="mod">
          <ac:chgData name="Matt Kayrish" userId="86b0ed96aac4a264" providerId="LiveId" clId="{085AA330-4149-4B4E-B331-0A41AC3B98A0}" dt="2019-09-05T10:23:44.584" v="1058" actId="1035"/>
          <ac:spMkLst>
            <pc:docMk/>
            <pc:sldMk cId="3544896947" sldId="271"/>
            <ac:spMk id="2" creationId="{00000000-0000-0000-0000-000000000000}"/>
          </ac:spMkLst>
        </pc:spChg>
        <pc:spChg chg="add mod">
          <ac:chgData name="Matt Kayrish" userId="86b0ed96aac4a264" providerId="LiveId" clId="{085AA330-4149-4B4E-B331-0A41AC3B98A0}" dt="2019-09-05T10:24:22.610" v="1069" actId="14100"/>
          <ac:spMkLst>
            <pc:docMk/>
            <pc:sldMk cId="3544896947" sldId="271"/>
            <ac:spMk id="3" creationId="{A2791B71-414D-4600-B642-1D9A45E09800}"/>
          </ac:spMkLst>
        </pc:spChg>
        <pc:picChg chg="del">
          <ac:chgData name="Matt Kayrish" userId="86b0ed96aac4a264" providerId="LiveId" clId="{085AA330-4149-4B4E-B331-0A41AC3B98A0}" dt="2019-09-05T10:23:27.137" v="1038" actId="478"/>
          <ac:picMkLst>
            <pc:docMk/>
            <pc:sldMk cId="3544896947" sldId="271"/>
            <ac:picMk id="4" creationId="{B91FCCEB-A3A2-4A9A-A4BF-09868AFCE653}"/>
          </ac:picMkLst>
        </pc:picChg>
        <pc:picChg chg="del">
          <ac:chgData name="Matt Kayrish" userId="86b0ed96aac4a264" providerId="LiveId" clId="{085AA330-4149-4B4E-B331-0A41AC3B98A0}" dt="2019-09-05T10:23:26.449" v="1037" actId="478"/>
          <ac:picMkLst>
            <pc:docMk/>
            <pc:sldMk cId="3544896947" sldId="271"/>
            <ac:picMk id="5" creationId="{A9D842E1-07C8-42ED-93E4-DA84CFD148BA}"/>
          </ac:picMkLst>
        </pc:picChg>
        <pc:picChg chg="del">
          <ac:chgData name="Matt Kayrish" userId="86b0ed96aac4a264" providerId="LiveId" clId="{085AA330-4149-4B4E-B331-0A41AC3B98A0}" dt="2019-09-05T10:23:28.065" v="1039" actId="478"/>
          <ac:picMkLst>
            <pc:docMk/>
            <pc:sldMk cId="3544896947" sldId="271"/>
            <ac:picMk id="6" creationId="{0F8E1E0C-F09C-49E3-A78D-B724A1A8F870}"/>
          </ac:picMkLst>
        </pc:picChg>
        <pc:picChg chg="del">
          <ac:chgData name="Matt Kayrish" userId="86b0ed96aac4a264" providerId="LiveId" clId="{085AA330-4149-4B4E-B331-0A41AC3B98A0}" dt="2019-09-05T10:23:30.829" v="1040" actId="478"/>
          <ac:picMkLst>
            <pc:docMk/>
            <pc:sldMk cId="3544896947" sldId="271"/>
            <ac:picMk id="7" creationId="{1AC644EB-8112-4535-B66B-1E1699ADD496}"/>
          </ac:picMkLst>
        </pc:picChg>
        <pc:picChg chg="add mod">
          <ac:chgData name="Matt Kayrish" userId="86b0ed96aac4a264" providerId="LiveId" clId="{085AA330-4149-4B4E-B331-0A41AC3B98A0}" dt="2019-09-05T10:25:10.815" v="1072" actId="14100"/>
          <ac:picMkLst>
            <pc:docMk/>
            <pc:sldMk cId="3544896947" sldId="271"/>
            <ac:picMk id="8" creationId="{3EC45CF1-6E18-4121-89B4-4A18772ACD37}"/>
          </ac:picMkLst>
        </pc:picChg>
      </pc:sldChg>
      <pc:sldChg chg="addSp delSp modSp add ord">
        <pc:chgData name="Matt Kayrish" userId="86b0ed96aac4a264" providerId="LiveId" clId="{085AA330-4149-4B4E-B331-0A41AC3B98A0}" dt="2019-09-05T10:29:28.764" v="1254" actId="1076"/>
        <pc:sldMkLst>
          <pc:docMk/>
          <pc:sldMk cId="2395728953" sldId="272"/>
        </pc:sldMkLst>
        <pc:spChg chg="mod">
          <ac:chgData name="Matt Kayrish" userId="86b0ed96aac4a264" providerId="LiveId" clId="{085AA330-4149-4B4E-B331-0A41AC3B98A0}" dt="2019-09-05T10:27:10.814" v="1118" actId="6549"/>
          <ac:spMkLst>
            <pc:docMk/>
            <pc:sldMk cId="2395728953" sldId="272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10:27:40.558" v="1248" actId="313"/>
          <ac:spMkLst>
            <pc:docMk/>
            <pc:sldMk cId="2395728953" sldId="272"/>
            <ac:spMk id="3" creationId="{A2791B71-414D-4600-B642-1D9A45E09800}"/>
          </ac:spMkLst>
        </pc:spChg>
        <pc:picChg chg="add mod">
          <ac:chgData name="Matt Kayrish" userId="86b0ed96aac4a264" providerId="LiveId" clId="{085AA330-4149-4B4E-B331-0A41AC3B98A0}" dt="2019-09-05T10:29:28.764" v="1254" actId="1076"/>
          <ac:picMkLst>
            <pc:docMk/>
            <pc:sldMk cId="2395728953" sldId="272"/>
            <ac:picMk id="4" creationId="{62ECCA42-C2D2-459B-8123-7D8D636DD22E}"/>
          </ac:picMkLst>
        </pc:picChg>
        <pc:picChg chg="del">
          <ac:chgData name="Matt Kayrish" userId="86b0ed96aac4a264" providerId="LiveId" clId="{085AA330-4149-4B4E-B331-0A41AC3B98A0}" dt="2019-09-05T10:27:47.353" v="1249" actId="478"/>
          <ac:picMkLst>
            <pc:docMk/>
            <pc:sldMk cId="2395728953" sldId="272"/>
            <ac:picMk id="8" creationId="{3EC45CF1-6E18-4121-89B4-4A18772ACD37}"/>
          </ac:picMkLst>
        </pc:picChg>
      </pc:sldChg>
      <pc:sldChg chg="addSp delSp modSp add ord">
        <pc:chgData name="Matt Kayrish" userId="86b0ed96aac4a264" providerId="LiveId" clId="{085AA330-4149-4B4E-B331-0A41AC3B98A0}" dt="2019-09-05T10:36:17.174" v="1439" actId="1076"/>
        <pc:sldMkLst>
          <pc:docMk/>
          <pc:sldMk cId="3898328006" sldId="273"/>
        </pc:sldMkLst>
        <pc:spChg chg="mod">
          <ac:chgData name="Matt Kayrish" userId="86b0ed96aac4a264" providerId="LiveId" clId="{085AA330-4149-4B4E-B331-0A41AC3B98A0}" dt="2019-09-05T10:32:03.098" v="1301" actId="6549"/>
          <ac:spMkLst>
            <pc:docMk/>
            <pc:sldMk cId="3898328006" sldId="273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10:34:30.834" v="1428" actId="14100"/>
          <ac:spMkLst>
            <pc:docMk/>
            <pc:sldMk cId="3898328006" sldId="273"/>
            <ac:spMk id="3" creationId="{A2791B71-414D-4600-B642-1D9A45E09800}"/>
          </ac:spMkLst>
        </pc:spChg>
        <pc:spChg chg="add del mod">
          <ac:chgData name="Matt Kayrish" userId="86b0ed96aac4a264" providerId="LiveId" clId="{085AA330-4149-4B4E-B331-0A41AC3B98A0}" dt="2019-09-05T10:35:23.056" v="1432" actId="478"/>
          <ac:spMkLst>
            <pc:docMk/>
            <pc:sldMk cId="3898328006" sldId="273"/>
            <ac:spMk id="4" creationId="{3494EF20-6EA5-451E-8DDA-363577C10ED1}"/>
          </ac:spMkLst>
        </pc:spChg>
        <pc:picChg chg="add mod">
          <ac:chgData name="Matt Kayrish" userId="86b0ed96aac4a264" providerId="LiveId" clId="{085AA330-4149-4B4E-B331-0A41AC3B98A0}" dt="2019-09-05T10:35:35.975" v="1436" actId="1076"/>
          <ac:picMkLst>
            <pc:docMk/>
            <pc:sldMk cId="3898328006" sldId="273"/>
            <ac:picMk id="5" creationId="{523B7C2B-3EB6-465B-AC10-83ACF8841353}"/>
          </ac:picMkLst>
        </pc:picChg>
        <pc:picChg chg="add mod">
          <ac:chgData name="Matt Kayrish" userId="86b0ed96aac4a264" providerId="LiveId" clId="{085AA330-4149-4B4E-B331-0A41AC3B98A0}" dt="2019-09-05T10:36:17.174" v="1439" actId="1076"/>
          <ac:picMkLst>
            <pc:docMk/>
            <pc:sldMk cId="3898328006" sldId="273"/>
            <ac:picMk id="6" creationId="{7B0F6BF2-69BE-428B-ABA0-FE8CAF65A461}"/>
          </ac:picMkLst>
        </pc:picChg>
        <pc:picChg chg="del">
          <ac:chgData name="Matt Kayrish" userId="86b0ed96aac4a264" providerId="LiveId" clId="{085AA330-4149-4B4E-B331-0A41AC3B98A0}" dt="2019-09-05T10:33:45.740" v="1302" actId="478"/>
          <ac:picMkLst>
            <pc:docMk/>
            <pc:sldMk cId="3898328006" sldId="273"/>
            <ac:picMk id="8" creationId="{3EC45CF1-6E18-4121-89B4-4A18772ACD37}"/>
          </ac:picMkLst>
        </pc:picChg>
        <pc:picChg chg="add mod">
          <ac:chgData name="Matt Kayrish" userId="86b0ed96aac4a264" providerId="LiveId" clId="{085AA330-4149-4B4E-B331-0A41AC3B98A0}" dt="2019-09-05T10:34:36.377" v="1430" actId="14100"/>
          <ac:picMkLst>
            <pc:docMk/>
            <pc:sldMk cId="3898328006" sldId="273"/>
            <ac:picMk id="1025" creationId="{0ABFF293-F2A1-446C-9767-90364BF91570}"/>
          </ac:picMkLst>
        </pc:picChg>
      </pc:sldChg>
      <pc:sldChg chg="addSp delSp modSp add">
        <pc:chgData name="Matt Kayrish" userId="86b0ed96aac4a264" providerId="LiveId" clId="{085AA330-4149-4B4E-B331-0A41AC3B98A0}" dt="2019-09-05T10:42:41.721" v="1544" actId="313"/>
        <pc:sldMkLst>
          <pc:docMk/>
          <pc:sldMk cId="1465221899" sldId="274"/>
        </pc:sldMkLst>
        <pc:spChg chg="mod">
          <ac:chgData name="Matt Kayrish" userId="86b0ed96aac4a264" providerId="LiveId" clId="{085AA330-4149-4B4E-B331-0A41AC3B98A0}" dt="2019-09-05T10:42:41.721" v="1544" actId="313"/>
          <ac:spMkLst>
            <pc:docMk/>
            <pc:sldMk cId="1465221899" sldId="274"/>
            <ac:spMk id="3" creationId="{A2791B71-414D-4600-B642-1D9A45E09800}"/>
          </ac:spMkLst>
        </pc:spChg>
        <pc:picChg chg="add del mod">
          <ac:chgData name="Matt Kayrish" userId="86b0ed96aac4a264" providerId="LiveId" clId="{085AA330-4149-4B4E-B331-0A41AC3B98A0}" dt="2019-09-05T10:40:08.702" v="1445" actId="478"/>
          <ac:picMkLst>
            <pc:docMk/>
            <pc:sldMk cId="1465221899" sldId="274"/>
            <ac:picMk id="4" creationId="{F683CEE4-FB68-405A-8AA7-CAF78FF183F7}"/>
          </ac:picMkLst>
        </pc:picChg>
        <pc:picChg chg="del">
          <ac:chgData name="Matt Kayrish" userId="86b0ed96aac4a264" providerId="LiveId" clId="{085AA330-4149-4B4E-B331-0A41AC3B98A0}" dt="2019-09-05T10:36:27.542" v="1442" actId="478"/>
          <ac:picMkLst>
            <pc:docMk/>
            <pc:sldMk cId="1465221899" sldId="274"/>
            <ac:picMk id="5" creationId="{523B7C2B-3EB6-465B-AC10-83ACF8841353}"/>
          </ac:picMkLst>
        </pc:picChg>
        <pc:picChg chg="del">
          <ac:chgData name="Matt Kayrish" userId="86b0ed96aac4a264" providerId="LiveId" clId="{085AA330-4149-4B4E-B331-0A41AC3B98A0}" dt="2019-09-05T10:36:25.673" v="1441" actId="478"/>
          <ac:picMkLst>
            <pc:docMk/>
            <pc:sldMk cId="1465221899" sldId="274"/>
            <ac:picMk id="6" creationId="{7B0F6BF2-69BE-428B-ABA0-FE8CAF65A461}"/>
          </ac:picMkLst>
        </pc:picChg>
        <pc:picChg chg="add mod">
          <ac:chgData name="Matt Kayrish" userId="86b0ed96aac4a264" providerId="LiveId" clId="{085AA330-4149-4B4E-B331-0A41AC3B98A0}" dt="2019-09-05T10:40:44.685" v="1463" actId="1038"/>
          <ac:picMkLst>
            <pc:docMk/>
            <pc:sldMk cId="1465221899" sldId="274"/>
            <ac:picMk id="7" creationId="{732A13EA-3E6E-4007-A58B-E098BE09EA4E}"/>
          </ac:picMkLst>
        </pc:picChg>
        <pc:picChg chg="add mod">
          <ac:chgData name="Matt Kayrish" userId="86b0ed96aac4a264" providerId="LiveId" clId="{085AA330-4149-4B4E-B331-0A41AC3B98A0}" dt="2019-09-05T10:41:22.853" v="1477" actId="1037"/>
          <ac:picMkLst>
            <pc:docMk/>
            <pc:sldMk cId="1465221899" sldId="274"/>
            <ac:picMk id="8" creationId="{5EE1645F-6273-44B5-857D-8AEC62230CDB}"/>
          </ac:picMkLst>
        </pc:picChg>
      </pc:sldChg>
      <pc:sldChg chg="addSp delSp modSp add">
        <pc:chgData name="Matt Kayrish" userId="86b0ed96aac4a264" providerId="LiveId" clId="{085AA330-4149-4B4E-B331-0A41AC3B98A0}" dt="2019-09-05T11:09:02.240" v="1628" actId="20577"/>
        <pc:sldMkLst>
          <pc:docMk/>
          <pc:sldMk cId="2753876421" sldId="275"/>
        </pc:sldMkLst>
        <pc:spChg chg="mod">
          <ac:chgData name="Matt Kayrish" userId="86b0ed96aac4a264" providerId="LiveId" clId="{085AA330-4149-4B4E-B331-0A41AC3B98A0}" dt="2019-09-05T11:09:02.240" v="1628" actId="20577"/>
          <ac:spMkLst>
            <pc:docMk/>
            <pc:sldMk cId="2753876421" sldId="275"/>
            <ac:spMk id="2" creationId="{00000000-0000-0000-0000-000000000000}"/>
          </ac:spMkLst>
        </pc:spChg>
        <pc:spChg chg="mod">
          <ac:chgData name="Matt Kayrish" userId="86b0ed96aac4a264" providerId="LiveId" clId="{085AA330-4149-4B4E-B331-0A41AC3B98A0}" dt="2019-09-05T10:43:40.142" v="1615" actId="14100"/>
          <ac:spMkLst>
            <pc:docMk/>
            <pc:sldMk cId="2753876421" sldId="275"/>
            <ac:spMk id="3" creationId="{A2791B71-414D-4600-B642-1D9A45E09800}"/>
          </ac:spMkLst>
        </pc:spChg>
        <pc:picChg chg="add mod">
          <ac:chgData name="Matt Kayrish" userId="86b0ed96aac4a264" providerId="LiveId" clId="{085AA330-4149-4B4E-B331-0A41AC3B98A0}" dt="2019-09-05T11:08:48.806" v="1617" actId="1076"/>
          <ac:picMkLst>
            <pc:docMk/>
            <pc:sldMk cId="2753876421" sldId="275"/>
            <ac:picMk id="4" creationId="{E4EA9228-D61A-4583-8CAB-7BB7B716E29F}"/>
          </ac:picMkLst>
        </pc:picChg>
        <pc:picChg chg="del">
          <ac:chgData name="Matt Kayrish" userId="86b0ed96aac4a264" providerId="LiveId" clId="{085AA330-4149-4B4E-B331-0A41AC3B98A0}" dt="2019-09-05T10:42:51.709" v="1547" actId="478"/>
          <ac:picMkLst>
            <pc:docMk/>
            <pc:sldMk cId="2753876421" sldId="275"/>
            <ac:picMk id="7" creationId="{732A13EA-3E6E-4007-A58B-E098BE09EA4E}"/>
          </ac:picMkLst>
        </pc:picChg>
        <pc:picChg chg="del">
          <ac:chgData name="Matt Kayrish" userId="86b0ed96aac4a264" providerId="LiveId" clId="{085AA330-4149-4B4E-B331-0A41AC3B98A0}" dt="2019-09-05T10:42:54.247" v="1548" actId="478"/>
          <ac:picMkLst>
            <pc:docMk/>
            <pc:sldMk cId="2753876421" sldId="275"/>
            <ac:picMk id="8" creationId="{5EE1645F-6273-44B5-857D-8AEC62230CDB}"/>
          </ac:picMkLst>
        </pc:picChg>
        <pc:picChg chg="del">
          <ac:chgData name="Matt Kayrish" userId="86b0ed96aac4a264" providerId="LiveId" clId="{085AA330-4149-4B4E-B331-0A41AC3B98A0}" dt="2019-09-05T10:42:48.723" v="1546" actId="478"/>
          <ac:picMkLst>
            <pc:docMk/>
            <pc:sldMk cId="2753876421" sldId="275"/>
            <ac:picMk id="1025" creationId="{0ABFF293-F2A1-446C-9767-90364BF91570}"/>
          </ac:picMkLst>
        </pc:picChg>
      </pc:sldChg>
      <pc:sldChg chg="addSp delSp modSp add">
        <pc:chgData name="Matt Kayrish" userId="86b0ed96aac4a264" providerId="LiveId" clId="{085AA330-4149-4B4E-B331-0A41AC3B98A0}" dt="2019-09-05T11:10:02.948" v="1636" actId="1076"/>
        <pc:sldMkLst>
          <pc:docMk/>
          <pc:sldMk cId="213868926" sldId="276"/>
        </pc:sldMkLst>
        <pc:spChg chg="mod">
          <ac:chgData name="Matt Kayrish" userId="86b0ed96aac4a264" providerId="LiveId" clId="{085AA330-4149-4B4E-B331-0A41AC3B98A0}" dt="2019-09-05T11:09:11.890" v="1631" actId="20577"/>
          <ac:spMkLst>
            <pc:docMk/>
            <pc:sldMk cId="213868926" sldId="276"/>
            <ac:spMk id="2" creationId="{00000000-0000-0000-0000-000000000000}"/>
          </ac:spMkLst>
        </pc:spChg>
        <pc:picChg chg="del mod">
          <ac:chgData name="Matt Kayrish" userId="86b0ed96aac4a264" providerId="LiveId" clId="{085AA330-4149-4B4E-B331-0A41AC3B98A0}" dt="2019-09-05T11:09:56.486" v="1633" actId="478"/>
          <ac:picMkLst>
            <pc:docMk/>
            <pc:sldMk cId="213868926" sldId="276"/>
            <ac:picMk id="4" creationId="{E4EA9228-D61A-4583-8CAB-7BB7B716E29F}"/>
          </ac:picMkLst>
        </pc:picChg>
        <pc:picChg chg="add mod">
          <ac:chgData name="Matt Kayrish" userId="86b0ed96aac4a264" providerId="LiveId" clId="{085AA330-4149-4B4E-B331-0A41AC3B98A0}" dt="2019-09-05T11:10:02.948" v="1636" actId="1076"/>
          <ac:picMkLst>
            <pc:docMk/>
            <pc:sldMk cId="213868926" sldId="276"/>
            <ac:picMk id="5" creationId="{21BA1157-342B-4432-BC7E-85BDAA2667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654"/>
            <a:ext cx="7772400" cy="1687398"/>
          </a:xfrm>
        </p:spPr>
        <p:txBody>
          <a:bodyPr>
            <a:noAutofit/>
          </a:bodyPr>
          <a:lstStyle/>
          <a:p>
            <a:r>
              <a:rPr lang="en-US" sz="3600" dirty="0"/>
              <a:t>ECE5584 – Digital Image Processing</a:t>
            </a:r>
            <a:br>
              <a:rPr lang="en-US" sz="3600" dirty="0"/>
            </a:br>
            <a:r>
              <a:rPr lang="en-US" sz="3600" dirty="0"/>
              <a:t>Homework 1</a:t>
            </a:r>
            <a:br>
              <a:rPr lang="en-US" sz="3600" dirty="0"/>
            </a:br>
            <a:r>
              <a:rPr lang="en-US" sz="3600" dirty="0"/>
              <a:t>Fall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1347"/>
            <a:ext cx="6400800" cy="1143000"/>
          </a:xfrm>
        </p:spPr>
        <p:txBody>
          <a:bodyPr/>
          <a:lstStyle/>
          <a:p>
            <a:r>
              <a:rPr lang="en-US" dirty="0"/>
              <a:t>By Matthew Kayrish</a:t>
            </a:r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Cat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432504" y="809103"/>
            <a:ext cx="379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Top-10 Precision for Cat Retrieval: 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25433-56A9-4FF4-B755-DD0656C2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75" y="2836387"/>
            <a:ext cx="5305425" cy="3409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82E698-8BEA-44ED-8896-CCEF49F0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46" y="1307068"/>
            <a:ext cx="52197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7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AE0C06-4B9E-4722-AC51-4F3BC672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3409878"/>
            <a:ext cx="5343525" cy="343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Deer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432504" y="809103"/>
            <a:ext cx="39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Top-10 Precision for Deer Retrieval: 40%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BB7CC-E6F0-47FA-A3DA-8C31E0C8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2" y="1178435"/>
            <a:ext cx="5362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A5B14-5C01-4BEA-A058-DCAC2A58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61" y="2864570"/>
            <a:ext cx="527685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Dog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432504" y="809103"/>
            <a:ext cx="386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Top-10 Precision for Dog Retrieval: 10%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E7F30-BB71-4106-8292-9769E738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0" y="1247921"/>
            <a:ext cx="5314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9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Frog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432504" y="809103"/>
            <a:ext cx="390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Top-10 Precision for Frog Retrieval: 10%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E341C-9EF3-4A1F-BECF-7F4AF0EF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48" y="3034056"/>
            <a:ext cx="5324475" cy="346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B452E-55F7-4DB8-996A-37BA11E8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7" y="1178435"/>
            <a:ext cx="5343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A87082-3CEE-4CBA-BF78-68CBE3E4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973" y="3137848"/>
            <a:ext cx="5305425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Horse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432504" y="809103"/>
            <a:ext cx="403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Top-10 Precision for Horse Retrieval: 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1E244-8566-4408-899C-8A836B8F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9" y="1178435"/>
            <a:ext cx="5248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6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Ship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432504" y="809103"/>
            <a:ext cx="389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Top-10 Precision for Ship Retrieval: 60%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669CE-BB2F-4FE8-871A-C7294B4B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61" y="3010537"/>
            <a:ext cx="5353050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79C77-1A81-4C82-AB39-B6520730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0" y="1412842"/>
            <a:ext cx="5305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0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Truck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432504" y="809103"/>
            <a:ext cx="399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Top-10 Precision for Truck Retrieval: 30%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7D106-0BB2-4080-8FDD-9EA637E5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86" y="2610372"/>
            <a:ext cx="5334000" cy="3438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7C8EEC-411E-47EB-951B-284E80C3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4384"/>
            <a:ext cx="5343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3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46"/>
            <a:ext cx="8229600" cy="734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2: </a:t>
            </a:r>
            <a:r>
              <a:rPr lang="en-US" dirty="0" err="1">
                <a:solidFill>
                  <a:srgbClr val="0072BC"/>
                </a:solidFill>
              </a:rPr>
              <a:t>Demosaicing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B71-414D-4600-B642-1D9A45E0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1277"/>
            <a:ext cx="8229600" cy="49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“</a:t>
            </a:r>
            <a:r>
              <a:rPr lang="en-US" altLang="zh-CN" sz="2000" dirty="0" err="1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Demosaic</a:t>
            </a:r>
            <a:r>
              <a:rPr lang="en-US" altLang="zh-CN" sz="2000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: implement the </a:t>
            </a:r>
            <a:r>
              <a:rPr lang="en-US" altLang="zh-CN" sz="2000" dirty="0" err="1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demosaicing</a:t>
            </a:r>
            <a:r>
              <a:rPr lang="en-US" altLang="zh-CN" sz="2000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 algorithm discussed in class</a:t>
            </a:r>
            <a:r>
              <a:rPr lang="en-US" sz="2000" dirty="0">
                <a:latin typeface="+mn-lt"/>
              </a:rPr>
              <a:t>.”</a:t>
            </a:r>
            <a:endParaRPr lang="en-US" dirty="0">
              <a:latin typeface="+mn-lt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ABFF293-F2A1-446C-9767-90364BF9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3" y="1299181"/>
            <a:ext cx="3785199" cy="31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B7C2B-3EB6-465B-AC10-83ACF884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3" y="4443019"/>
            <a:ext cx="4754691" cy="2414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F6BF2-69BE-428B-ABA0-FE8CAF65A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09" y="1432874"/>
            <a:ext cx="4187598" cy="37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46"/>
            <a:ext cx="8229600" cy="734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2: </a:t>
            </a:r>
            <a:r>
              <a:rPr lang="en-US" dirty="0" err="1">
                <a:solidFill>
                  <a:srgbClr val="0072BC"/>
                </a:solidFill>
              </a:rPr>
              <a:t>Demosaicing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B71-414D-4600-B642-1D9A45E0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1277"/>
            <a:ext cx="8229600" cy="49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“</a:t>
            </a:r>
            <a:r>
              <a:rPr lang="en-US" altLang="zh-CN" sz="2400" dirty="0" err="1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Demosaic</a:t>
            </a:r>
            <a:r>
              <a:rPr lang="en-US" altLang="zh-CN" sz="2400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+mn-lt"/>
              </a:rPr>
              <a:t>Create a function: [</a:t>
            </a:r>
            <a:r>
              <a:rPr lang="en-US" sz="2400" dirty="0" err="1">
                <a:latin typeface="+mn-lt"/>
              </a:rPr>
              <a:t>im</a:t>
            </a:r>
            <a:r>
              <a:rPr lang="en-US" sz="2400" dirty="0">
                <a:latin typeface="+mn-lt"/>
              </a:rPr>
              <a:t>]=</a:t>
            </a:r>
            <a:r>
              <a:rPr lang="en-US" sz="2400" dirty="0" err="1">
                <a:latin typeface="+mn-lt"/>
              </a:rPr>
              <a:t>mhc_demosaic</a:t>
            </a:r>
            <a:r>
              <a:rPr lang="en-US" sz="2400" dirty="0">
                <a:latin typeface="+mn-lt"/>
              </a:rPr>
              <a:t>(f).”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ABFF293-F2A1-446C-9767-90364BF9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3" y="1299181"/>
            <a:ext cx="3785199" cy="31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A13EA-3E6E-4007-A58B-E098BE09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128" y="1216058"/>
            <a:ext cx="5464903" cy="1054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E1645F-6273-44B5-857D-8AEC62230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47" y="2196306"/>
            <a:ext cx="4262539" cy="46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46"/>
            <a:ext cx="8229600" cy="734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2: </a:t>
            </a:r>
            <a:r>
              <a:rPr lang="en-US" dirty="0" err="1">
                <a:solidFill>
                  <a:srgbClr val="0072BC"/>
                </a:solidFill>
              </a:rPr>
              <a:t>Demosaicing</a:t>
            </a:r>
            <a:r>
              <a:rPr lang="en-US" dirty="0">
                <a:solidFill>
                  <a:srgbClr val="0072BC"/>
                </a:solidFill>
              </a:rPr>
              <a:t> – Image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B71-414D-4600-B642-1D9A45E0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1276"/>
            <a:ext cx="8229600" cy="603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“</a:t>
            </a:r>
            <a:r>
              <a:rPr lang="en-US" sz="1800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+mn-lt"/>
              </a:rPr>
              <a:t>hen plot the </a:t>
            </a:r>
            <a:r>
              <a:rPr lang="en-US" sz="1800" dirty="0" err="1">
                <a:latin typeface="+mn-lt"/>
              </a:rPr>
              <a:t>demosaic</a:t>
            </a:r>
            <a:r>
              <a:rPr lang="en-US" sz="1800" dirty="0">
                <a:latin typeface="+mn-lt"/>
              </a:rPr>
              <a:t> results. Compare this with im2 = </a:t>
            </a:r>
            <a:r>
              <a:rPr lang="en-US" sz="1800" dirty="0" err="1">
                <a:latin typeface="+mn-lt"/>
              </a:rPr>
              <a:t>demosaic</a:t>
            </a:r>
            <a:r>
              <a:rPr lang="en-US" sz="1800" dirty="0">
                <a:latin typeface="+mn-lt"/>
              </a:rPr>
              <a:t>(f), which is a built-in </a:t>
            </a:r>
            <a:r>
              <a:rPr lang="en-US" sz="1800" dirty="0" err="1">
                <a:latin typeface="+mn-lt"/>
              </a:rPr>
              <a:t>matlab</a:t>
            </a:r>
            <a:r>
              <a:rPr lang="en-US" sz="1800" dirty="0">
                <a:latin typeface="+mn-lt"/>
              </a:rPr>
              <a:t> function.”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A9228-D61A-4583-8CAB-7BB7B716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33193"/>
            <a:ext cx="5181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7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46"/>
            <a:ext cx="8229600" cy="734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B71-414D-4600-B642-1D9A45E0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1276"/>
            <a:ext cx="8229600" cy="7340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“For each image compute the HSV space 64-dimension color histogram by uniformly quantize the space into H: 8 S: 4 V: 2 bins.”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C45CF1-6E18-4121-89B4-4A18772A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87" y="1593978"/>
            <a:ext cx="5127208" cy="51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46"/>
            <a:ext cx="8229600" cy="734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2: </a:t>
            </a:r>
            <a:r>
              <a:rPr lang="en-US" dirty="0" err="1">
                <a:solidFill>
                  <a:srgbClr val="0072BC"/>
                </a:solidFill>
              </a:rPr>
              <a:t>Demosaicing</a:t>
            </a:r>
            <a:r>
              <a:rPr lang="en-US" dirty="0">
                <a:solidFill>
                  <a:srgbClr val="0072BC"/>
                </a:solidFill>
              </a:rPr>
              <a:t> – Image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B71-414D-4600-B642-1D9A45E0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1276"/>
            <a:ext cx="8229600" cy="603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“</a:t>
            </a:r>
            <a:r>
              <a:rPr lang="en-US" sz="1800" dirty="0"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+mn-lt"/>
              </a:rPr>
              <a:t>hen plot the </a:t>
            </a:r>
            <a:r>
              <a:rPr lang="en-US" sz="1800" dirty="0" err="1">
                <a:latin typeface="+mn-lt"/>
              </a:rPr>
              <a:t>demosaic</a:t>
            </a:r>
            <a:r>
              <a:rPr lang="en-US" sz="1800" dirty="0">
                <a:latin typeface="+mn-lt"/>
              </a:rPr>
              <a:t> results. Compare this with im2 = </a:t>
            </a:r>
            <a:r>
              <a:rPr lang="en-US" sz="1800" dirty="0" err="1">
                <a:latin typeface="+mn-lt"/>
              </a:rPr>
              <a:t>demosaic</a:t>
            </a:r>
            <a:r>
              <a:rPr lang="en-US" sz="1800" dirty="0">
                <a:latin typeface="+mn-lt"/>
              </a:rPr>
              <a:t>(f), which is a built-in </a:t>
            </a:r>
            <a:r>
              <a:rPr lang="en-US" sz="1800" dirty="0" err="1">
                <a:latin typeface="+mn-lt"/>
              </a:rPr>
              <a:t>matlab</a:t>
            </a:r>
            <a:r>
              <a:rPr lang="en-US" sz="1800" dirty="0">
                <a:latin typeface="+mn-lt"/>
              </a:rPr>
              <a:t> function.”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A1157-342B-4432-BC7E-85BDAA26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17" y="1683868"/>
            <a:ext cx="5375366" cy="43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Problem 1: Histogram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FCCEB-A3A2-4A9A-A4BF-09868AFC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849"/>
            <a:ext cx="3106132" cy="2566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D842E1-07C8-42ED-93E4-DA84CFD1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16" y="862849"/>
            <a:ext cx="3074398" cy="2566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E1E0C-F09C-49E3-A78D-B724A1A8F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870" y="862849"/>
            <a:ext cx="3093444" cy="2566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644EB-8112-4535-B66B-1E1699ADD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73" y="3615916"/>
            <a:ext cx="4188284" cy="31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5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Problem 1: Histogram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8314F-F2B8-4E81-A18A-253E1A89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2" y="3429000"/>
            <a:ext cx="4572396" cy="341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7A735-14EC-4FF9-B244-657F0132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829330"/>
            <a:ext cx="2875175" cy="2599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3F173-0642-4E1F-9B30-ADE718D4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39" y="829331"/>
            <a:ext cx="3141901" cy="259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80E6F-B2A2-4EA3-BF6B-258782451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71" y="829330"/>
            <a:ext cx="3106430" cy="25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1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46"/>
            <a:ext cx="8229600" cy="7340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Image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B71-414D-4600-B642-1D9A45E0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1276"/>
            <a:ext cx="8229600" cy="7340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dirty="0"/>
              <a:t>Conduct top-10 retrieval for the labels illustrated above w.r.t the test data set (100 labels, 100 images each), and show results and </a:t>
            </a:r>
            <a:r>
              <a:rPr lang="en-US" dirty="0" err="1"/>
              <a:t>matlab</a:t>
            </a:r>
            <a:r>
              <a:rPr lang="en-US" dirty="0"/>
              <a:t> code.”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CCA42-C2D2-459B-8123-7D8D636D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81" y="1312788"/>
            <a:ext cx="5250837" cy="55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Problem 1: Image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199010" y="845804"/>
            <a:ext cx="4745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Overall Precision for Class-wise Top-10: 25%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CB5C60-E1A0-4807-AA45-747ADBF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8160"/>
              </p:ext>
            </p:extLst>
          </p:nvPr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004263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937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2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46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6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8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0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99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8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7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Problem 1: Airplane Retrieval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2A2C9-B444-46E6-B49A-B910E28F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59" y="2738487"/>
            <a:ext cx="4955044" cy="3273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204589" y="845804"/>
            <a:ext cx="4734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Top-10 Precision for Airplane Retrieval: 20%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9F863-C909-4D44-B028-4B5F8681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7" y="1360093"/>
            <a:ext cx="4954564" cy="32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Automobile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031913" y="815375"/>
            <a:ext cx="508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Top-10 Precision for Automobile Retrieval: 40%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348B9-0237-44CC-9C10-64743038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03" y="3152853"/>
            <a:ext cx="4500597" cy="2889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976F1D-9EA2-4B91-948B-2CB6DCF2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69008"/>
            <a:ext cx="4589307" cy="29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0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7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Problem 1: Bird Retrieval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72FEC-4271-47A8-9D4E-E750B2B06C2D}"/>
              </a:ext>
            </a:extLst>
          </p:cNvPr>
          <p:cNvSpPr txBox="1"/>
          <p:nvPr/>
        </p:nvSpPr>
        <p:spPr>
          <a:xfrm>
            <a:off x="2432504" y="809103"/>
            <a:ext cx="386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Top-10 Precision for Bird Retrieval: 20%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E346A-E83A-49CD-952C-C027D842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862" y="3059668"/>
            <a:ext cx="5305425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6D499-3385-4991-911D-C8D4932E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3" y="1432874"/>
            <a:ext cx="5193285" cy="33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358</Words>
  <Application>Microsoft Office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Office Theme</vt:lpstr>
      <vt:lpstr>Custom Design</vt:lpstr>
      <vt:lpstr>ECE5584 – Digital Image Processing Homework 1 Fall 2019</vt:lpstr>
      <vt:lpstr>Problem 1: Histogram</vt:lpstr>
      <vt:lpstr>Problem 1: Histogram Example</vt:lpstr>
      <vt:lpstr>Problem 1: Histogram Example</vt:lpstr>
      <vt:lpstr>Problem 1: Image Retrieval</vt:lpstr>
      <vt:lpstr>Problem 1: Image Retrieval</vt:lpstr>
      <vt:lpstr>Problem 1: Airplane Retrieval</vt:lpstr>
      <vt:lpstr>Problem 1: Automobile Retrieval</vt:lpstr>
      <vt:lpstr>Problem 1: Bird Retrieval</vt:lpstr>
      <vt:lpstr>Problem 1: Cat Retrieval</vt:lpstr>
      <vt:lpstr>Problem 1: Deer Retrieval</vt:lpstr>
      <vt:lpstr>Problem 1: Dog Retrieval</vt:lpstr>
      <vt:lpstr>Problem 1: Frog Retrieval</vt:lpstr>
      <vt:lpstr>Problem 1: Horse Retrieval</vt:lpstr>
      <vt:lpstr>Problem 1: Ship Retrieval</vt:lpstr>
      <vt:lpstr>Problem 1: Truck Retrieval</vt:lpstr>
      <vt:lpstr>Problem 2: Demosaicing</vt:lpstr>
      <vt:lpstr>Problem 2: Demosaicing</vt:lpstr>
      <vt:lpstr>Problem 2: Demosaicing – Image 1</vt:lpstr>
      <vt:lpstr>Problem 2: Demosaicing – Image 2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Matt Kayrish</cp:lastModifiedBy>
  <cp:revision>4</cp:revision>
  <dcterms:created xsi:type="dcterms:W3CDTF">2014-01-29T16:55:47Z</dcterms:created>
  <dcterms:modified xsi:type="dcterms:W3CDTF">2019-09-05T11:10:05Z</dcterms:modified>
</cp:coreProperties>
</file>