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2" r:id="rId1"/>
  </p:sldMasterIdLst>
  <p:sldIdLst>
    <p:sldId id="256" r:id="rId2"/>
    <p:sldId id="257" r:id="rId3"/>
    <p:sldId id="258" r:id="rId4"/>
    <p:sldId id="259" r:id="rId5"/>
    <p:sldId id="260" r:id="rId6"/>
    <p:sldId id="262" r:id="rId7"/>
    <p:sldId id="261" r:id="rId8"/>
    <p:sldId id="270" r:id="rId9"/>
    <p:sldId id="263" r:id="rId10"/>
    <p:sldId id="265" r:id="rId11"/>
    <p:sldId id="266" r:id="rId12"/>
    <p:sldId id="269" r:id="rId13"/>
    <p:sldId id="271"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8C31D7-118F-4F8F-8AA2-09502C356C15}" v="45" dt="2020-06-20T20:18:11.3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an Vaish" userId="41efca4531e10f95" providerId="LiveId" clId="{C48C31D7-118F-4F8F-8AA2-09502C356C15}"/>
    <pc:docChg chg="undo custSel mod addSld delSld modSld sldOrd">
      <pc:chgData name="Karan Vaish" userId="41efca4531e10f95" providerId="LiveId" clId="{C48C31D7-118F-4F8F-8AA2-09502C356C15}" dt="2020-06-20T21:56:24.617" v="14031" actId="20577"/>
      <pc:docMkLst>
        <pc:docMk/>
      </pc:docMkLst>
      <pc:sldChg chg="addSp delSp modSp mod setBg delDesignElem">
        <pc:chgData name="Karan Vaish" userId="41efca4531e10f95" providerId="LiveId" clId="{C48C31D7-118F-4F8F-8AA2-09502C356C15}" dt="2020-06-20T15:27:54.183" v="108" actId="26606"/>
        <pc:sldMkLst>
          <pc:docMk/>
          <pc:sldMk cId="1193863279" sldId="256"/>
        </pc:sldMkLst>
        <pc:spChg chg="mod">
          <ac:chgData name="Karan Vaish" userId="41efca4531e10f95" providerId="LiveId" clId="{C48C31D7-118F-4F8F-8AA2-09502C356C15}" dt="2020-06-20T15:27:54.183" v="108" actId="26606"/>
          <ac:spMkLst>
            <pc:docMk/>
            <pc:sldMk cId="1193863279" sldId="256"/>
            <ac:spMk id="2" creationId="{D7DCB8B4-F8BC-4344-AAA2-888105BEFC0F}"/>
          </ac:spMkLst>
        </pc:spChg>
        <pc:spChg chg="mod">
          <ac:chgData name="Karan Vaish" userId="41efca4531e10f95" providerId="LiveId" clId="{C48C31D7-118F-4F8F-8AA2-09502C356C15}" dt="2020-06-20T15:27:54.183" v="108" actId="26606"/>
          <ac:spMkLst>
            <pc:docMk/>
            <pc:sldMk cId="1193863279" sldId="256"/>
            <ac:spMk id="3" creationId="{0C5F2325-961E-48FC-A474-F7FA2007CBF2}"/>
          </ac:spMkLst>
        </pc:spChg>
        <pc:spChg chg="add">
          <ac:chgData name="Karan Vaish" userId="41efca4531e10f95" providerId="LiveId" clId="{C48C31D7-118F-4F8F-8AA2-09502C356C15}" dt="2020-06-20T15:27:54.183" v="108" actId="26606"/>
          <ac:spMkLst>
            <pc:docMk/>
            <pc:sldMk cId="1193863279" sldId="256"/>
            <ac:spMk id="12" creationId="{3E443FD7-A66B-4AA0-872D-B088B9BC5F17}"/>
          </ac:spMkLst>
        </pc:spChg>
        <pc:spChg chg="add">
          <ac:chgData name="Karan Vaish" userId="41efca4531e10f95" providerId="LiveId" clId="{C48C31D7-118F-4F8F-8AA2-09502C356C15}" dt="2020-06-20T15:27:54.183" v="108" actId="26606"/>
          <ac:spMkLst>
            <pc:docMk/>
            <pc:sldMk cId="1193863279" sldId="256"/>
            <ac:spMk id="14" creationId="{C04BE0EF-3561-49B4-9A29-F283168A91C7}"/>
          </ac:spMkLst>
        </pc:spChg>
        <pc:spChg chg="del">
          <ac:chgData name="Karan Vaish" userId="41efca4531e10f95" providerId="LiveId" clId="{C48C31D7-118F-4F8F-8AA2-09502C356C15}" dt="2020-06-20T15:27:47.603" v="106"/>
          <ac:spMkLst>
            <pc:docMk/>
            <pc:sldMk cId="1193863279" sldId="256"/>
            <ac:spMk id="34" creationId="{0B65EC2C-5E72-45C4-9792-4143706AA7D7}"/>
          </ac:spMkLst>
        </pc:spChg>
        <pc:grpChg chg="del">
          <ac:chgData name="Karan Vaish" userId="41efca4531e10f95" providerId="LiveId" clId="{C48C31D7-118F-4F8F-8AA2-09502C356C15}" dt="2020-06-20T15:27:47.603" v="106"/>
          <ac:grpSpMkLst>
            <pc:docMk/>
            <pc:sldMk cId="1193863279" sldId="256"/>
            <ac:grpSpMk id="35" creationId="{9073B6DB-4B88-4BCD-97DE-9DD16B88A4B8}"/>
          </ac:grpSpMkLst>
        </pc:grpChg>
        <pc:picChg chg="mod">
          <ac:chgData name="Karan Vaish" userId="41efca4531e10f95" providerId="LiveId" clId="{C48C31D7-118F-4F8F-8AA2-09502C356C15}" dt="2020-06-20T15:27:54.183" v="108" actId="26606"/>
          <ac:picMkLst>
            <pc:docMk/>
            <pc:sldMk cId="1193863279" sldId="256"/>
            <ac:picMk id="7" creationId="{5BC23CFC-2C4C-46AA-A7B5-D7496AF7E72A}"/>
          </ac:picMkLst>
        </pc:picChg>
      </pc:sldChg>
      <pc:sldChg chg="modSp">
        <pc:chgData name="Karan Vaish" userId="41efca4531e10f95" providerId="LiveId" clId="{C48C31D7-118F-4F8F-8AA2-09502C356C15}" dt="2020-06-20T20:14:42.169" v="12779" actId="20577"/>
        <pc:sldMkLst>
          <pc:docMk/>
          <pc:sldMk cId="2910695499" sldId="257"/>
        </pc:sldMkLst>
        <pc:spChg chg="mod">
          <ac:chgData name="Karan Vaish" userId="41efca4531e10f95" providerId="LiveId" clId="{C48C31D7-118F-4F8F-8AA2-09502C356C15}" dt="2020-06-20T20:14:42.169" v="12779" actId="20577"/>
          <ac:spMkLst>
            <pc:docMk/>
            <pc:sldMk cId="2910695499" sldId="257"/>
            <ac:spMk id="2" creationId="{5F77723B-2639-4283-928C-B7E43FE45693}"/>
          </ac:spMkLst>
        </pc:spChg>
        <pc:spChg chg="mod">
          <ac:chgData name="Karan Vaish" userId="41efca4531e10f95" providerId="LiveId" clId="{C48C31D7-118F-4F8F-8AA2-09502C356C15}" dt="2020-06-20T16:47:24.570" v="2148" actId="20577"/>
          <ac:spMkLst>
            <pc:docMk/>
            <pc:sldMk cId="2910695499" sldId="257"/>
            <ac:spMk id="3" creationId="{E413CD19-F1A9-4B4E-8F2A-02B69A3263F9}"/>
          </ac:spMkLst>
        </pc:spChg>
        <pc:spChg chg="mod">
          <ac:chgData name="Karan Vaish" userId="41efca4531e10f95" providerId="LiveId" clId="{C48C31D7-118F-4F8F-8AA2-09502C356C15}" dt="2020-06-20T15:22:15.806" v="12" actId="1076"/>
          <ac:spMkLst>
            <pc:docMk/>
            <pc:sldMk cId="2910695499" sldId="257"/>
            <ac:spMk id="4" creationId="{B5F4A87E-60BB-4488-B0AC-55037EE44CF0}"/>
          </ac:spMkLst>
        </pc:spChg>
        <pc:spChg chg="mod">
          <ac:chgData name="Karan Vaish" userId="41efca4531e10f95" providerId="LiveId" clId="{C48C31D7-118F-4F8F-8AA2-09502C356C15}" dt="2020-06-20T19:55:45.773" v="11506" actId="27636"/>
          <ac:spMkLst>
            <pc:docMk/>
            <pc:sldMk cId="2910695499" sldId="257"/>
            <ac:spMk id="5" creationId="{B50186DF-3F5A-43EB-8B2F-1B1AC659D570}"/>
          </ac:spMkLst>
        </pc:spChg>
      </pc:sldChg>
      <pc:sldChg chg="modSp">
        <pc:chgData name="Karan Vaish" userId="41efca4531e10f95" providerId="LiveId" clId="{C48C31D7-118F-4F8F-8AA2-09502C356C15}" dt="2020-06-20T21:56:24.617" v="14031" actId="20577"/>
        <pc:sldMkLst>
          <pc:docMk/>
          <pc:sldMk cId="519549500" sldId="258"/>
        </pc:sldMkLst>
        <pc:spChg chg="mod">
          <ac:chgData name="Karan Vaish" userId="41efca4531e10f95" providerId="LiveId" clId="{C48C31D7-118F-4F8F-8AA2-09502C356C15}" dt="2020-06-20T15:28:34.225" v="109" actId="20577"/>
          <ac:spMkLst>
            <pc:docMk/>
            <pc:sldMk cId="519549500" sldId="258"/>
            <ac:spMk id="2" creationId="{5F77723B-2639-4283-928C-B7E43FE45693}"/>
          </ac:spMkLst>
        </pc:spChg>
        <pc:graphicFrameChg chg="mod modGraphic">
          <ac:chgData name="Karan Vaish" userId="41efca4531e10f95" providerId="LiveId" clId="{C48C31D7-118F-4F8F-8AA2-09502C356C15}" dt="2020-06-20T21:56:24.617" v="14031" actId="20577"/>
          <ac:graphicFrameMkLst>
            <pc:docMk/>
            <pc:sldMk cId="519549500" sldId="258"/>
            <ac:graphicFrameMk id="8" creationId="{016BF7A9-8547-4CFE-9042-B66AF95C20A1}"/>
          </ac:graphicFrameMkLst>
        </pc:graphicFrameChg>
      </pc:sldChg>
      <pc:sldChg chg="modSp add del">
        <pc:chgData name="Karan Vaish" userId="41efca4531e10f95" providerId="LiveId" clId="{C48C31D7-118F-4F8F-8AA2-09502C356C15}" dt="2020-06-20T16:13:17.265" v="204" actId="2696"/>
        <pc:sldMkLst>
          <pc:docMk/>
          <pc:sldMk cId="775808231" sldId="259"/>
        </pc:sldMkLst>
        <pc:spChg chg="mod">
          <ac:chgData name="Karan Vaish" userId="41efca4531e10f95" providerId="LiveId" clId="{C48C31D7-118F-4F8F-8AA2-09502C356C15}" dt="2020-06-20T16:12:53.050" v="203" actId="20577"/>
          <ac:spMkLst>
            <pc:docMk/>
            <pc:sldMk cId="775808231" sldId="259"/>
            <ac:spMk id="2" creationId="{ADAEF983-52FE-4F44-A17D-E9FAC1E2F2C8}"/>
          </ac:spMkLst>
        </pc:spChg>
      </pc:sldChg>
      <pc:sldChg chg="addSp delSp modSp add mod ord setBg setClrOvrMap">
        <pc:chgData name="Karan Vaish" userId="41efca4531e10f95" providerId="LiveId" clId="{C48C31D7-118F-4F8F-8AA2-09502C356C15}" dt="2020-06-20T20:14:32.184" v="12776" actId="1076"/>
        <pc:sldMkLst>
          <pc:docMk/>
          <pc:sldMk cId="1111933529" sldId="259"/>
        </pc:sldMkLst>
        <pc:spChg chg="mod">
          <ac:chgData name="Karan Vaish" userId="41efca4531e10f95" providerId="LiveId" clId="{C48C31D7-118F-4F8F-8AA2-09502C356C15}" dt="2020-06-20T20:14:32.184" v="12776" actId="1076"/>
          <ac:spMkLst>
            <pc:docMk/>
            <pc:sldMk cId="1111933529" sldId="259"/>
            <ac:spMk id="2" creationId="{5F77723B-2639-4283-928C-B7E43FE45693}"/>
          </ac:spMkLst>
        </pc:spChg>
        <pc:spChg chg="add del mod">
          <ac:chgData name="Karan Vaish" userId="41efca4531e10f95" providerId="LiveId" clId="{C48C31D7-118F-4F8F-8AA2-09502C356C15}" dt="2020-06-20T17:30:33.915" v="4427" actId="2085"/>
          <ac:spMkLst>
            <pc:docMk/>
            <pc:sldMk cId="1111933529" sldId="259"/>
            <ac:spMk id="3" creationId="{E413CD19-F1A9-4B4E-8F2A-02B69A3263F9}"/>
          </ac:spMkLst>
        </pc:spChg>
        <pc:spChg chg="del">
          <ac:chgData name="Karan Vaish" userId="41efca4531e10f95" providerId="LiveId" clId="{C48C31D7-118F-4F8F-8AA2-09502C356C15}" dt="2020-06-20T16:35:41.928" v="256" actId="478"/>
          <ac:spMkLst>
            <pc:docMk/>
            <pc:sldMk cId="1111933529" sldId="259"/>
            <ac:spMk id="4" creationId="{B5F4A87E-60BB-4488-B0AC-55037EE44CF0}"/>
          </ac:spMkLst>
        </pc:spChg>
        <pc:spChg chg="del">
          <ac:chgData name="Karan Vaish" userId="41efca4531e10f95" providerId="LiveId" clId="{C48C31D7-118F-4F8F-8AA2-09502C356C15}" dt="2020-06-20T16:35:44.113" v="257" actId="478"/>
          <ac:spMkLst>
            <pc:docMk/>
            <pc:sldMk cId="1111933529" sldId="259"/>
            <ac:spMk id="5" creationId="{B50186DF-3F5A-43EB-8B2F-1B1AC659D570}"/>
          </ac:spMkLst>
        </pc:spChg>
        <pc:spChg chg="add del">
          <ac:chgData name="Karan Vaish" userId="41efca4531e10f95" providerId="LiveId" clId="{C48C31D7-118F-4F8F-8AA2-09502C356C15}" dt="2020-06-20T17:10:00.498" v="3500" actId="26606"/>
          <ac:spMkLst>
            <pc:docMk/>
            <pc:sldMk cId="1111933529" sldId="259"/>
            <ac:spMk id="9" creationId="{28FF88A3-8EBC-4142-8CC2-EBE257ED6C90}"/>
          </ac:spMkLst>
        </pc:spChg>
        <pc:spChg chg="add del">
          <ac:chgData name="Karan Vaish" userId="41efca4531e10f95" providerId="LiveId" clId="{C48C31D7-118F-4F8F-8AA2-09502C356C15}" dt="2020-06-20T17:09:52.390" v="3494" actId="26606"/>
          <ac:spMkLst>
            <pc:docMk/>
            <pc:sldMk cId="1111933529" sldId="259"/>
            <ac:spMk id="10" creationId="{AFA67CD3-AB4E-4A7A-BEB8-53C445D8C44E}"/>
          </ac:spMkLst>
        </pc:spChg>
        <pc:spChg chg="add del">
          <ac:chgData name="Karan Vaish" userId="41efca4531e10f95" providerId="LiveId" clId="{C48C31D7-118F-4F8F-8AA2-09502C356C15}" dt="2020-06-20T17:09:52.390" v="3494" actId="26606"/>
          <ac:spMkLst>
            <pc:docMk/>
            <pc:sldMk cId="1111933529" sldId="259"/>
            <ac:spMk id="14" creationId="{339C8D78-A644-462F-B674-F440635E5353}"/>
          </ac:spMkLst>
        </pc:spChg>
        <pc:spChg chg="add del">
          <ac:chgData name="Karan Vaish" userId="41efca4531e10f95" providerId="LiveId" clId="{C48C31D7-118F-4F8F-8AA2-09502C356C15}" dt="2020-06-20T17:09:54.417" v="3496" actId="26606"/>
          <ac:spMkLst>
            <pc:docMk/>
            <pc:sldMk cId="1111933529" sldId="259"/>
            <ac:spMk id="16" creationId="{59A309A7-1751-4ABE-A3C1-EEC40366AD89}"/>
          </ac:spMkLst>
        </pc:spChg>
        <pc:spChg chg="add del">
          <ac:chgData name="Karan Vaish" userId="41efca4531e10f95" providerId="LiveId" clId="{C48C31D7-118F-4F8F-8AA2-09502C356C15}" dt="2020-06-20T17:09:54.417" v="3496" actId="26606"/>
          <ac:spMkLst>
            <pc:docMk/>
            <pc:sldMk cId="1111933529" sldId="259"/>
            <ac:spMk id="17" creationId="{967D8EB6-EAE1-4F9C-B398-83321E287204}"/>
          </ac:spMkLst>
        </pc:spChg>
        <pc:spChg chg="add del">
          <ac:chgData name="Karan Vaish" userId="41efca4531e10f95" providerId="LiveId" clId="{C48C31D7-118F-4F8F-8AA2-09502C356C15}" dt="2020-06-20T17:10:00.498" v="3500" actId="26606"/>
          <ac:spMkLst>
            <pc:docMk/>
            <pc:sldMk cId="1111933529" sldId="259"/>
            <ac:spMk id="25" creationId="{E413CD19-F1A9-4B4E-8F2A-02B69A3263F9}"/>
          </ac:spMkLst>
        </pc:spChg>
        <pc:grpChg chg="add del">
          <ac:chgData name="Karan Vaish" userId="41efca4531e10f95" providerId="LiveId" clId="{C48C31D7-118F-4F8F-8AA2-09502C356C15}" dt="2020-06-20T17:10:00.498" v="3500" actId="26606"/>
          <ac:grpSpMkLst>
            <pc:docMk/>
            <pc:sldMk cId="1111933529" sldId="259"/>
            <ac:grpSpMk id="11" creationId="{27D8A815-1B1F-4DB5-A03C-F4987CF0CB0F}"/>
          </ac:grpSpMkLst>
        </pc:grpChg>
        <pc:graphicFrameChg chg="add del">
          <ac:chgData name="Karan Vaish" userId="41efca4531e10f95" providerId="LiveId" clId="{C48C31D7-118F-4F8F-8AA2-09502C356C15}" dt="2020-06-20T17:09:32.047" v="3492" actId="26606"/>
          <ac:graphicFrameMkLst>
            <pc:docMk/>
            <pc:sldMk cId="1111933529" sldId="259"/>
            <ac:graphicFrameMk id="6" creationId="{8F5A4CA1-396D-4B94-AF1D-11970B50A22F}"/>
          </ac:graphicFrameMkLst>
        </pc:graphicFrameChg>
        <pc:graphicFrameChg chg="add del">
          <ac:chgData name="Karan Vaish" userId="41efca4531e10f95" providerId="LiveId" clId="{C48C31D7-118F-4F8F-8AA2-09502C356C15}" dt="2020-06-20T17:09:55.107" v="3498" actId="26606"/>
          <ac:graphicFrameMkLst>
            <pc:docMk/>
            <pc:sldMk cId="1111933529" sldId="259"/>
            <ac:graphicFrameMk id="20" creationId="{889AA6C6-2907-417D-B09D-BD99C34B3C44}"/>
          </ac:graphicFrameMkLst>
        </pc:graphicFrameChg>
        <pc:picChg chg="add del">
          <ac:chgData name="Karan Vaish" userId="41efca4531e10f95" providerId="LiveId" clId="{C48C31D7-118F-4F8F-8AA2-09502C356C15}" dt="2020-06-20T17:09:52.390" v="3494" actId="26606"/>
          <ac:picMkLst>
            <pc:docMk/>
            <pc:sldMk cId="1111933529" sldId="259"/>
            <ac:picMk id="7" creationId="{CBA7B85E-06C3-46A7-8178-2F87CACA80C8}"/>
          </ac:picMkLst>
        </pc:picChg>
        <pc:picChg chg="add del">
          <ac:chgData name="Karan Vaish" userId="41efca4531e10f95" providerId="LiveId" clId="{C48C31D7-118F-4F8F-8AA2-09502C356C15}" dt="2020-06-20T17:09:52.390" v="3494" actId="26606"/>
          <ac:picMkLst>
            <pc:docMk/>
            <pc:sldMk cId="1111933529" sldId="259"/>
            <ac:picMk id="12" creationId="{07CF545F-9C2E-4446-97CD-AD92990C2B68}"/>
          </ac:picMkLst>
        </pc:picChg>
        <pc:picChg chg="add del">
          <ac:chgData name="Karan Vaish" userId="41efca4531e10f95" providerId="LiveId" clId="{C48C31D7-118F-4F8F-8AA2-09502C356C15}" dt="2020-06-20T17:09:54.417" v="3496" actId="26606"/>
          <ac:picMkLst>
            <pc:docMk/>
            <pc:sldMk cId="1111933529" sldId="259"/>
            <ac:picMk id="18" creationId="{91395326-3EC5-4CD3-A18B-A6FBF5F080E2}"/>
          </ac:picMkLst>
        </pc:picChg>
        <pc:picChg chg="add del">
          <ac:chgData name="Karan Vaish" userId="41efca4531e10f95" providerId="LiveId" clId="{C48C31D7-118F-4F8F-8AA2-09502C356C15}" dt="2020-06-20T17:10:00.498" v="3500" actId="26606"/>
          <ac:picMkLst>
            <pc:docMk/>
            <pc:sldMk cId="1111933529" sldId="259"/>
            <ac:picMk id="22" creationId="{1F36BBAA-9D9F-44C8-808F-ACAF8E74F0DB}"/>
          </ac:picMkLst>
        </pc:picChg>
      </pc:sldChg>
      <pc:sldChg chg="addSp delSp modSp add mod setBg">
        <pc:chgData name="Karan Vaish" userId="41efca4531e10f95" providerId="LiveId" clId="{C48C31D7-118F-4F8F-8AA2-09502C356C15}" dt="2020-06-20T20:14:22.278" v="12773" actId="122"/>
        <pc:sldMkLst>
          <pc:docMk/>
          <pc:sldMk cId="4200247710" sldId="260"/>
        </pc:sldMkLst>
        <pc:spChg chg="mod">
          <ac:chgData name="Karan Vaish" userId="41efca4531e10f95" providerId="LiveId" clId="{C48C31D7-118F-4F8F-8AA2-09502C356C15}" dt="2020-06-20T20:14:22.278" v="12773" actId="122"/>
          <ac:spMkLst>
            <pc:docMk/>
            <pc:sldMk cId="4200247710" sldId="260"/>
            <ac:spMk id="2" creationId="{5F77723B-2639-4283-928C-B7E43FE45693}"/>
          </ac:spMkLst>
        </pc:spChg>
        <pc:spChg chg="mod">
          <ac:chgData name="Karan Vaish" userId="41efca4531e10f95" providerId="LiveId" clId="{C48C31D7-118F-4F8F-8AA2-09502C356C15}" dt="2020-06-20T17:30:29.421" v="4426" actId="2085"/>
          <ac:spMkLst>
            <pc:docMk/>
            <pc:sldMk cId="4200247710" sldId="260"/>
            <ac:spMk id="3" creationId="{E413CD19-F1A9-4B4E-8F2A-02B69A3263F9}"/>
          </ac:spMkLst>
        </pc:spChg>
        <pc:spChg chg="add del">
          <ac:chgData name="Karan Vaish" userId="41efca4531e10f95" providerId="LiveId" clId="{C48C31D7-118F-4F8F-8AA2-09502C356C15}" dt="2020-06-20T16:55:06.499" v="2262" actId="26606"/>
          <ac:spMkLst>
            <pc:docMk/>
            <pc:sldMk cId="4200247710" sldId="260"/>
            <ac:spMk id="9" creationId="{91F32EBA-ED97-466E-8CFA-8382584155D0}"/>
          </ac:spMkLst>
        </pc:spChg>
        <pc:spChg chg="add del">
          <ac:chgData name="Karan Vaish" userId="41efca4531e10f95" providerId="LiveId" clId="{C48C31D7-118F-4F8F-8AA2-09502C356C15}" dt="2020-06-20T16:55:09.932" v="2264" actId="26606"/>
          <ac:spMkLst>
            <pc:docMk/>
            <pc:sldMk cId="4200247710" sldId="260"/>
            <ac:spMk id="17" creationId="{F4C0B10B-D2C4-4A54-AFAD-3D27DF88BB37}"/>
          </ac:spMkLst>
        </pc:spChg>
        <pc:grpChg chg="add del">
          <ac:chgData name="Karan Vaish" userId="41efca4531e10f95" providerId="LiveId" clId="{C48C31D7-118F-4F8F-8AA2-09502C356C15}" dt="2020-06-20T16:55:09.932" v="2264" actId="26606"/>
          <ac:grpSpMkLst>
            <pc:docMk/>
            <pc:sldMk cId="4200247710" sldId="260"/>
            <ac:grpSpMk id="11" creationId="{B6BADB90-C74B-40D6-86DC-503F65FCE8DC}"/>
          </ac:grpSpMkLst>
        </pc:grpChg>
        <pc:picChg chg="add del mod">
          <ac:chgData name="Karan Vaish" userId="41efca4531e10f95" providerId="LiveId" clId="{C48C31D7-118F-4F8F-8AA2-09502C356C15}" dt="2020-06-20T16:58:02.324" v="2361" actId="478"/>
          <ac:picMkLst>
            <pc:docMk/>
            <pc:sldMk cId="4200247710" sldId="260"/>
            <ac:picMk id="4" creationId="{7E4AEDA0-64AD-4A60-BFAF-C1EA3613B0F7}"/>
          </ac:picMkLst>
        </pc:picChg>
        <pc:picChg chg="add mod">
          <ac:chgData name="Karan Vaish" userId="41efca4531e10f95" providerId="LiveId" clId="{C48C31D7-118F-4F8F-8AA2-09502C356C15}" dt="2020-06-20T16:58:06.580" v="2364" actId="1076"/>
          <ac:picMkLst>
            <pc:docMk/>
            <pc:sldMk cId="4200247710" sldId="260"/>
            <ac:picMk id="18" creationId="{6E048996-6CB9-4D8C-9BC9-78A40769D27E}"/>
          </ac:picMkLst>
        </pc:picChg>
      </pc:sldChg>
      <pc:sldChg chg="addSp modSp add del">
        <pc:chgData name="Karan Vaish" userId="41efca4531e10f95" providerId="LiveId" clId="{C48C31D7-118F-4F8F-8AA2-09502C356C15}" dt="2020-06-20T16:58:34.636" v="2368" actId="2696"/>
        <pc:sldMkLst>
          <pc:docMk/>
          <pc:sldMk cId="686676489" sldId="261"/>
        </pc:sldMkLst>
        <pc:picChg chg="add mod modCrop">
          <ac:chgData name="Karan Vaish" userId="41efca4531e10f95" providerId="LiveId" clId="{C48C31D7-118F-4F8F-8AA2-09502C356C15}" dt="2020-06-20T16:57:53.634" v="2360" actId="732"/>
          <ac:picMkLst>
            <pc:docMk/>
            <pc:sldMk cId="686676489" sldId="261"/>
            <ac:picMk id="4" creationId="{6803A9B7-AC96-4A88-82C9-EBCA5969CDAA}"/>
          </ac:picMkLst>
        </pc:picChg>
      </pc:sldChg>
      <pc:sldChg chg="addSp delSp modSp add">
        <pc:chgData name="Karan Vaish" userId="41efca4531e10f95" providerId="LiveId" clId="{C48C31D7-118F-4F8F-8AA2-09502C356C15}" dt="2020-06-20T20:14:14.933" v="12771" actId="122"/>
        <pc:sldMkLst>
          <pc:docMk/>
          <pc:sldMk cId="3303771189" sldId="261"/>
        </pc:sldMkLst>
        <pc:spChg chg="del mod">
          <ac:chgData name="Karan Vaish" userId="41efca4531e10f95" providerId="LiveId" clId="{C48C31D7-118F-4F8F-8AA2-09502C356C15}" dt="2020-06-20T17:24:20.216" v="4212" actId="478"/>
          <ac:spMkLst>
            <pc:docMk/>
            <pc:sldMk cId="3303771189" sldId="261"/>
            <ac:spMk id="2" creationId="{7A895233-5F47-4ED2-A8B6-65D4BE3CEA0C}"/>
          </ac:spMkLst>
        </pc:spChg>
        <pc:spChg chg="mod">
          <ac:chgData name="Karan Vaish" userId="41efca4531e10f95" providerId="LiveId" clId="{C48C31D7-118F-4F8F-8AA2-09502C356C15}" dt="2020-06-20T17:48:11.704" v="6024" actId="20577"/>
          <ac:spMkLst>
            <pc:docMk/>
            <pc:sldMk cId="3303771189" sldId="261"/>
            <ac:spMk id="3" creationId="{B23E88B0-989D-4C2F-AD20-0F6AD39E34C5}"/>
          </ac:spMkLst>
        </pc:spChg>
        <pc:spChg chg="add del mod">
          <ac:chgData name="Karan Vaish" userId="41efca4531e10f95" providerId="LiveId" clId="{C48C31D7-118F-4F8F-8AA2-09502C356C15}" dt="2020-06-20T17:24:24.569" v="4214" actId="478"/>
          <ac:spMkLst>
            <pc:docMk/>
            <pc:sldMk cId="3303771189" sldId="261"/>
            <ac:spMk id="5" creationId="{F492D651-D9F2-4E0B-93E2-DA597CD1CC76}"/>
          </ac:spMkLst>
        </pc:spChg>
        <pc:spChg chg="add mod">
          <ac:chgData name="Karan Vaish" userId="41efca4531e10f95" providerId="LiveId" clId="{C48C31D7-118F-4F8F-8AA2-09502C356C15}" dt="2020-06-20T20:14:14.933" v="12771" actId="122"/>
          <ac:spMkLst>
            <pc:docMk/>
            <pc:sldMk cId="3303771189" sldId="261"/>
            <ac:spMk id="6" creationId="{4281A96C-DC7F-4F8B-878D-1942EA487C9C}"/>
          </ac:spMkLst>
        </pc:spChg>
        <pc:picChg chg="add del mod">
          <ac:chgData name="Karan Vaish" userId="41efca4531e10f95" providerId="LiveId" clId="{C48C31D7-118F-4F8F-8AA2-09502C356C15}" dt="2020-06-20T17:41:33.362" v="4812" actId="478"/>
          <ac:picMkLst>
            <pc:docMk/>
            <pc:sldMk cId="3303771189" sldId="261"/>
            <ac:picMk id="7" creationId="{13F547F5-AB2C-4E01-9AD6-D160D079F505}"/>
          </ac:picMkLst>
        </pc:picChg>
        <pc:picChg chg="add mod">
          <ac:chgData name="Karan Vaish" userId="41efca4531e10f95" providerId="LiveId" clId="{C48C31D7-118F-4F8F-8AA2-09502C356C15}" dt="2020-06-20T17:41:45.673" v="4817" actId="1076"/>
          <ac:picMkLst>
            <pc:docMk/>
            <pc:sldMk cId="3303771189" sldId="261"/>
            <ac:picMk id="8" creationId="{241D4DCF-4D3A-4B71-B9AC-D969C9E4CB6A}"/>
          </ac:picMkLst>
        </pc:picChg>
      </pc:sldChg>
      <pc:sldChg chg="addSp delSp modSp add">
        <pc:chgData name="Karan Vaish" userId="41efca4531e10f95" providerId="LiveId" clId="{C48C31D7-118F-4F8F-8AA2-09502C356C15}" dt="2020-06-20T20:14:18.698" v="12772" actId="122"/>
        <pc:sldMkLst>
          <pc:docMk/>
          <pc:sldMk cId="2453825725" sldId="262"/>
        </pc:sldMkLst>
        <pc:spChg chg="mod">
          <ac:chgData name="Karan Vaish" userId="41efca4531e10f95" providerId="LiveId" clId="{C48C31D7-118F-4F8F-8AA2-09502C356C15}" dt="2020-06-20T20:14:18.698" v="12772" actId="122"/>
          <ac:spMkLst>
            <pc:docMk/>
            <pc:sldMk cId="2453825725" sldId="262"/>
            <ac:spMk id="2" creationId="{5F77723B-2639-4283-928C-B7E43FE45693}"/>
          </ac:spMkLst>
        </pc:spChg>
        <pc:spChg chg="add del mod">
          <ac:chgData name="Karan Vaish" userId="41efca4531e10f95" providerId="LiveId" clId="{C48C31D7-118F-4F8F-8AA2-09502C356C15}" dt="2020-06-20T17:31:19.558" v="4449" actId="948"/>
          <ac:spMkLst>
            <pc:docMk/>
            <pc:sldMk cId="2453825725" sldId="262"/>
            <ac:spMk id="3" creationId="{E413CD19-F1A9-4B4E-8F2A-02B69A3263F9}"/>
          </ac:spMkLst>
        </pc:spChg>
        <pc:spChg chg="add mod">
          <ac:chgData name="Karan Vaish" userId="41efca4531e10f95" providerId="LiveId" clId="{C48C31D7-118F-4F8F-8AA2-09502C356C15}" dt="2020-06-20T17:32:01.611" v="4456" actId="208"/>
          <ac:spMkLst>
            <pc:docMk/>
            <pc:sldMk cId="2453825725" sldId="262"/>
            <ac:spMk id="7" creationId="{581B4E65-0059-45FF-B4B2-5D8E97E6FAC5}"/>
          </ac:spMkLst>
        </pc:spChg>
        <pc:spChg chg="add del mod">
          <ac:chgData name="Karan Vaish" userId="41efca4531e10f95" providerId="LiveId" clId="{C48C31D7-118F-4F8F-8AA2-09502C356C15}" dt="2020-06-20T17:30:12.082" v="4424" actId="478"/>
          <ac:spMkLst>
            <pc:docMk/>
            <pc:sldMk cId="2453825725" sldId="262"/>
            <ac:spMk id="9" creationId="{5E43103C-9059-4904-8344-EDF0DE6955B3}"/>
          </ac:spMkLst>
        </pc:spChg>
        <pc:grpChg chg="add mod">
          <ac:chgData name="Karan Vaish" userId="41efca4531e10f95" providerId="LiveId" clId="{C48C31D7-118F-4F8F-8AA2-09502C356C15}" dt="2020-06-20T17:31:37.328" v="4454" actId="164"/>
          <ac:grpSpMkLst>
            <pc:docMk/>
            <pc:sldMk cId="2453825725" sldId="262"/>
            <ac:grpSpMk id="12" creationId="{33425911-1AF5-453B-8B7F-1DA55A6BFED7}"/>
          </ac:grpSpMkLst>
        </pc:grpChg>
        <pc:picChg chg="add mod">
          <ac:chgData name="Karan Vaish" userId="41efca4531e10f95" providerId="LiveId" clId="{C48C31D7-118F-4F8F-8AA2-09502C356C15}" dt="2020-06-20T17:15:50.071" v="3506" actId="1076"/>
          <ac:picMkLst>
            <pc:docMk/>
            <pc:sldMk cId="2453825725" sldId="262"/>
            <ac:picMk id="4" creationId="{DEFC54E4-7489-4501-9CF5-D74C3B356371}"/>
          </ac:picMkLst>
        </pc:picChg>
        <pc:picChg chg="del">
          <ac:chgData name="Karan Vaish" userId="41efca4531e10f95" providerId="LiveId" clId="{C48C31D7-118F-4F8F-8AA2-09502C356C15}" dt="2020-06-20T17:06:54.696" v="3291" actId="478"/>
          <ac:picMkLst>
            <pc:docMk/>
            <pc:sldMk cId="2453825725" sldId="262"/>
            <ac:picMk id="18" creationId="{6E048996-6CB9-4D8C-9BC9-78A40769D27E}"/>
          </ac:picMkLst>
        </pc:picChg>
        <pc:cxnChg chg="add mod">
          <ac:chgData name="Karan Vaish" userId="41efca4531e10f95" providerId="LiveId" clId="{C48C31D7-118F-4F8F-8AA2-09502C356C15}" dt="2020-06-20T17:32:01.611" v="4456" actId="208"/>
          <ac:cxnSpMkLst>
            <pc:docMk/>
            <pc:sldMk cId="2453825725" sldId="262"/>
            <ac:cxnSpMk id="6" creationId="{5E0DB797-5E06-47BB-A650-83DE44D13F9B}"/>
          </ac:cxnSpMkLst>
        </pc:cxnChg>
      </pc:sldChg>
      <pc:sldChg chg="addSp delSp modSp add">
        <pc:chgData name="Karan Vaish" userId="41efca4531e10f95" providerId="LiveId" clId="{C48C31D7-118F-4F8F-8AA2-09502C356C15}" dt="2020-06-20T20:14:06.723" v="12769" actId="122"/>
        <pc:sldMkLst>
          <pc:docMk/>
          <pc:sldMk cId="160757076" sldId="263"/>
        </pc:sldMkLst>
        <pc:spChg chg="mod">
          <ac:chgData name="Karan Vaish" userId="41efca4531e10f95" providerId="LiveId" clId="{C48C31D7-118F-4F8F-8AA2-09502C356C15}" dt="2020-06-20T19:59:32.145" v="11903" actId="20577"/>
          <ac:spMkLst>
            <pc:docMk/>
            <pc:sldMk cId="160757076" sldId="263"/>
            <ac:spMk id="3" creationId="{B23E88B0-989D-4C2F-AD20-0F6AD39E34C5}"/>
          </ac:spMkLst>
        </pc:spChg>
        <pc:spChg chg="mod">
          <ac:chgData name="Karan Vaish" userId="41efca4531e10f95" providerId="LiveId" clId="{C48C31D7-118F-4F8F-8AA2-09502C356C15}" dt="2020-06-20T20:14:06.723" v="12769" actId="122"/>
          <ac:spMkLst>
            <pc:docMk/>
            <pc:sldMk cId="160757076" sldId="263"/>
            <ac:spMk id="6" creationId="{4281A96C-DC7F-4F8B-878D-1942EA487C9C}"/>
          </ac:spMkLst>
        </pc:spChg>
        <pc:picChg chg="add mod">
          <ac:chgData name="Karan Vaish" userId="41efca4531e10f95" providerId="LiveId" clId="{C48C31D7-118F-4F8F-8AA2-09502C356C15}" dt="2020-06-20T17:50:05.823" v="6094" actId="1076"/>
          <ac:picMkLst>
            <pc:docMk/>
            <pc:sldMk cId="160757076" sldId="263"/>
            <ac:picMk id="2" creationId="{515CBAA5-DD81-44A0-AA5B-583F90437E31}"/>
          </ac:picMkLst>
        </pc:picChg>
        <pc:picChg chg="del">
          <ac:chgData name="Karan Vaish" userId="41efca4531e10f95" providerId="LiveId" clId="{C48C31D7-118F-4F8F-8AA2-09502C356C15}" dt="2020-06-20T17:49:07.706" v="6087" actId="478"/>
          <ac:picMkLst>
            <pc:docMk/>
            <pc:sldMk cId="160757076" sldId="263"/>
            <ac:picMk id="8" creationId="{241D4DCF-4D3A-4B71-B9AC-D969C9E4CB6A}"/>
          </ac:picMkLst>
        </pc:picChg>
      </pc:sldChg>
      <pc:sldChg chg="addSp delSp add del">
        <pc:chgData name="Karan Vaish" userId="41efca4531e10f95" providerId="LiveId" clId="{C48C31D7-118F-4F8F-8AA2-09502C356C15}" dt="2020-06-20T17:48:34.266" v="6028" actId="2696"/>
        <pc:sldMkLst>
          <pc:docMk/>
          <pc:sldMk cId="720307646" sldId="263"/>
        </pc:sldMkLst>
        <pc:spChg chg="del">
          <ac:chgData name="Karan Vaish" userId="41efca4531e10f95" providerId="LiveId" clId="{C48C31D7-118F-4F8F-8AA2-09502C356C15}" dt="2020-06-20T17:48:25.946" v="6026" actId="478"/>
          <ac:spMkLst>
            <pc:docMk/>
            <pc:sldMk cId="720307646" sldId="263"/>
            <ac:spMk id="2" creationId="{F05110B0-FF10-4C1B-9D54-C0B67B513009}"/>
          </ac:spMkLst>
        </pc:spChg>
        <pc:spChg chg="add">
          <ac:chgData name="Karan Vaish" userId="41efca4531e10f95" providerId="LiveId" clId="{C48C31D7-118F-4F8F-8AA2-09502C356C15}" dt="2020-06-20T17:48:26.904" v="6027"/>
          <ac:spMkLst>
            <pc:docMk/>
            <pc:sldMk cId="720307646" sldId="263"/>
            <ac:spMk id="4" creationId="{83C21350-71A4-440A-9501-86831E058C3F}"/>
          </ac:spMkLst>
        </pc:spChg>
      </pc:sldChg>
      <pc:sldChg chg="add del">
        <pc:chgData name="Karan Vaish" userId="41efca4531e10f95" providerId="LiveId" clId="{C48C31D7-118F-4F8F-8AA2-09502C356C15}" dt="2020-06-20T17:55:30.826" v="7049" actId="2696"/>
        <pc:sldMkLst>
          <pc:docMk/>
          <pc:sldMk cId="1331823450" sldId="264"/>
        </pc:sldMkLst>
      </pc:sldChg>
      <pc:sldChg chg="addSp delSp modSp add">
        <pc:chgData name="Karan Vaish" userId="41efca4531e10f95" providerId="LiveId" clId="{C48C31D7-118F-4F8F-8AA2-09502C356C15}" dt="2020-06-20T20:14:03.975" v="12768" actId="122"/>
        <pc:sldMkLst>
          <pc:docMk/>
          <pc:sldMk cId="2607787351" sldId="265"/>
        </pc:sldMkLst>
        <pc:spChg chg="mod">
          <ac:chgData name="Karan Vaish" userId="41efca4531e10f95" providerId="LiveId" clId="{C48C31D7-118F-4F8F-8AA2-09502C356C15}" dt="2020-06-20T19:01:40.869" v="9740" actId="20577"/>
          <ac:spMkLst>
            <pc:docMk/>
            <pc:sldMk cId="2607787351" sldId="265"/>
            <ac:spMk id="3" creationId="{B23E88B0-989D-4C2F-AD20-0F6AD39E34C5}"/>
          </ac:spMkLst>
        </pc:spChg>
        <pc:spChg chg="mod">
          <ac:chgData name="Karan Vaish" userId="41efca4531e10f95" providerId="LiveId" clId="{C48C31D7-118F-4F8F-8AA2-09502C356C15}" dt="2020-06-20T20:14:03.975" v="12768" actId="122"/>
          <ac:spMkLst>
            <pc:docMk/>
            <pc:sldMk cId="2607787351" sldId="265"/>
            <ac:spMk id="6" creationId="{4281A96C-DC7F-4F8B-878D-1942EA487C9C}"/>
          </ac:spMkLst>
        </pc:spChg>
        <pc:picChg chg="del">
          <ac:chgData name="Karan Vaish" userId="41efca4531e10f95" providerId="LiveId" clId="{C48C31D7-118F-4F8F-8AA2-09502C356C15}" dt="2020-06-20T17:56:19.644" v="7066" actId="478"/>
          <ac:picMkLst>
            <pc:docMk/>
            <pc:sldMk cId="2607787351" sldId="265"/>
            <ac:picMk id="2" creationId="{515CBAA5-DD81-44A0-AA5B-583F90437E31}"/>
          </ac:picMkLst>
        </pc:picChg>
        <pc:picChg chg="add mod">
          <ac:chgData name="Karan Vaish" userId="41efca4531e10f95" providerId="LiveId" clId="{C48C31D7-118F-4F8F-8AA2-09502C356C15}" dt="2020-06-20T17:56:28.394" v="7070" actId="1076"/>
          <ac:picMkLst>
            <pc:docMk/>
            <pc:sldMk cId="2607787351" sldId="265"/>
            <ac:picMk id="4" creationId="{0011DBC8-47F4-45F3-A849-6D7BD0329A5F}"/>
          </ac:picMkLst>
        </pc:picChg>
      </pc:sldChg>
      <pc:sldChg chg="add del">
        <pc:chgData name="Karan Vaish" userId="41efca4531e10f95" providerId="LiveId" clId="{C48C31D7-118F-4F8F-8AA2-09502C356C15}" dt="2020-06-20T18:03:26.514" v="8519" actId="2696"/>
        <pc:sldMkLst>
          <pc:docMk/>
          <pc:sldMk cId="1470736321" sldId="266"/>
        </pc:sldMkLst>
      </pc:sldChg>
      <pc:sldChg chg="addSp delSp modSp add">
        <pc:chgData name="Karan Vaish" userId="41efca4531e10f95" providerId="LiveId" clId="{C48C31D7-118F-4F8F-8AA2-09502C356C15}" dt="2020-06-20T20:14:01.108" v="12767" actId="122"/>
        <pc:sldMkLst>
          <pc:docMk/>
          <pc:sldMk cId="1936020492" sldId="266"/>
        </pc:sldMkLst>
        <pc:spChg chg="mod">
          <ac:chgData name="Karan Vaish" userId="41efca4531e10f95" providerId="LiveId" clId="{C48C31D7-118F-4F8F-8AA2-09502C356C15}" dt="2020-06-20T19:03:01.907" v="9948" actId="20577"/>
          <ac:spMkLst>
            <pc:docMk/>
            <pc:sldMk cId="1936020492" sldId="266"/>
            <ac:spMk id="3" creationId="{B23E88B0-989D-4C2F-AD20-0F6AD39E34C5}"/>
          </ac:spMkLst>
        </pc:spChg>
        <pc:spChg chg="mod">
          <ac:chgData name="Karan Vaish" userId="41efca4531e10f95" providerId="LiveId" clId="{C48C31D7-118F-4F8F-8AA2-09502C356C15}" dt="2020-06-20T20:14:01.108" v="12767" actId="122"/>
          <ac:spMkLst>
            <pc:docMk/>
            <pc:sldMk cId="1936020492" sldId="266"/>
            <ac:spMk id="6" creationId="{4281A96C-DC7F-4F8B-878D-1942EA487C9C}"/>
          </ac:spMkLst>
        </pc:spChg>
        <pc:graphicFrameChg chg="add mod modGraphic">
          <ac:chgData name="Karan Vaish" userId="41efca4531e10f95" providerId="LiveId" clId="{C48C31D7-118F-4F8F-8AA2-09502C356C15}" dt="2020-06-20T18:53:00.623" v="9299" actId="1076"/>
          <ac:graphicFrameMkLst>
            <pc:docMk/>
            <pc:sldMk cId="1936020492" sldId="266"/>
            <ac:graphicFrameMk id="2" creationId="{875DB742-2032-41C6-A3CB-A637FC1016F1}"/>
          </ac:graphicFrameMkLst>
        </pc:graphicFrameChg>
        <pc:picChg chg="del">
          <ac:chgData name="Karan Vaish" userId="41efca4531e10f95" providerId="LiveId" clId="{C48C31D7-118F-4F8F-8AA2-09502C356C15}" dt="2020-06-20T18:03:39.744" v="8527" actId="478"/>
          <ac:picMkLst>
            <pc:docMk/>
            <pc:sldMk cId="1936020492" sldId="266"/>
            <ac:picMk id="4" creationId="{0011DBC8-47F4-45F3-A849-6D7BD0329A5F}"/>
          </ac:picMkLst>
        </pc:picChg>
      </pc:sldChg>
      <pc:sldChg chg="add del">
        <pc:chgData name="Karan Vaish" userId="41efca4531e10f95" providerId="LiveId" clId="{C48C31D7-118F-4F8F-8AA2-09502C356C15}" dt="2020-06-20T20:23:31.775" v="13984" actId="2696"/>
        <pc:sldMkLst>
          <pc:docMk/>
          <pc:sldMk cId="1316099441" sldId="267"/>
        </pc:sldMkLst>
      </pc:sldChg>
      <pc:sldChg chg="delSp modSp add">
        <pc:chgData name="Karan Vaish" userId="41efca4531e10f95" providerId="LiveId" clId="{C48C31D7-118F-4F8F-8AA2-09502C356C15}" dt="2020-06-20T20:21:11.992" v="13983" actId="20577"/>
        <pc:sldMkLst>
          <pc:docMk/>
          <pc:sldMk cId="3466761084" sldId="268"/>
        </pc:sldMkLst>
        <pc:spChg chg="mod">
          <ac:chgData name="Karan Vaish" userId="41efca4531e10f95" providerId="LiveId" clId="{C48C31D7-118F-4F8F-8AA2-09502C356C15}" dt="2020-06-20T20:21:11.992" v="13983" actId="20577"/>
          <ac:spMkLst>
            <pc:docMk/>
            <pc:sldMk cId="3466761084" sldId="268"/>
            <ac:spMk id="3" creationId="{B23E88B0-989D-4C2F-AD20-0F6AD39E34C5}"/>
          </ac:spMkLst>
        </pc:spChg>
        <pc:spChg chg="mod">
          <ac:chgData name="Karan Vaish" userId="41efca4531e10f95" providerId="LiveId" clId="{C48C31D7-118F-4F8F-8AA2-09502C356C15}" dt="2020-06-20T20:13:53.569" v="12765" actId="122"/>
          <ac:spMkLst>
            <pc:docMk/>
            <pc:sldMk cId="3466761084" sldId="268"/>
            <ac:spMk id="6" creationId="{4281A96C-DC7F-4F8B-878D-1942EA487C9C}"/>
          </ac:spMkLst>
        </pc:spChg>
        <pc:graphicFrameChg chg="del">
          <ac:chgData name="Karan Vaish" userId="41efca4531e10f95" providerId="LiveId" clId="{C48C31D7-118F-4F8F-8AA2-09502C356C15}" dt="2020-06-20T19:10:09.509" v="10012" actId="478"/>
          <ac:graphicFrameMkLst>
            <pc:docMk/>
            <pc:sldMk cId="3466761084" sldId="268"/>
            <ac:graphicFrameMk id="2" creationId="{875DB742-2032-41C6-A3CB-A637FC1016F1}"/>
          </ac:graphicFrameMkLst>
        </pc:graphicFrameChg>
      </pc:sldChg>
      <pc:sldChg chg="addSp delSp modSp add">
        <pc:chgData name="Karan Vaish" userId="41efca4531e10f95" providerId="LiveId" clId="{C48C31D7-118F-4F8F-8AA2-09502C356C15}" dt="2020-06-20T20:13:58.359" v="12766" actId="122"/>
        <pc:sldMkLst>
          <pc:docMk/>
          <pc:sldMk cId="2564445741" sldId="269"/>
        </pc:sldMkLst>
        <pc:spChg chg="mod">
          <ac:chgData name="Karan Vaish" userId="41efca4531e10f95" providerId="LiveId" clId="{C48C31D7-118F-4F8F-8AA2-09502C356C15}" dt="2020-06-20T20:11:35.520" v="12594" actId="20577"/>
          <ac:spMkLst>
            <pc:docMk/>
            <pc:sldMk cId="2564445741" sldId="269"/>
            <ac:spMk id="3" creationId="{B23E88B0-989D-4C2F-AD20-0F6AD39E34C5}"/>
          </ac:spMkLst>
        </pc:spChg>
        <pc:spChg chg="mod">
          <ac:chgData name="Karan Vaish" userId="41efca4531e10f95" providerId="LiveId" clId="{C48C31D7-118F-4F8F-8AA2-09502C356C15}" dt="2020-06-20T20:13:58.359" v="12766" actId="122"/>
          <ac:spMkLst>
            <pc:docMk/>
            <pc:sldMk cId="2564445741" sldId="269"/>
            <ac:spMk id="6" creationId="{4281A96C-DC7F-4F8B-878D-1942EA487C9C}"/>
          </ac:spMkLst>
        </pc:spChg>
        <pc:graphicFrameChg chg="del">
          <ac:chgData name="Karan Vaish" userId="41efca4531e10f95" providerId="LiveId" clId="{C48C31D7-118F-4F8F-8AA2-09502C356C15}" dt="2020-06-20T19:59:53.456" v="11904" actId="478"/>
          <ac:graphicFrameMkLst>
            <pc:docMk/>
            <pc:sldMk cId="2564445741" sldId="269"/>
            <ac:graphicFrameMk id="2" creationId="{875DB742-2032-41C6-A3CB-A637FC1016F1}"/>
          </ac:graphicFrameMkLst>
        </pc:graphicFrameChg>
        <pc:picChg chg="add mod">
          <ac:chgData name="Karan Vaish" userId="41efca4531e10f95" providerId="LiveId" clId="{C48C31D7-118F-4F8F-8AA2-09502C356C15}" dt="2020-06-20T20:00:32.829" v="11911" actId="1076"/>
          <ac:picMkLst>
            <pc:docMk/>
            <pc:sldMk cId="2564445741" sldId="269"/>
            <ac:picMk id="4" creationId="{1B201BFA-4C32-41C0-8BC7-BD53B7423B01}"/>
          </ac:picMkLst>
        </pc:picChg>
      </pc:sldChg>
      <pc:sldChg chg="addSp delSp modSp add">
        <pc:chgData name="Karan Vaish" userId="41efca4531e10f95" providerId="LiveId" clId="{C48C31D7-118F-4F8F-8AA2-09502C356C15}" dt="2020-06-20T20:14:11.584" v="12770" actId="122"/>
        <pc:sldMkLst>
          <pc:docMk/>
          <pc:sldMk cId="1738590520" sldId="270"/>
        </pc:sldMkLst>
        <pc:spChg chg="mod">
          <ac:chgData name="Karan Vaish" userId="41efca4531e10f95" providerId="LiveId" clId="{C48C31D7-118F-4F8F-8AA2-09502C356C15}" dt="2020-06-20T19:57:57.102" v="11816" actId="20577"/>
          <ac:spMkLst>
            <pc:docMk/>
            <pc:sldMk cId="1738590520" sldId="270"/>
            <ac:spMk id="3" creationId="{B23E88B0-989D-4C2F-AD20-0F6AD39E34C5}"/>
          </ac:spMkLst>
        </pc:spChg>
        <pc:spChg chg="mod">
          <ac:chgData name="Karan Vaish" userId="41efca4531e10f95" providerId="LiveId" clId="{C48C31D7-118F-4F8F-8AA2-09502C356C15}" dt="2020-06-20T20:14:11.584" v="12770" actId="122"/>
          <ac:spMkLst>
            <pc:docMk/>
            <pc:sldMk cId="1738590520" sldId="270"/>
            <ac:spMk id="6" creationId="{4281A96C-DC7F-4F8B-878D-1942EA487C9C}"/>
          </ac:spMkLst>
        </pc:spChg>
        <pc:picChg chg="add mod">
          <ac:chgData name="Karan Vaish" userId="41efca4531e10f95" providerId="LiveId" clId="{C48C31D7-118F-4F8F-8AA2-09502C356C15}" dt="2020-06-20T19:51:49.217" v="11084" actId="1076"/>
          <ac:picMkLst>
            <pc:docMk/>
            <pc:sldMk cId="1738590520" sldId="270"/>
            <ac:picMk id="2" creationId="{DBB6AF73-BDA5-4444-B7FC-98A37CA3C031}"/>
          </ac:picMkLst>
        </pc:picChg>
        <pc:picChg chg="del">
          <ac:chgData name="Karan Vaish" userId="41efca4531e10f95" providerId="LiveId" clId="{C48C31D7-118F-4F8F-8AA2-09502C356C15}" dt="2020-06-20T19:51:44.354" v="11081" actId="478"/>
          <ac:picMkLst>
            <pc:docMk/>
            <pc:sldMk cId="1738590520" sldId="270"/>
            <ac:picMk id="8" creationId="{241D4DCF-4D3A-4B71-B9AC-D969C9E4CB6A}"/>
          </ac:picMkLst>
        </pc:picChg>
      </pc:sldChg>
      <pc:sldChg chg="modSp add ord">
        <pc:chgData name="Karan Vaish" userId="41efca4531e10f95" providerId="LiveId" clId="{C48C31D7-118F-4F8F-8AA2-09502C356C15}" dt="2020-06-20T20:20:33.285" v="13953" actId="20577"/>
        <pc:sldMkLst>
          <pc:docMk/>
          <pc:sldMk cId="3234143924" sldId="271"/>
        </pc:sldMkLst>
        <pc:spChg chg="mod">
          <ac:chgData name="Karan Vaish" userId="41efca4531e10f95" providerId="LiveId" clId="{C48C31D7-118F-4F8F-8AA2-09502C356C15}" dt="2020-06-20T20:20:33.285" v="13953" actId="20577"/>
          <ac:spMkLst>
            <pc:docMk/>
            <pc:sldMk cId="3234143924" sldId="271"/>
            <ac:spMk id="3" creationId="{B23E88B0-989D-4C2F-AD20-0F6AD39E34C5}"/>
          </ac:spMkLst>
        </pc:spChg>
        <pc:spChg chg="mod">
          <ac:chgData name="Karan Vaish" userId="41efca4531e10f95" providerId="LiveId" clId="{C48C31D7-118F-4F8F-8AA2-09502C356C15}" dt="2020-06-20T20:15:12.483" v="12793" actId="20577"/>
          <ac:spMkLst>
            <pc:docMk/>
            <pc:sldMk cId="3234143924" sldId="271"/>
            <ac:spMk id="6" creationId="{4281A96C-DC7F-4F8B-878D-1942EA487C9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7F785-E790-4413-9377-05ACDB4225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816F63-8B58-44EE-BDDA-C59F3B3F79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D2EE107-8882-48C4-AA92-FC1C6951292D}"/>
              </a:ext>
            </a:extLst>
          </p:cNvPr>
          <p:cNvSpPr>
            <a:spLocks noGrp="1"/>
          </p:cNvSpPr>
          <p:nvPr>
            <p:ph type="dt" sz="half" idx="10"/>
          </p:nvPr>
        </p:nvSpPr>
        <p:spPr/>
        <p:txBody>
          <a:bodyPr/>
          <a:lstStyle/>
          <a:p>
            <a:fld id="{F1C9453F-D2CD-4778-97D5-8D8E32118180}" type="datetimeFigureOut">
              <a:rPr lang="en-US" smtClean="0"/>
              <a:t>6/20/2020</a:t>
            </a:fld>
            <a:endParaRPr lang="en-US"/>
          </a:p>
        </p:txBody>
      </p:sp>
      <p:sp>
        <p:nvSpPr>
          <p:cNvPr id="5" name="Footer Placeholder 4">
            <a:extLst>
              <a:ext uri="{FF2B5EF4-FFF2-40B4-BE49-F238E27FC236}">
                <a16:creationId xmlns:a16="http://schemas.microsoft.com/office/drawing/2014/main" id="{7D184795-AE74-4686-B6D3-7597D2D529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79231B-C29E-4653-A22F-1A9783D2F620}"/>
              </a:ext>
            </a:extLst>
          </p:cNvPr>
          <p:cNvSpPr>
            <a:spLocks noGrp="1"/>
          </p:cNvSpPr>
          <p:nvPr>
            <p:ph type="sldNum" sz="quarter" idx="12"/>
          </p:nvPr>
        </p:nvSpPr>
        <p:spPr/>
        <p:txBody>
          <a:bodyPr/>
          <a:lstStyle/>
          <a:p>
            <a:fld id="{C0513E56-8361-4E28-AEF0-FD8B80D63B81}" type="slidenum">
              <a:rPr lang="en-US" smtClean="0"/>
              <a:t>‹#›</a:t>
            </a:fld>
            <a:endParaRPr lang="en-US"/>
          </a:p>
        </p:txBody>
      </p:sp>
    </p:spTree>
    <p:extLst>
      <p:ext uri="{BB962C8B-B14F-4D97-AF65-F5344CB8AC3E}">
        <p14:creationId xmlns:p14="http://schemas.microsoft.com/office/powerpoint/2010/main" val="250439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685DC-759E-4546-97EE-D7B3299BA20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F7F456-4083-4E07-9267-BDF4D707B4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FB51E4-277B-47FB-8B30-7ADBC96A2BC0}"/>
              </a:ext>
            </a:extLst>
          </p:cNvPr>
          <p:cNvSpPr>
            <a:spLocks noGrp="1"/>
          </p:cNvSpPr>
          <p:nvPr>
            <p:ph type="dt" sz="half" idx="10"/>
          </p:nvPr>
        </p:nvSpPr>
        <p:spPr/>
        <p:txBody>
          <a:bodyPr/>
          <a:lstStyle/>
          <a:p>
            <a:fld id="{F1C9453F-D2CD-4778-97D5-8D8E32118180}" type="datetimeFigureOut">
              <a:rPr lang="en-US" smtClean="0"/>
              <a:t>6/20/2020</a:t>
            </a:fld>
            <a:endParaRPr lang="en-US"/>
          </a:p>
        </p:txBody>
      </p:sp>
      <p:sp>
        <p:nvSpPr>
          <p:cNvPr id="5" name="Footer Placeholder 4">
            <a:extLst>
              <a:ext uri="{FF2B5EF4-FFF2-40B4-BE49-F238E27FC236}">
                <a16:creationId xmlns:a16="http://schemas.microsoft.com/office/drawing/2014/main" id="{6D087022-41BB-4D7F-BE53-4B44E98503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CD4FA3-19A5-4B20-B426-00F2CC8B5164}"/>
              </a:ext>
            </a:extLst>
          </p:cNvPr>
          <p:cNvSpPr>
            <a:spLocks noGrp="1"/>
          </p:cNvSpPr>
          <p:nvPr>
            <p:ph type="sldNum" sz="quarter" idx="12"/>
          </p:nvPr>
        </p:nvSpPr>
        <p:spPr/>
        <p:txBody>
          <a:bodyPr/>
          <a:lstStyle/>
          <a:p>
            <a:fld id="{C0513E56-8361-4E28-AEF0-FD8B80D63B81}" type="slidenum">
              <a:rPr lang="en-US" smtClean="0"/>
              <a:t>‹#›</a:t>
            </a:fld>
            <a:endParaRPr lang="en-US"/>
          </a:p>
        </p:txBody>
      </p:sp>
    </p:spTree>
    <p:extLst>
      <p:ext uri="{BB962C8B-B14F-4D97-AF65-F5344CB8AC3E}">
        <p14:creationId xmlns:p14="http://schemas.microsoft.com/office/powerpoint/2010/main" val="426493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BD3EF8-41CA-4A2C-BE40-1EDC2CBEF9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2769FB-CEFB-4975-88C3-C6A4CF356A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FF2836-D7F9-46F1-9D1A-BBB32898B685}"/>
              </a:ext>
            </a:extLst>
          </p:cNvPr>
          <p:cNvSpPr>
            <a:spLocks noGrp="1"/>
          </p:cNvSpPr>
          <p:nvPr>
            <p:ph type="dt" sz="half" idx="10"/>
          </p:nvPr>
        </p:nvSpPr>
        <p:spPr/>
        <p:txBody>
          <a:bodyPr/>
          <a:lstStyle/>
          <a:p>
            <a:fld id="{F1C9453F-D2CD-4778-97D5-8D8E32118180}" type="datetimeFigureOut">
              <a:rPr lang="en-US" smtClean="0"/>
              <a:t>6/20/2020</a:t>
            </a:fld>
            <a:endParaRPr lang="en-US"/>
          </a:p>
        </p:txBody>
      </p:sp>
      <p:sp>
        <p:nvSpPr>
          <p:cNvPr id="5" name="Footer Placeholder 4">
            <a:extLst>
              <a:ext uri="{FF2B5EF4-FFF2-40B4-BE49-F238E27FC236}">
                <a16:creationId xmlns:a16="http://schemas.microsoft.com/office/drawing/2014/main" id="{75B6358C-8A54-4D00-A1E4-4F779FEC08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1FD1DC-1983-448B-9BD0-D9C5BE868105}"/>
              </a:ext>
            </a:extLst>
          </p:cNvPr>
          <p:cNvSpPr>
            <a:spLocks noGrp="1"/>
          </p:cNvSpPr>
          <p:nvPr>
            <p:ph type="sldNum" sz="quarter" idx="12"/>
          </p:nvPr>
        </p:nvSpPr>
        <p:spPr/>
        <p:txBody>
          <a:bodyPr/>
          <a:lstStyle/>
          <a:p>
            <a:fld id="{C0513E56-8361-4E28-AEF0-FD8B80D63B81}" type="slidenum">
              <a:rPr lang="en-US" smtClean="0"/>
              <a:t>‹#›</a:t>
            </a:fld>
            <a:endParaRPr lang="en-US"/>
          </a:p>
        </p:txBody>
      </p:sp>
    </p:spTree>
    <p:extLst>
      <p:ext uri="{BB962C8B-B14F-4D97-AF65-F5344CB8AC3E}">
        <p14:creationId xmlns:p14="http://schemas.microsoft.com/office/powerpoint/2010/main" val="3796465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35FBF-46C4-4530-AE48-0C094F0216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4A5E26-E9AC-4DBD-A6BF-91A15B4C29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388E3C-A9F1-4059-864A-BED6EE245507}"/>
              </a:ext>
            </a:extLst>
          </p:cNvPr>
          <p:cNvSpPr>
            <a:spLocks noGrp="1"/>
          </p:cNvSpPr>
          <p:nvPr>
            <p:ph type="dt" sz="half" idx="10"/>
          </p:nvPr>
        </p:nvSpPr>
        <p:spPr/>
        <p:txBody>
          <a:bodyPr/>
          <a:lstStyle/>
          <a:p>
            <a:fld id="{F1C9453F-D2CD-4778-97D5-8D8E32118180}" type="datetimeFigureOut">
              <a:rPr lang="en-US" smtClean="0"/>
              <a:t>6/20/2020</a:t>
            </a:fld>
            <a:endParaRPr lang="en-US"/>
          </a:p>
        </p:txBody>
      </p:sp>
      <p:sp>
        <p:nvSpPr>
          <p:cNvPr id="5" name="Footer Placeholder 4">
            <a:extLst>
              <a:ext uri="{FF2B5EF4-FFF2-40B4-BE49-F238E27FC236}">
                <a16:creationId xmlns:a16="http://schemas.microsoft.com/office/drawing/2014/main" id="{62BD4042-D5C3-4AC9-B477-077035FE60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9261AC-569A-4E19-9528-6101A37F06CC}"/>
              </a:ext>
            </a:extLst>
          </p:cNvPr>
          <p:cNvSpPr>
            <a:spLocks noGrp="1"/>
          </p:cNvSpPr>
          <p:nvPr>
            <p:ph type="sldNum" sz="quarter" idx="12"/>
          </p:nvPr>
        </p:nvSpPr>
        <p:spPr/>
        <p:txBody>
          <a:bodyPr/>
          <a:lstStyle/>
          <a:p>
            <a:fld id="{C0513E56-8361-4E28-AEF0-FD8B80D63B81}" type="slidenum">
              <a:rPr lang="en-US" smtClean="0"/>
              <a:t>‹#›</a:t>
            </a:fld>
            <a:endParaRPr lang="en-US"/>
          </a:p>
        </p:txBody>
      </p:sp>
    </p:spTree>
    <p:extLst>
      <p:ext uri="{BB962C8B-B14F-4D97-AF65-F5344CB8AC3E}">
        <p14:creationId xmlns:p14="http://schemas.microsoft.com/office/powerpoint/2010/main" val="162933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3FE57-009E-46D7-A676-0822A6DBC9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76D595-EDA6-460F-8AB9-ED72D8499E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186E32-AD3B-4399-819C-F56089F922B7}"/>
              </a:ext>
            </a:extLst>
          </p:cNvPr>
          <p:cNvSpPr>
            <a:spLocks noGrp="1"/>
          </p:cNvSpPr>
          <p:nvPr>
            <p:ph type="dt" sz="half" idx="10"/>
          </p:nvPr>
        </p:nvSpPr>
        <p:spPr/>
        <p:txBody>
          <a:bodyPr/>
          <a:lstStyle/>
          <a:p>
            <a:fld id="{F1C9453F-D2CD-4778-97D5-8D8E32118180}" type="datetimeFigureOut">
              <a:rPr lang="en-US" smtClean="0"/>
              <a:t>6/20/2020</a:t>
            </a:fld>
            <a:endParaRPr lang="en-US"/>
          </a:p>
        </p:txBody>
      </p:sp>
      <p:sp>
        <p:nvSpPr>
          <p:cNvPr id="5" name="Footer Placeholder 4">
            <a:extLst>
              <a:ext uri="{FF2B5EF4-FFF2-40B4-BE49-F238E27FC236}">
                <a16:creationId xmlns:a16="http://schemas.microsoft.com/office/drawing/2014/main" id="{EE05FEA2-978B-42A3-AE9F-31F83BFB3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F2EC3D-5E90-4123-B329-BCBACC3E41B7}"/>
              </a:ext>
            </a:extLst>
          </p:cNvPr>
          <p:cNvSpPr>
            <a:spLocks noGrp="1"/>
          </p:cNvSpPr>
          <p:nvPr>
            <p:ph type="sldNum" sz="quarter" idx="12"/>
          </p:nvPr>
        </p:nvSpPr>
        <p:spPr/>
        <p:txBody>
          <a:bodyPr/>
          <a:lstStyle/>
          <a:p>
            <a:fld id="{C0513E56-8361-4E28-AEF0-FD8B80D63B81}" type="slidenum">
              <a:rPr lang="en-US" smtClean="0"/>
              <a:t>‹#›</a:t>
            </a:fld>
            <a:endParaRPr lang="en-US"/>
          </a:p>
        </p:txBody>
      </p:sp>
    </p:spTree>
    <p:extLst>
      <p:ext uri="{BB962C8B-B14F-4D97-AF65-F5344CB8AC3E}">
        <p14:creationId xmlns:p14="http://schemas.microsoft.com/office/powerpoint/2010/main" val="3482423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7D78E-277F-4897-B3CD-0BCA03E2E4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F6E3DE-E4C0-4E0D-8EDD-6D074AFE51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E34C15-E86A-407F-AB2C-D17FC0C9F0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035AAF-01DC-492F-9AEB-768A0CA1CE50}"/>
              </a:ext>
            </a:extLst>
          </p:cNvPr>
          <p:cNvSpPr>
            <a:spLocks noGrp="1"/>
          </p:cNvSpPr>
          <p:nvPr>
            <p:ph type="dt" sz="half" idx="10"/>
          </p:nvPr>
        </p:nvSpPr>
        <p:spPr/>
        <p:txBody>
          <a:bodyPr/>
          <a:lstStyle/>
          <a:p>
            <a:fld id="{F1C9453F-D2CD-4778-97D5-8D8E32118180}" type="datetimeFigureOut">
              <a:rPr lang="en-US" smtClean="0"/>
              <a:t>6/20/2020</a:t>
            </a:fld>
            <a:endParaRPr lang="en-US"/>
          </a:p>
        </p:txBody>
      </p:sp>
      <p:sp>
        <p:nvSpPr>
          <p:cNvPr id="6" name="Footer Placeholder 5">
            <a:extLst>
              <a:ext uri="{FF2B5EF4-FFF2-40B4-BE49-F238E27FC236}">
                <a16:creationId xmlns:a16="http://schemas.microsoft.com/office/drawing/2014/main" id="{8219E924-43EF-4459-81DE-39A8D8F79E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1F14EF-EAED-45D6-9E2A-9F6E39FC1890}"/>
              </a:ext>
            </a:extLst>
          </p:cNvPr>
          <p:cNvSpPr>
            <a:spLocks noGrp="1"/>
          </p:cNvSpPr>
          <p:nvPr>
            <p:ph type="sldNum" sz="quarter" idx="12"/>
          </p:nvPr>
        </p:nvSpPr>
        <p:spPr/>
        <p:txBody>
          <a:bodyPr/>
          <a:lstStyle/>
          <a:p>
            <a:fld id="{C0513E56-8361-4E28-AEF0-FD8B80D63B81}" type="slidenum">
              <a:rPr lang="en-US" smtClean="0"/>
              <a:t>‹#›</a:t>
            </a:fld>
            <a:endParaRPr lang="en-US"/>
          </a:p>
        </p:txBody>
      </p:sp>
    </p:spTree>
    <p:extLst>
      <p:ext uri="{BB962C8B-B14F-4D97-AF65-F5344CB8AC3E}">
        <p14:creationId xmlns:p14="http://schemas.microsoft.com/office/powerpoint/2010/main" val="3631499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BFA7B-D5AA-42F2-AFCE-6A5D359D4B6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9B921D8-ED69-4FBD-A9B1-B07452A8D0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5D59DF-605F-4997-BD9F-37F74809F0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FAA8725-7D98-43EC-B83F-A4A4C86366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E23E69-1182-45DE-BD3B-5DE0BDD0F7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5D7614-259A-440D-B80D-4ADCB1F987BF}"/>
              </a:ext>
            </a:extLst>
          </p:cNvPr>
          <p:cNvSpPr>
            <a:spLocks noGrp="1"/>
          </p:cNvSpPr>
          <p:nvPr>
            <p:ph type="dt" sz="half" idx="10"/>
          </p:nvPr>
        </p:nvSpPr>
        <p:spPr/>
        <p:txBody>
          <a:bodyPr/>
          <a:lstStyle/>
          <a:p>
            <a:fld id="{F1C9453F-D2CD-4778-97D5-8D8E32118180}" type="datetimeFigureOut">
              <a:rPr lang="en-US" smtClean="0"/>
              <a:t>6/20/2020</a:t>
            </a:fld>
            <a:endParaRPr lang="en-US"/>
          </a:p>
        </p:txBody>
      </p:sp>
      <p:sp>
        <p:nvSpPr>
          <p:cNvPr id="8" name="Footer Placeholder 7">
            <a:extLst>
              <a:ext uri="{FF2B5EF4-FFF2-40B4-BE49-F238E27FC236}">
                <a16:creationId xmlns:a16="http://schemas.microsoft.com/office/drawing/2014/main" id="{CCCB172D-70B9-43A1-8B4E-453A8FA424A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77CC63-3755-4D67-BDFA-C671CEAF0735}"/>
              </a:ext>
            </a:extLst>
          </p:cNvPr>
          <p:cNvSpPr>
            <a:spLocks noGrp="1"/>
          </p:cNvSpPr>
          <p:nvPr>
            <p:ph type="sldNum" sz="quarter" idx="12"/>
          </p:nvPr>
        </p:nvSpPr>
        <p:spPr/>
        <p:txBody>
          <a:bodyPr/>
          <a:lstStyle/>
          <a:p>
            <a:fld id="{C0513E56-8361-4E28-AEF0-FD8B80D63B81}" type="slidenum">
              <a:rPr lang="en-US" smtClean="0"/>
              <a:t>‹#›</a:t>
            </a:fld>
            <a:endParaRPr lang="en-US"/>
          </a:p>
        </p:txBody>
      </p:sp>
    </p:spTree>
    <p:extLst>
      <p:ext uri="{BB962C8B-B14F-4D97-AF65-F5344CB8AC3E}">
        <p14:creationId xmlns:p14="http://schemas.microsoft.com/office/powerpoint/2010/main" val="2385541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4C804-54CA-4FE8-8294-45B2E3244F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AF169A-614F-4F82-8854-49B2E111455A}"/>
              </a:ext>
            </a:extLst>
          </p:cNvPr>
          <p:cNvSpPr>
            <a:spLocks noGrp="1"/>
          </p:cNvSpPr>
          <p:nvPr>
            <p:ph type="dt" sz="half" idx="10"/>
          </p:nvPr>
        </p:nvSpPr>
        <p:spPr/>
        <p:txBody>
          <a:bodyPr/>
          <a:lstStyle/>
          <a:p>
            <a:fld id="{F1C9453F-D2CD-4778-97D5-8D8E32118180}" type="datetimeFigureOut">
              <a:rPr lang="en-US" smtClean="0"/>
              <a:t>6/20/2020</a:t>
            </a:fld>
            <a:endParaRPr lang="en-US"/>
          </a:p>
        </p:txBody>
      </p:sp>
      <p:sp>
        <p:nvSpPr>
          <p:cNvPr id="4" name="Footer Placeholder 3">
            <a:extLst>
              <a:ext uri="{FF2B5EF4-FFF2-40B4-BE49-F238E27FC236}">
                <a16:creationId xmlns:a16="http://schemas.microsoft.com/office/drawing/2014/main" id="{E4561094-A78B-43F1-A477-CEADDBAB493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877150-BA01-47B3-9117-BF072E42CC8A}"/>
              </a:ext>
            </a:extLst>
          </p:cNvPr>
          <p:cNvSpPr>
            <a:spLocks noGrp="1"/>
          </p:cNvSpPr>
          <p:nvPr>
            <p:ph type="sldNum" sz="quarter" idx="12"/>
          </p:nvPr>
        </p:nvSpPr>
        <p:spPr/>
        <p:txBody>
          <a:bodyPr/>
          <a:lstStyle/>
          <a:p>
            <a:fld id="{C0513E56-8361-4E28-AEF0-FD8B80D63B81}" type="slidenum">
              <a:rPr lang="en-US" smtClean="0"/>
              <a:t>‹#›</a:t>
            </a:fld>
            <a:endParaRPr lang="en-US"/>
          </a:p>
        </p:txBody>
      </p:sp>
    </p:spTree>
    <p:extLst>
      <p:ext uri="{BB962C8B-B14F-4D97-AF65-F5344CB8AC3E}">
        <p14:creationId xmlns:p14="http://schemas.microsoft.com/office/powerpoint/2010/main" val="1573404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29A027-ED1D-4E6A-8B18-04F6447BD4BD}"/>
              </a:ext>
            </a:extLst>
          </p:cNvPr>
          <p:cNvSpPr>
            <a:spLocks noGrp="1"/>
          </p:cNvSpPr>
          <p:nvPr>
            <p:ph type="dt" sz="half" idx="10"/>
          </p:nvPr>
        </p:nvSpPr>
        <p:spPr/>
        <p:txBody>
          <a:bodyPr/>
          <a:lstStyle/>
          <a:p>
            <a:fld id="{F1C9453F-D2CD-4778-97D5-8D8E32118180}" type="datetimeFigureOut">
              <a:rPr lang="en-US" smtClean="0"/>
              <a:t>6/20/2020</a:t>
            </a:fld>
            <a:endParaRPr lang="en-US"/>
          </a:p>
        </p:txBody>
      </p:sp>
      <p:sp>
        <p:nvSpPr>
          <p:cNvPr id="3" name="Footer Placeholder 2">
            <a:extLst>
              <a:ext uri="{FF2B5EF4-FFF2-40B4-BE49-F238E27FC236}">
                <a16:creationId xmlns:a16="http://schemas.microsoft.com/office/drawing/2014/main" id="{7237018B-671B-4815-A6F2-A36CD8D5B6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4D1F1F-1CF3-40FD-A2C2-B6A0DEE4DE08}"/>
              </a:ext>
            </a:extLst>
          </p:cNvPr>
          <p:cNvSpPr>
            <a:spLocks noGrp="1"/>
          </p:cNvSpPr>
          <p:nvPr>
            <p:ph type="sldNum" sz="quarter" idx="12"/>
          </p:nvPr>
        </p:nvSpPr>
        <p:spPr/>
        <p:txBody>
          <a:bodyPr/>
          <a:lstStyle/>
          <a:p>
            <a:fld id="{C0513E56-8361-4E28-AEF0-FD8B80D63B81}" type="slidenum">
              <a:rPr lang="en-US" smtClean="0"/>
              <a:t>‹#›</a:t>
            </a:fld>
            <a:endParaRPr lang="en-US"/>
          </a:p>
        </p:txBody>
      </p:sp>
    </p:spTree>
    <p:extLst>
      <p:ext uri="{BB962C8B-B14F-4D97-AF65-F5344CB8AC3E}">
        <p14:creationId xmlns:p14="http://schemas.microsoft.com/office/powerpoint/2010/main" val="3999272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0B062-2D28-427B-89F2-BD90839540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90520C-560F-41C1-8899-9B090CFC1F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3B4E80-D8F5-4434-AB68-19312EB752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F4FCF8-D669-4655-96BF-8DA4A6FD3161}"/>
              </a:ext>
            </a:extLst>
          </p:cNvPr>
          <p:cNvSpPr>
            <a:spLocks noGrp="1"/>
          </p:cNvSpPr>
          <p:nvPr>
            <p:ph type="dt" sz="half" idx="10"/>
          </p:nvPr>
        </p:nvSpPr>
        <p:spPr/>
        <p:txBody>
          <a:bodyPr/>
          <a:lstStyle/>
          <a:p>
            <a:fld id="{F1C9453F-D2CD-4778-97D5-8D8E32118180}" type="datetimeFigureOut">
              <a:rPr lang="en-US" smtClean="0"/>
              <a:t>6/20/2020</a:t>
            </a:fld>
            <a:endParaRPr lang="en-US"/>
          </a:p>
        </p:txBody>
      </p:sp>
      <p:sp>
        <p:nvSpPr>
          <p:cNvPr id="6" name="Footer Placeholder 5">
            <a:extLst>
              <a:ext uri="{FF2B5EF4-FFF2-40B4-BE49-F238E27FC236}">
                <a16:creationId xmlns:a16="http://schemas.microsoft.com/office/drawing/2014/main" id="{16997BEA-05BE-48EC-BAF2-D2FB9823F8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AE08E1-5D4D-4EC4-8B92-3B36BDFF3BBA}"/>
              </a:ext>
            </a:extLst>
          </p:cNvPr>
          <p:cNvSpPr>
            <a:spLocks noGrp="1"/>
          </p:cNvSpPr>
          <p:nvPr>
            <p:ph type="sldNum" sz="quarter" idx="12"/>
          </p:nvPr>
        </p:nvSpPr>
        <p:spPr/>
        <p:txBody>
          <a:bodyPr/>
          <a:lstStyle/>
          <a:p>
            <a:fld id="{C0513E56-8361-4E28-AEF0-FD8B80D63B81}" type="slidenum">
              <a:rPr lang="en-US" smtClean="0"/>
              <a:t>‹#›</a:t>
            </a:fld>
            <a:endParaRPr lang="en-US"/>
          </a:p>
        </p:txBody>
      </p:sp>
    </p:spTree>
    <p:extLst>
      <p:ext uri="{BB962C8B-B14F-4D97-AF65-F5344CB8AC3E}">
        <p14:creationId xmlns:p14="http://schemas.microsoft.com/office/powerpoint/2010/main" val="803753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92324-27EE-4579-8EF4-5F3C60DA5F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3B77895-90EA-4973-92D2-FF18DFE2A9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D4A874E-EC19-49B1-B233-82E3D16E4E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939970-7A75-4942-8EF3-3CF21A5ABBB1}"/>
              </a:ext>
            </a:extLst>
          </p:cNvPr>
          <p:cNvSpPr>
            <a:spLocks noGrp="1"/>
          </p:cNvSpPr>
          <p:nvPr>
            <p:ph type="dt" sz="half" idx="10"/>
          </p:nvPr>
        </p:nvSpPr>
        <p:spPr/>
        <p:txBody>
          <a:bodyPr/>
          <a:lstStyle/>
          <a:p>
            <a:fld id="{F1C9453F-D2CD-4778-97D5-8D8E32118180}" type="datetimeFigureOut">
              <a:rPr lang="en-US" smtClean="0"/>
              <a:t>6/20/2020</a:t>
            </a:fld>
            <a:endParaRPr lang="en-US"/>
          </a:p>
        </p:txBody>
      </p:sp>
      <p:sp>
        <p:nvSpPr>
          <p:cNvPr id="6" name="Footer Placeholder 5">
            <a:extLst>
              <a:ext uri="{FF2B5EF4-FFF2-40B4-BE49-F238E27FC236}">
                <a16:creationId xmlns:a16="http://schemas.microsoft.com/office/drawing/2014/main" id="{CD758E98-96C0-497F-82B5-FC2401E552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314181-2ACA-4BDA-B206-622CA26F9D74}"/>
              </a:ext>
            </a:extLst>
          </p:cNvPr>
          <p:cNvSpPr>
            <a:spLocks noGrp="1"/>
          </p:cNvSpPr>
          <p:nvPr>
            <p:ph type="sldNum" sz="quarter" idx="12"/>
          </p:nvPr>
        </p:nvSpPr>
        <p:spPr/>
        <p:txBody>
          <a:bodyPr/>
          <a:lstStyle/>
          <a:p>
            <a:fld id="{C0513E56-8361-4E28-AEF0-FD8B80D63B81}" type="slidenum">
              <a:rPr lang="en-US" smtClean="0"/>
              <a:t>‹#›</a:t>
            </a:fld>
            <a:endParaRPr lang="en-US"/>
          </a:p>
        </p:txBody>
      </p:sp>
    </p:spTree>
    <p:extLst>
      <p:ext uri="{BB962C8B-B14F-4D97-AF65-F5344CB8AC3E}">
        <p14:creationId xmlns:p14="http://schemas.microsoft.com/office/powerpoint/2010/main" val="1566768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42A78A-05E1-4983-88F8-40FBA1D903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B3C63E3-1ECB-4355-9C45-960B97A0AD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054018-C9F4-48D1-AFB7-822058C125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C9453F-D2CD-4778-97D5-8D8E32118180}" type="datetimeFigureOut">
              <a:rPr lang="en-US" smtClean="0"/>
              <a:t>6/20/2020</a:t>
            </a:fld>
            <a:endParaRPr lang="en-US"/>
          </a:p>
        </p:txBody>
      </p:sp>
      <p:sp>
        <p:nvSpPr>
          <p:cNvPr id="5" name="Footer Placeholder 4">
            <a:extLst>
              <a:ext uri="{FF2B5EF4-FFF2-40B4-BE49-F238E27FC236}">
                <a16:creationId xmlns:a16="http://schemas.microsoft.com/office/drawing/2014/main" id="{52C905DD-0958-4956-ADE3-B4A0171583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8E49E8A-7C01-422B-BCB0-C8C7CB974B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513E56-8361-4E28-AEF0-FD8B80D63B81}" type="slidenum">
              <a:rPr lang="en-US" smtClean="0"/>
              <a:t>‹#›</a:t>
            </a:fld>
            <a:endParaRPr lang="en-US"/>
          </a:p>
        </p:txBody>
      </p:sp>
    </p:spTree>
    <p:extLst>
      <p:ext uri="{BB962C8B-B14F-4D97-AF65-F5344CB8AC3E}">
        <p14:creationId xmlns:p14="http://schemas.microsoft.com/office/powerpoint/2010/main" val="2980400895"/>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DCB8B4-F8BC-4344-AAA2-888105BEFC0F}"/>
              </a:ext>
            </a:extLst>
          </p:cNvPr>
          <p:cNvSpPr>
            <a:spLocks noGrp="1"/>
          </p:cNvSpPr>
          <p:nvPr>
            <p:ph type="ctrTitle"/>
          </p:nvPr>
        </p:nvSpPr>
        <p:spPr>
          <a:xfrm>
            <a:off x="1094095" y="851517"/>
            <a:ext cx="5238466" cy="2991416"/>
          </a:xfrm>
        </p:spPr>
        <p:txBody>
          <a:bodyPr anchor="b">
            <a:normAutofit/>
          </a:bodyPr>
          <a:lstStyle/>
          <a:p>
            <a:pPr algn="l"/>
            <a:r>
              <a:rPr lang="en-IN" sz="5100"/>
              <a:t>ESTIMATING ANNUAL TRAFFIC FOR AIRPORT SIZING</a:t>
            </a:r>
            <a:endParaRPr lang="en-US" sz="5100"/>
          </a:p>
        </p:txBody>
      </p:sp>
      <p:sp>
        <p:nvSpPr>
          <p:cNvPr id="3" name="Subtitle 2">
            <a:extLst>
              <a:ext uri="{FF2B5EF4-FFF2-40B4-BE49-F238E27FC236}">
                <a16:creationId xmlns:a16="http://schemas.microsoft.com/office/drawing/2014/main" id="{0C5F2325-961E-48FC-A474-F7FA2007CBF2}"/>
              </a:ext>
            </a:extLst>
          </p:cNvPr>
          <p:cNvSpPr>
            <a:spLocks noGrp="1"/>
          </p:cNvSpPr>
          <p:nvPr>
            <p:ph type="subTitle" idx="1"/>
          </p:nvPr>
        </p:nvSpPr>
        <p:spPr>
          <a:xfrm>
            <a:off x="1094096" y="3842932"/>
            <a:ext cx="4167115" cy="2163551"/>
          </a:xfrm>
        </p:spPr>
        <p:txBody>
          <a:bodyPr anchor="t">
            <a:normAutofit/>
          </a:bodyPr>
          <a:lstStyle/>
          <a:p>
            <a:pPr algn="l"/>
            <a:r>
              <a:rPr lang="en-IN"/>
              <a:t>Applied Data Science Capstone</a:t>
            </a:r>
          </a:p>
          <a:p>
            <a:pPr algn="l"/>
            <a:r>
              <a:rPr lang="en-IN"/>
              <a:t>Karan Vaish | June, 2020</a:t>
            </a:r>
            <a:endParaRPr lang="en-US"/>
          </a:p>
        </p:txBody>
      </p:sp>
      <p:sp>
        <p:nvSpPr>
          <p:cNvPr id="14" name="Freeform: Shape 13">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Airplane">
            <a:extLst>
              <a:ext uri="{FF2B5EF4-FFF2-40B4-BE49-F238E27FC236}">
                <a16:creationId xmlns:a16="http://schemas.microsoft.com/office/drawing/2014/main" id="{5BC23CFC-2C4C-46AA-A7B5-D7496AF7E7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1503" y="2129307"/>
            <a:ext cx="3217333" cy="3217333"/>
          </a:xfrm>
          <a:prstGeom prst="rect">
            <a:avLst/>
          </a:prstGeom>
        </p:spPr>
      </p:pic>
    </p:spTree>
    <p:extLst>
      <p:ext uri="{BB962C8B-B14F-4D97-AF65-F5344CB8AC3E}">
        <p14:creationId xmlns:p14="http://schemas.microsoft.com/office/powerpoint/2010/main" val="1193863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3E88B0-989D-4C2F-AD20-0F6AD39E34C5}"/>
              </a:ext>
            </a:extLst>
          </p:cNvPr>
          <p:cNvSpPr>
            <a:spLocks noGrp="1"/>
          </p:cNvSpPr>
          <p:nvPr>
            <p:ph idx="1"/>
          </p:nvPr>
        </p:nvSpPr>
        <p:spPr>
          <a:xfrm>
            <a:off x="209550" y="1507067"/>
            <a:ext cx="5716465" cy="5022850"/>
          </a:xfrm>
        </p:spPr>
        <p:txBody>
          <a:bodyPr>
            <a:normAutofit/>
          </a:bodyPr>
          <a:lstStyle/>
          <a:p>
            <a:pPr marL="0" indent="0">
              <a:buNone/>
            </a:pPr>
            <a:r>
              <a:rPr lang="en-IN" u="sng" dirty="0"/>
              <a:t>OLS Modelling - </a:t>
            </a:r>
          </a:p>
          <a:p>
            <a:pPr marL="0" indent="0">
              <a:buNone/>
            </a:pPr>
            <a:r>
              <a:rPr lang="en-IN" sz="1800" b="1" dirty="0"/>
              <a:t>Coefficients</a:t>
            </a:r>
          </a:p>
          <a:p>
            <a:r>
              <a:rPr lang="en-IN" sz="1600" dirty="0"/>
              <a:t>As evident, the strongest and largely influencing category is ‘Event’ which includes all entertainment venues ranging from sporting events to performing arts etc. This draws the largest amount of air traffic into the city</a:t>
            </a:r>
          </a:p>
          <a:p>
            <a:r>
              <a:rPr lang="en-IN" sz="1600" dirty="0"/>
              <a:t>The second most important ones are professional places and residences which are reflective of the economic strength of the city. Needless to say these would be the key driver.</a:t>
            </a:r>
          </a:p>
          <a:p>
            <a:r>
              <a:rPr lang="en-IN" sz="1600" dirty="0"/>
              <a:t>Counterintuitively Nightlight Spots has a negative influence on the total air traffic in the city. It can be argued that a poor nightlife despite the existence of prominent businesses and other places would indicate that travellers prefer to ‘fly back’ at the end of the work day. This would inadvertently increase air traffic.</a:t>
            </a:r>
          </a:p>
          <a:p>
            <a:r>
              <a:rPr lang="en-IN" sz="1600" dirty="0"/>
              <a:t>College and University also affect air traffic but not exceedingly. This is an intuitive result as typically in academic institutions students fly in to stay for long periods of time. </a:t>
            </a:r>
          </a:p>
          <a:p>
            <a:pPr marL="0" indent="0">
              <a:buNone/>
            </a:pPr>
            <a:endParaRPr lang="en-IN" u="sng" dirty="0"/>
          </a:p>
          <a:p>
            <a:pPr marL="0" indent="0">
              <a:buNone/>
            </a:pPr>
            <a:endParaRPr lang="en-US" u="sng" dirty="0"/>
          </a:p>
        </p:txBody>
      </p:sp>
      <p:sp>
        <p:nvSpPr>
          <p:cNvPr id="6" name="Title 1">
            <a:extLst>
              <a:ext uri="{FF2B5EF4-FFF2-40B4-BE49-F238E27FC236}">
                <a16:creationId xmlns:a16="http://schemas.microsoft.com/office/drawing/2014/main" id="{4281A96C-DC7F-4F8B-878D-1942EA487C9C}"/>
              </a:ext>
            </a:extLst>
          </p:cNvPr>
          <p:cNvSpPr txBox="1">
            <a:spLocks/>
          </p:cNvSpPr>
          <p:nvPr/>
        </p:nvSpPr>
        <p:spPr>
          <a:xfrm>
            <a:off x="-1" y="0"/>
            <a:ext cx="10805747" cy="15070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600" dirty="0"/>
              <a:t>	RESULTS AND DISCUSSION</a:t>
            </a:r>
            <a:endParaRPr lang="en-US" sz="3600" dirty="0"/>
          </a:p>
        </p:txBody>
      </p:sp>
      <p:pic>
        <p:nvPicPr>
          <p:cNvPr id="4" name="Picture 3">
            <a:extLst>
              <a:ext uri="{FF2B5EF4-FFF2-40B4-BE49-F238E27FC236}">
                <a16:creationId xmlns:a16="http://schemas.microsoft.com/office/drawing/2014/main" id="{0011DBC8-47F4-45F3-A849-6D7BD0329A5F}"/>
              </a:ext>
            </a:extLst>
          </p:cNvPr>
          <p:cNvPicPr>
            <a:picLocks noChangeAspect="1"/>
          </p:cNvPicPr>
          <p:nvPr/>
        </p:nvPicPr>
        <p:blipFill>
          <a:blip r:embed="rId2"/>
          <a:stretch>
            <a:fillRect/>
          </a:stretch>
        </p:blipFill>
        <p:spPr>
          <a:xfrm>
            <a:off x="6857817" y="1507067"/>
            <a:ext cx="4634095" cy="3578225"/>
          </a:xfrm>
          <a:prstGeom prst="rect">
            <a:avLst/>
          </a:prstGeom>
        </p:spPr>
      </p:pic>
    </p:spTree>
    <p:extLst>
      <p:ext uri="{BB962C8B-B14F-4D97-AF65-F5344CB8AC3E}">
        <p14:creationId xmlns:p14="http://schemas.microsoft.com/office/powerpoint/2010/main" val="2607787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3E88B0-989D-4C2F-AD20-0F6AD39E34C5}"/>
              </a:ext>
            </a:extLst>
          </p:cNvPr>
          <p:cNvSpPr>
            <a:spLocks noGrp="1"/>
          </p:cNvSpPr>
          <p:nvPr>
            <p:ph idx="1"/>
          </p:nvPr>
        </p:nvSpPr>
        <p:spPr>
          <a:xfrm>
            <a:off x="209550" y="1507067"/>
            <a:ext cx="5716465" cy="5022850"/>
          </a:xfrm>
        </p:spPr>
        <p:txBody>
          <a:bodyPr>
            <a:normAutofit/>
          </a:bodyPr>
          <a:lstStyle/>
          <a:p>
            <a:pPr marL="0" indent="0">
              <a:buNone/>
            </a:pPr>
            <a:r>
              <a:rPr lang="en-IN" u="sng" dirty="0"/>
              <a:t>OLS Modelling - </a:t>
            </a:r>
          </a:p>
          <a:p>
            <a:pPr marL="0" indent="0">
              <a:buNone/>
            </a:pPr>
            <a:r>
              <a:rPr lang="en-IN" sz="1800" b="1" dirty="0" err="1"/>
              <a:t>pvalue</a:t>
            </a:r>
            <a:endParaRPr lang="en-IN" sz="1800" b="1" dirty="0"/>
          </a:p>
          <a:p>
            <a:r>
              <a:rPr lang="en-IN" sz="1600" dirty="0"/>
              <a:t>A smaller </a:t>
            </a:r>
            <a:r>
              <a:rPr lang="en-IN" sz="1600" dirty="0" err="1"/>
              <a:t>pvalue</a:t>
            </a:r>
            <a:r>
              <a:rPr lang="en-IN" sz="1600" dirty="0"/>
              <a:t> implies a stronger accuracy of estimation between the category and the result</a:t>
            </a:r>
          </a:p>
          <a:p>
            <a:r>
              <a:rPr lang="en-IN" sz="1600" dirty="0"/>
              <a:t>From the output it can be observed that the top five categories have a significant impact on the behaviour of air-traffic.</a:t>
            </a:r>
          </a:p>
          <a:p>
            <a:r>
              <a:rPr lang="en-IN" sz="1600" dirty="0"/>
              <a:t>However, while trying to refine the model it was observed that Foursquare API allows a maximum of 50 results for each category. For large cities like LIMA, Salvador etc, the total number of venues for many categories might exceed 50. This could drastically, or even fatally, effect the accuracy of the result. To get uncapped results, we require the services of other places-API service providers e.g. google API etc. which are paid services and are out of scope for this assignment</a:t>
            </a:r>
          </a:p>
          <a:p>
            <a:endParaRPr lang="en-IN" sz="1600" dirty="0"/>
          </a:p>
          <a:p>
            <a:pPr marL="0" indent="0">
              <a:buNone/>
            </a:pPr>
            <a:endParaRPr lang="en-US" u="sng" dirty="0"/>
          </a:p>
        </p:txBody>
      </p:sp>
      <p:sp>
        <p:nvSpPr>
          <p:cNvPr id="6" name="Title 1">
            <a:extLst>
              <a:ext uri="{FF2B5EF4-FFF2-40B4-BE49-F238E27FC236}">
                <a16:creationId xmlns:a16="http://schemas.microsoft.com/office/drawing/2014/main" id="{4281A96C-DC7F-4F8B-878D-1942EA487C9C}"/>
              </a:ext>
            </a:extLst>
          </p:cNvPr>
          <p:cNvSpPr txBox="1">
            <a:spLocks/>
          </p:cNvSpPr>
          <p:nvPr/>
        </p:nvSpPr>
        <p:spPr>
          <a:xfrm>
            <a:off x="-1" y="0"/>
            <a:ext cx="10805747" cy="15070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600" dirty="0"/>
              <a:t>	RESULTS AND DISCUSSION</a:t>
            </a:r>
            <a:endParaRPr lang="en-US" sz="3600" dirty="0"/>
          </a:p>
        </p:txBody>
      </p:sp>
      <p:graphicFrame>
        <p:nvGraphicFramePr>
          <p:cNvPr id="2" name="Table 1">
            <a:extLst>
              <a:ext uri="{FF2B5EF4-FFF2-40B4-BE49-F238E27FC236}">
                <a16:creationId xmlns:a16="http://schemas.microsoft.com/office/drawing/2014/main" id="{875DB742-2032-41C6-A3CB-A637FC1016F1}"/>
              </a:ext>
            </a:extLst>
          </p:cNvPr>
          <p:cNvGraphicFramePr>
            <a:graphicFrameLocks noGrp="1"/>
          </p:cNvGraphicFramePr>
          <p:nvPr>
            <p:extLst>
              <p:ext uri="{D42A27DB-BD31-4B8C-83A1-F6EECF244321}">
                <p14:modId xmlns:p14="http://schemas.microsoft.com/office/powerpoint/2010/main" val="1220035368"/>
              </p:ext>
            </p:extLst>
          </p:nvPr>
        </p:nvGraphicFramePr>
        <p:xfrm>
          <a:off x="6705603" y="1507067"/>
          <a:ext cx="4706814" cy="2682240"/>
        </p:xfrm>
        <a:graphic>
          <a:graphicData uri="http://schemas.openxmlformats.org/drawingml/2006/table">
            <a:tbl>
              <a:tblPr/>
              <a:tblGrid>
                <a:gridCol w="2353407">
                  <a:extLst>
                    <a:ext uri="{9D8B030D-6E8A-4147-A177-3AD203B41FA5}">
                      <a16:colId xmlns:a16="http://schemas.microsoft.com/office/drawing/2014/main" val="1029904851"/>
                    </a:ext>
                  </a:extLst>
                </a:gridCol>
                <a:gridCol w="2353407">
                  <a:extLst>
                    <a:ext uri="{9D8B030D-6E8A-4147-A177-3AD203B41FA5}">
                      <a16:colId xmlns:a16="http://schemas.microsoft.com/office/drawing/2014/main" val="3187919960"/>
                    </a:ext>
                  </a:extLst>
                </a:gridCol>
              </a:tblGrid>
              <a:tr h="0">
                <a:tc>
                  <a:txBody>
                    <a:bodyPr/>
                    <a:lstStyle/>
                    <a:p>
                      <a:r>
                        <a:rPr lang="en-IN" sz="1400" b="1" dirty="0">
                          <a:effectLst/>
                        </a:rPr>
                        <a:t>C</a:t>
                      </a:r>
                      <a:r>
                        <a:rPr lang="en-US" sz="1400" b="1" dirty="0" err="1">
                          <a:effectLst/>
                        </a:rPr>
                        <a:t>ategories</a:t>
                      </a:r>
                      <a:endParaRPr lang="en-US" sz="1400" b="1" dirty="0">
                        <a:effectLst/>
                      </a:endParaRPr>
                    </a:p>
                  </a:txBody>
                  <a:tcPr marT="15240" marB="15240" anchor="ctr">
                    <a:lnL w="12700" cap="flat" cmpd="sng" algn="ctr">
                      <a:solidFill>
                        <a:srgbClr val="68572C"/>
                      </a:solidFill>
                      <a:prstDash val="solid"/>
                      <a:round/>
                      <a:headEnd type="none" w="med" len="med"/>
                      <a:tailEnd type="none" w="med" len="med"/>
                    </a:lnL>
                    <a:lnR w="12700" cap="flat" cmpd="sng" algn="ctr">
                      <a:solidFill>
                        <a:srgbClr val="B0572C"/>
                      </a:solidFill>
                      <a:prstDash val="solid"/>
                      <a:round/>
                      <a:headEnd type="none" w="med" len="med"/>
                      <a:tailEnd type="none" w="med" len="med"/>
                    </a:lnR>
                    <a:lnT w="12700" cap="flat" cmpd="sng" algn="ctr">
                      <a:solidFill>
                        <a:srgbClr val="68572C"/>
                      </a:solidFill>
                      <a:prstDash val="solid"/>
                      <a:round/>
                      <a:headEnd type="none" w="med" len="med"/>
                      <a:tailEnd type="none" w="med" len="med"/>
                    </a:lnT>
                    <a:lnB w="12700" cap="flat" cmpd="sng" algn="ctr">
                      <a:solidFill>
                        <a:srgbClr val="F87083"/>
                      </a:solidFill>
                      <a:prstDash val="solid"/>
                      <a:round/>
                      <a:headEnd type="none" w="med" len="med"/>
                      <a:tailEnd type="none" w="med" len="med"/>
                    </a:lnB>
                    <a:solidFill>
                      <a:srgbClr val="FFFFFF"/>
                    </a:solidFill>
                  </a:tcPr>
                </a:tc>
                <a:tc>
                  <a:txBody>
                    <a:bodyPr/>
                    <a:lstStyle/>
                    <a:p>
                      <a:r>
                        <a:rPr lang="en-US" sz="1400" b="1" dirty="0" err="1">
                          <a:effectLst/>
                        </a:rPr>
                        <a:t>pvalue</a:t>
                      </a:r>
                      <a:endParaRPr lang="en-US" sz="1400" b="1" dirty="0">
                        <a:effectLst/>
                      </a:endParaRPr>
                    </a:p>
                  </a:txBody>
                  <a:tcPr marT="15240" marB="15240" anchor="ctr">
                    <a:lnL w="12700" cap="flat" cmpd="sng" algn="ctr">
                      <a:solidFill>
                        <a:srgbClr val="B0572C"/>
                      </a:solidFill>
                      <a:prstDash val="solid"/>
                      <a:round/>
                      <a:headEnd type="none" w="med" len="med"/>
                      <a:tailEnd type="none" w="med" len="med"/>
                    </a:lnL>
                    <a:lnR>
                      <a:noFill/>
                    </a:lnR>
                    <a:lnT w="12700" cap="flat" cmpd="sng" algn="ctr">
                      <a:solidFill>
                        <a:srgbClr val="B0572C"/>
                      </a:solidFill>
                      <a:prstDash val="solid"/>
                      <a:round/>
                      <a:headEnd type="none" w="med" len="med"/>
                      <a:tailEnd type="none" w="med" len="med"/>
                    </a:lnT>
                    <a:lnB w="12700" cap="flat" cmpd="sng" algn="ctr">
                      <a:solidFill>
                        <a:srgbClr val="387083"/>
                      </a:solidFill>
                      <a:prstDash val="solid"/>
                      <a:round/>
                      <a:headEnd type="none" w="med" len="med"/>
                      <a:tailEnd type="none" w="med" len="med"/>
                    </a:lnB>
                    <a:solidFill>
                      <a:srgbClr val="FFFFFF"/>
                    </a:solidFill>
                  </a:tcPr>
                </a:tc>
                <a:extLst>
                  <a:ext uri="{0D108BD9-81ED-4DB2-BD59-A6C34878D82A}">
                    <a16:rowId xmlns:a16="http://schemas.microsoft.com/office/drawing/2014/main" val="2425614647"/>
                  </a:ext>
                </a:extLst>
              </a:tr>
              <a:tr h="0">
                <a:tc>
                  <a:txBody>
                    <a:bodyPr/>
                    <a:lstStyle/>
                    <a:p>
                      <a:r>
                        <a:rPr lang="en-US" sz="1400" dirty="0">
                          <a:effectLst/>
                        </a:rPr>
                        <a:t>Event</a:t>
                      </a:r>
                    </a:p>
                  </a:txBody>
                  <a:tcPr marT="15240" marB="15240" anchor="ctr">
                    <a:lnL w="12700" cap="flat" cmpd="sng" algn="ctr">
                      <a:solidFill>
                        <a:srgbClr val="F87083"/>
                      </a:solidFill>
                      <a:prstDash val="solid"/>
                      <a:round/>
                      <a:headEnd type="none" w="med" len="med"/>
                      <a:tailEnd type="none" w="med" len="med"/>
                    </a:lnL>
                    <a:lnR w="12700" cap="flat" cmpd="sng" algn="ctr">
                      <a:solidFill>
                        <a:srgbClr val="387083"/>
                      </a:solidFill>
                      <a:prstDash val="solid"/>
                      <a:round/>
                      <a:headEnd type="none" w="med" len="med"/>
                      <a:tailEnd type="none" w="med" len="med"/>
                    </a:lnR>
                    <a:lnT w="12700" cap="flat" cmpd="sng" algn="ctr">
                      <a:solidFill>
                        <a:srgbClr val="F87083"/>
                      </a:solidFill>
                      <a:prstDash val="solid"/>
                      <a:round/>
                      <a:headEnd type="none" w="med" len="med"/>
                      <a:tailEnd type="none" w="med" len="med"/>
                    </a:lnT>
                    <a:lnB w="12700" cap="flat" cmpd="sng" algn="ctr">
                      <a:solidFill>
                        <a:srgbClr val="786D83"/>
                      </a:solidFill>
                      <a:prstDash val="solid"/>
                      <a:round/>
                      <a:headEnd type="none" w="med" len="med"/>
                      <a:tailEnd type="none" w="med" len="med"/>
                    </a:lnB>
                    <a:solidFill>
                      <a:srgbClr val="FFFFFF"/>
                    </a:solidFill>
                  </a:tcPr>
                </a:tc>
                <a:tc>
                  <a:txBody>
                    <a:bodyPr/>
                    <a:lstStyle/>
                    <a:p>
                      <a:pPr algn="r"/>
                      <a:r>
                        <a:rPr lang="en-US" sz="1400">
                          <a:effectLst/>
                        </a:rPr>
                        <a:t>1.5890490458671623e-18</a:t>
                      </a:r>
                    </a:p>
                  </a:txBody>
                  <a:tcPr marT="15240" marB="15240" anchor="ctr">
                    <a:lnL w="12700" cap="flat" cmpd="sng" algn="ctr">
                      <a:solidFill>
                        <a:srgbClr val="387083"/>
                      </a:solidFill>
                      <a:prstDash val="solid"/>
                      <a:round/>
                      <a:headEnd type="none" w="med" len="med"/>
                      <a:tailEnd type="none" w="med" len="med"/>
                    </a:lnL>
                    <a:lnR w="7620" cap="flat" cmpd="sng" algn="ctr">
                      <a:solidFill>
                        <a:srgbClr val="387083"/>
                      </a:solidFill>
                      <a:prstDash val="solid"/>
                      <a:round/>
                      <a:headEnd type="none" w="med" len="med"/>
                      <a:tailEnd type="none" w="med" len="med"/>
                    </a:lnR>
                    <a:lnT w="12700" cap="flat" cmpd="sng" algn="ctr">
                      <a:solidFill>
                        <a:srgbClr val="387083"/>
                      </a:solidFill>
                      <a:prstDash val="solid"/>
                      <a:round/>
                      <a:headEnd type="none" w="med" len="med"/>
                      <a:tailEnd type="none" w="med" len="med"/>
                    </a:lnT>
                    <a:lnB w="12700" cap="flat" cmpd="sng" algn="ctr">
                      <a:solidFill>
                        <a:srgbClr val="387083"/>
                      </a:solidFill>
                      <a:prstDash val="solid"/>
                      <a:round/>
                      <a:headEnd type="none" w="med" len="med"/>
                      <a:tailEnd type="none" w="med" len="med"/>
                    </a:lnB>
                    <a:solidFill>
                      <a:srgbClr val="FFFFFF"/>
                    </a:solidFill>
                  </a:tcPr>
                </a:tc>
                <a:extLst>
                  <a:ext uri="{0D108BD9-81ED-4DB2-BD59-A6C34878D82A}">
                    <a16:rowId xmlns:a16="http://schemas.microsoft.com/office/drawing/2014/main" val="2581737279"/>
                  </a:ext>
                </a:extLst>
              </a:tr>
              <a:tr h="0">
                <a:tc>
                  <a:txBody>
                    <a:bodyPr/>
                    <a:lstStyle/>
                    <a:p>
                      <a:r>
                        <a:rPr lang="en-US" sz="1400">
                          <a:effectLst/>
                        </a:rPr>
                        <a:t>Travel &amp; Transport</a:t>
                      </a:r>
                    </a:p>
                  </a:txBody>
                  <a:tcPr marT="15240" marB="15240" anchor="ctr">
                    <a:lnL w="12700" cap="flat" cmpd="sng" algn="ctr">
                      <a:solidFill>
                        <a:srgbClr val="786D83"/>
                      </a:solidFill>
                      <a:prstDash val="solid"/>
                      <a:round/>
                      <a:headEnd type="none" w="med" len="med"/>
                      <a:tailEnd type="none" w="med" len="med"/>
                    </a:lnL>
                    <a:lnR w="12700" cap="flat" cmpd="sng" algn="ctr">
                      <a:solidFill>
                        <a:srgbClr val="387083"/>
                      </a:solidFill>
                      <a:prstDash val="solid"/>
                      <a:round/>
                      <a:headEnd type="none" w="med" len="med"/>
                      <a:tailEnd type="none" w="med" len="med"/>
                    </a:lnR>
                    <a:lnT w="12700" cap="flat" cmpd="sng" algn="ctr">
                      <a:solidFill>
                        <a:srgbClr val="786D83"/>
                      </a:solidFill>
                      <a:prstDash val="solid"/>
                      <a:round/>
                      <a:headEnd type="none" w="med" len="med"/>
                      <a:tailEnd type="none" w="med" len="med"/>
                    </a:lnT>
                    <a:lnB w="12700" cap="flat" cmpd="sng" algn="ctr">
                      <a:solidFill>
                        <a:srgbClr val="B87083"/>
                      </a:solidFill>
                      <a:prstDash val="solid"/>
                      <a:round/>
                      <a:headEnd type="none" w="med" len="med"/>
                      <a:tailEnd type="none" w="med" len="med"/>
                    </a:lnB>
                    <a:solidFill>
                      <a:srgbClr val="FFFFFF"/>
                    </a:solidFill>
                  </a:tcPr>
                </a:tc>
                <a:tc>
                  <a:txBody>
                    <a:bodyPr/>
                    <a:lstStyle/>
                    <a:p>
                      <a:pPr algn="r"/>
                      <a:r>
                        <a:rPr lang="en-US" sz="1400">
                          <a:effectLst/>
                        </a:rPr>
                        <a:t>1.8395127339423568e-05</a:t>
                      </a:r>
                    </a:p>
                  </a:txBody>
                  <a:tcPr marT="15240" marB="15240" anchor="ctr">
                    <a:lnL w="12700" cap="flat" cmpd="sng" algn="ctr">
                      <a:solidFill>
                        <a:srgbClr val="387083"/>
                      </a:solidFill>
                      <a:prstDash val="solid"/>
                      <a:round/>
                      <a:headEnd type="none" w="med" len="med"/>
                      <a:tailEnd type="none" w="med" len="med"/>
                    </a:lnL>
                    <a:lnR w="7620" cap="flat" cmpd="sng" algn="ctr">
                      <a:solidFill>
                        <a:srgbClr val="387083"/>
                      </a:solidFill>
                      <a:prstDash val="solid"/>
                      <a:round/>
                      <a:headEnd type="none" w="med" len="med"/>
                      <a:tailEnd type="none" w="med" len="med"/>
                    </a:lnR>
                    <a:lnT w="12700" cap="flat" cmpd="sng" algn="ctr">
                      <a:solidFill>
                        <a:srgbClr val="387083"/>
                      </a:solidFill>
                      <a:prstDash val="solid"/>
                      <a:round/>
                      <a:headEnd type="none" w="med" len="med"/>
                      <a:tailEnd type="none" w="med" len="med"/>
                    </a:lnT>
                    <a:lnB w="12700" cap="flat" cmpd="sng" algn="ctr">
                      <a:solidFill>
                        <a:srgbClr val="B87083"/>
                      </a:solidFill>
                      <a:prstDash val="solid"/>
                      <a:round/>
                      <a:headEnd type="none" w="med" len="med"/>
                      <a:tailEnd type="none" w="med" len="med"/>
                    </a:lnB>
                    <a:solidFill>
                      <a:srgbClr val="FFFFFF"/>
                    </a:solidFill>
                  </a:tcPr>
                </a:tc>
                <a:extLst>
                  <a:ext uri="{0D108BD9-81ED-4DB2-BD59-A6C34878D82A}">
                    <a16:rowId xmlns:a16="http://schemas.microsoft.com/office/drawing/2014/main" val="2822028085"/>
                  </a:ext>
                </a:extLst>
              </a:tr>
              <a:tr h="0">
                <a:tc>
                  <a:txBody>
                    <a:bodyPr/>
                    <a:lstStyle/>
                    <a:p>
                      <a:r>
                        <a:rPr lang="en-US" sz="1400">
                          <a:effectLst/>
                        </a:rPr>
                        <a:t>Residence</a:t>
                      </a:r>
                    </a:p>
                  </a:txBody>
                  <a:tcPr marT="15240" marB="15240" anchor="ctr">
                    <a:lnL w="12700" cap="flat" cmpd="sng" algn="ctr">
                      <a:solidFill>
                        <a:srgbClr val="B87083"/>
                      </a:solidFill>
                      <a:prstDash val="solid"/>
                      <a:round/>
                      <a:headEnd type="none" w="med" len="med"/>
                      <a:tailEnd type="none" w="med" len="med"/>
                    </a:lnL>
                    <a:lnR w="12700" cap="flat" cmpd="sng" algn="ctr">
                      <a:solidFill>
                        <a:srgbClr val="B87083"/>
                      </a:solidFill>
                      <a:prstDash val="solid"/>
                      <a:round/>
                      <a:headEnd type="none" w="med" len="med"/>
                      <a:tailEnd type="none" w="med" len="med"/>
                    </a:lnR>
                    <a:lnT w="12700" cap="flat" cmpd="sng" algn="ctr">
                      <a:solidFill>
                        <a:srgbClr val="B87083"/>
                      </a:solidFill>
                      <a:prstDash val="solid"/>
                      <a:round/>
                      <a:headEnd type="none" w="med" len="med"/>
                      <a:tailEnd type="none" w="med" len="med"/>
                    </a:lnT>
                    <a:lnB w="12700" cap="flat" cmpd="sng" algn="ctr">
                      <a:solidFill>
                        <a:srgbClr val="B87083"/>
                      </a:solidFill>
                      <a:prstDash val="solid"/>
                      <a:round/>
                      <a:headEnd type="none" w="med" len="med"/>
                      <a:tailEnd type="none" w="med" len="med"/>
                    </a:lnB>
                    <a:solidFill>
                      <a:srgbClr val="FFFFFF"/>
                    </a:solidFill>
                  </a:tcPr>
                </a:tc>
                <a:tc>
                  <a:txBody>
                    <a:bodyPr/>
                    <a:lstStyle/>
                    <a:p>
                      <a:pPr algn="r"/>
                      <a:r>
                        <a:rPr lang="en-US" sz="1400">
                          <a:effectLst/>
                        </a:rPr>
                        <a:t>0.005474767858685008</a:t>
                      </a:r>
                    </a:p>
                  </a:txBody>
                  <a:tcPr marT="15240" marB="15240" anchor="ctr">
                    <a:lnL w="12700" cap="flat" cmpd="sng" algn="ctr">
                      <a:solidFill>
                        <a:srgbClr val="B87083"/>
                      </a:solidFill>
                      <a:prstDash val="solid"/>
                      <a:round/>
                      <a:headEnd type="none" w="med" len="med"/>
                      <a:tailEnd type="none" w="med" len="med"/>
                    </a:lnL>
                    <a:lnR w="7620" cap="flat" cmpd="sng" algn="ctr">
                      <a:solidFill>
                        <a:srgbClr val="B87083"/>
                      </a:solidFill>
                      <a:prstDash val="solid"/>
                      <a:round/>
                      <a:headEnd type="none" w="med" len="med"/>
                      <a:tailEnd type="none" w="med" len="med"/>
                    </a:lnR>
                    <a:lnT w="12700" cap="flat" cmpd="sng" algn="ctr">
                      <a:solidFill>
                        <a:srgbClr val="B87083"/>
                      </a:solidFill>
                      <a:prstDash val="solid"/>
                      <a:round/>
                      <a:headEnd type="none" w="med" len="med"/>
                      <a:tailEnd type="none" w="med" len="med"/>
                    </a:lnT>
                    <a:lnB w="12700" cap="flat" cmpd="sng" algn="ctr">
                      <a:solidFill>
                        <a:srgbClr val="B87083"/>
                      </a:solidFill>
                      <a:prstDash val="solid"/>
                      <a:round/>
                      <a:headEnd type="none" w="med" len="med"/>
                      <a:tailEnd type="none" w="med" len="med"/>
                    </a:lnB>
                    <a:solidFill>
                      <a:srgbClr val="FFFFFF"/>
                    </a:solidFill>
                  </a:tcPr>
                </a:tc>
                <a:extLst>
                  <a:ext uri="{0D108BD9-81ED-4DB2-BD59-A6C34878D82A}">
                    <a16:rowId xmlns:a16="http://schemas.microsoft.com/office/drawing/2014/main" val="4173255594"/>
                  </a:ext>
                </a:extLst>
              </a:tr>
              <a:tr h="0">
                <a:tc>
                  <a:txBody>
                    <a:bodyPr/>
                    <a:lstStyle/>
                    <a:p>
                      <a:r>
                        <a:rPr lang="en-US" sz="1400">
                          <a:effectLst/>
                        </a:rPr>
                        <a:t>Outdoors &amp; Recreation</a:t>
                      </a:r>
                    </a:p>
                  </a:txBody>
                  <a:tcPr marT="15240" marB="15240" anchor="ctr">
                    <a:lnL w="12700" cap="flat" cmpd="sng" algn="ctr">
                      <a:solidFill>
                        <a:srgbClr val="B87083"/>
                      </a:solidFill>
                      <a:prstDash val="solid"/>
                      <a:round/>
                      <a:headEnd type="none" w="med" len="med"/>
                      <a:tailEnd type="none" w="med" len="med"/>
                    </a:lnL>
                    <a:lnR w="12700" cap="flat" cmpd="sng" algn="ctr">
                      <a:solidFill>
                        <a:srgbClr val="B87083"/>
                      </a:solidFill>
                      <a:prstDash val="solid"/>
                      <a:round/>
                      <a:headEnd type="none" w="med" len="med"/>
                      <a:tailEnd type="none" w="med" len="med"/>
                    </a:lnR>
                    <a:lnT w="12700" cap="flat" cmpd="sng" algn="ctr">
                      <a:solidFill>
                        <a:srgbClr val="B87083"/>
                      </a:solidFill>
                      <a:prstDash val="solid"/>
                      <a:round/>
                      <a:headEnd type="none" w="med" len="med"/>
                      <a:tailEnd type="none" w="med" len="med"/>
                    </a:lnT>
                    <a:lnB w="12700" cap="flat" cmpd="sng" algn="ctr">
                      <a:solidFill>
                        <a:srgbClr val="B87083"/>
                      </a:solidFill>
                      <a:prstDash val="solid"/>
                      <a:round/>
                      <a:headEnd type="none" w="med" len="med"/>
                      <a:tailEnd type="none" w="med" len="med"/>
                    </a:lnB>
                    <a:solidFill>
                      <a:srgbClr val="FFFFFF"/>
                    </a:solidFill>
                  </a:tcPr>
                </a:tc>
                <a:tc>
                  <a:txBody>
                    <a:bodyPr/>
                    <a:lstStyle/>
                    <a:p>
                      <a:pPr algn="r"/>
                      <a:r>
                        <a:rPr lang="en-US" sz="1400">
                          <a:effectLst/>
                        </a:rPr>
                        <a:t>0.04303743953484459</a:t>
                      </a:r>
                    </a:p>
                  </a:txBody>
                  <a:tcPr marT="15240" marB="15240" anchor="ctr">
                    <a:lnL w="12700" cap="flat" cmpd="sng" algn="ctr">
                      <a:solidFill>
                        <a:srgbClr val="B87083"/>
                      </a:solidFill>
                      <a:prstDash val="solid"/>
                      <a:round/>
                      <a:headEnd type="none" w="med" len="med"/>
                      <a:tailEnd type="none" w="med" len="med"/>
                    </a:lnL>
                    <a:lnR w="7620" cap="flat" cmpd="sng" algn="ctr">
                      <a:solidFill>
                        <a:srgbClr val="B87083"/>
                      </a:solidFill>
                      <a:prstDash val="solid"/>
                      <a:round/>
                      <a:headEnd type="none" w="med" len="med"/>
                      <a:tailEnd type="none" w="med" len="med"/>
                    </a:lnR>
                    <a:lnT w="12700" cap="flat" cmpd="sng" algn="ctr">
                      <a:solidFill>
                        <a:srgbClr val="B87083"/>
                      </a:solidFill>
                      <a:prstDash val="solid"/>
                      <a:round/>
                      <a:headEnd type="none" w="med" len="med"/>
                      <a:tailEnd type="none" w="med" len="med"/>
                    </a:lnT>
                    <a:lnB w="12700" cap="flat" cmpd="sng" algn="ctr">
                      <a:solidFill>
                        <a:srgbClr val="F87083"/>
                      </a:solidFill>
                      <a:prstDash val="solid"/>
                      <a:round/>
                      <a:headEnd type="none" w="med" len="med"/>
                      <a:tailEnd type="none" w="med" len="med"/>
                    </a:lnB>
                    <a:solidFill>
                      <a:srgbClr val="FFFFFF"/>
                    </a:solidFill>
                  </a:tcPr>
                </a:tc>
                <a:extLst>
                  <a:ext uri="{0D108BD9-81ED-4DB2-BD59-A6C34878D82A}">
                    <a16:rowId xmlns:a16="http://schemas.microsoft.com/office/drawing/2014/main" val="2591498797"/>
                  </a:ext>
                </a:extLst>
              </a:tr>
              <a:tr h="0">
                <a:tc>
                  <a:txBody>
                    <a:bodyPr/>
                    <a:lstStyle/>
                    <a:p>
                      <a:r>
                        <a:rPr lang="en-US" sz="1400" dirty="0">
                          <a:effectLst/>
                        </a:rPr>
                        <a:t>Professional &amp; Other Places</a:t>
                      </a:r>
                    </a:p>
                  </a:txBody>
                  <a:tcPr marT="15240" marB="15240" anchor="ctr">
                    <a:lnL w="12700" cap="flat" cmpd="sng" algn="ctr">
                      <a:solidFill>
                        <a:srgbClr val="B87083"/>
                      </a:solidFill>
                      <a:prstDash val="solid"/>
                      <a:round/>
                      <a:headEnd type="none" w="med" len="med"/>
                      <a:tailEnd type="none" w="med" len="med"/>
                    </a:lnL>
                    <a:lnR w="12700" cap="flat" cmpd="sng" algn="ctr">
                      <a:solidFill>
                        <a:srgbClr val="F87083"/>
                      </a:solidFill>
                      <a:prstDash val="solid"/>
                      <a:round/>
                      <a:headEnd type="none" w="med" len="med"/>
                      <a:tailEnd type="none" w="med" len="med"/>
                    </a:lnR>
                    <a:lnT w="12700" cap="flat" cmpd="sng" algn="ctr">
                      <a:solidFill>
                        <a:srgbClr val="B87083"/>
                      </a:solidFill>
                      <a:prstDash val="solid"/>
                      <a:round/>
                      <a:headEnd type="none" w="med" len="med"/>
                      <a:tailEnd type="none" w="med" len="med"/>
                    </a:lnT>
                    <a:lnB w="12700" cap="flat" cmpd="sng" algn="ctr">
                      <a:solidFill>
                        <a:srgbClr val="387083"/>
                      </a:solidFill>
                      <a:prstDash val="solid"/>
                      <a:round/>
                      <a:headEnd type="none" w="med" len="med"/>
                      <a:tailEnd type="none" w="med" len="med"/>
                    </a:lnB>
                    <a:solidFill>
                      <a:srgbClr val="FFFFFF"/>
                    </a:solidFill>
                  </a:tcPr>
                </a:tc>
                <a:tc>
                  <a:txBody>
                    <a:bodyPr/>
                    <a:lstStyle/>
                    <a:p>
                      <a:pPr algn="r"/>
                      <a:r>
                        <a:rPr lang="en-US" sz="1400">
                          <a:effectLst/>
                        </a:rPr>
                        <a:t>0.08041437067492377</a:t>
                      </a:r>
                    </a:p>
                  </a:txBody>
                  <a:tcPr marT="15240" marB="15240" anchor="ctr">
                    <a:lnL w="12700" cap="flat" cmpd="sng" algn="ctr">
                      <a:solidFill>
                        <a:srgbClr val="F87083"/>
                      </a:solidFill>
                      <a:prstDash val="solid"/>
                      <a:round/>
                      <a:headEnd type="none" w="med" len="med"/>
                      <a:tailEnd type="none" w="med" len="med"/>
                    </a:lnL>
                    <a:lnR w="7620" cap="flat" cmpd="sng" algn="ctr">
                      <a:solidFill>
                        <a:srgbClr val="F87083"/>
                      </a:solidFill>
                      <a:prstDash val="solid"/>
                      <a:round/>
                      <a:headEnd type="none" w="med" len="med"/>
                      <a:tailEnd type="none" w="med" len="med"/>
                    </a:lnR>
                    <a:lnT w="12700" cap="flat" cmpd="sng" algn="ctr">
                      <a:solidFill>
                        <a:srgbClr val="F87083"/>
                      </a:solidFill>
                      <a:prstDash val="solid"/>
                      <a:round/>
                      <a:headEnd type="none" w="med" len="med"/>
                      <a:tailEnd type="none" w="med" len="med"/>
                    </a:lnT>
                    <a:lnB w="12700" cap="flat" cmpd="sng" algn="ctr">
                      <a:solidFill>
                        <a:srgbClr val="B87083"/>
                      </a:solidFill>
                      <a:prstDash val="solid"/>
                      <a:round/>
                      <a:headEnd type="none" w="med" len="med"/>
                      <a:tailEnd type="none" w="med" len="med"/>
                    </a:lnB>
                    <a:solidFill>
                      <a:srgbClr val="FFFFFF"/>
                    </a:solidFill>
                  </a:tcPr>
                </a:tc>
                <a:extLst>
                  <a:ext uri="{0D108BD9-81ED-4DB2-BD59-A6C34878D82A}">
                    <a16:rowId xmlns:a16="http://schemas.microsoft.com/office/drawing/2014/main" val="2997172560"/>
                  </a:ext>
                </a:extLst>
              </a:tr>
              <a:tr h="0">
                <a:tc>
                  <a:txBody>
                    <a:bodyPr/>
                    <a:lstStyle/>
                    <a:p>
                      <a:r>
                        <a:rPr lang="en-US" sz="1400">
                          <a:effectLst/>
                        </a:rPr>
                        <a:t>Shop &amp; Service</a:t>
                      </a:r>
                    </a:p>
                  </a:txBody>
                  <a:tcPr marT="15240" marB="15240" anchor="ctr">
                    <a:lnL w="12700" cap="flat" cmpd="sng" algn="ctr">
                      <a:solidFill>
                        <a:srgbClr val="387083"/>
                      </a:solidFill>
                      <a:prstDash val="solid"/>
                      <a:round/>
                      <a:headEnd type="none" w="med" len="med"/>
                      <a:tailEnd type="none" w="med" len="med"/>
                    </a:lnL>
                    <a:lnR w="12700" cap="flat" cmpd="sng" algn="ctr">
                      <a:solidFill>
                        <a:srgbClr val="B87083"/>
                      </a:solidFill>
                      <a:prstDash val="solid"/>
                      <a:round/>
                      <a:headEnd type="none" w="med" len="med"/>
                      <a:tailEnd type="none" w="med" len="med"/>
                    </a:lnR>
                    <a:lnT w="12700" cap="flat" cmpd="sng" algn="ctr">
                      <a:solidFill>
                        <a:srgbClr val="387083"/>
                      </a:solidFill>
                      <a:prstDash val="solid"/>
                      <a:round/>
                      <a:headEnd type="none" w="med" len="med"/>
                      <a:tailEnd type="none" w="med" len="med"/>
                    </a:lnT>
                    <a:lnB w="12700" cap="flat" cmpd="sng" algn="ctr">
                      <a:solidFill>
                        <a:srgbClr val="B87083"/>
                      </a:solidFill>
                      <a:prstDash val="solid"/>
                      <a:round/>
                      <a:headEnd type="none" w="med" len="med"/>
                      <a:tailEnd type="none" w="med" len="med"/>
                    </a:lnB>
                    <a:solidFill>
                      <a:srgbClr val="FFFFFF"/>
                    </a:solidFill>
                  </a:tcPr>
                </a:tc>
                <a:tc>
                  <a:txBody>
                    <a:bodyPr/>
                    <a:lstStyle/>
                    <a:p>
                      <a:pPr algn="r"/>
                      <a:r>
                        <a:rPr lang="en-US" sz="1400" dirty="0">
                          <a:effectLst/>
                        </a:rPr>
                        <a:t>0.13169196777241302</a:t>
                      </a:r>
                    </a:p>
                  </a:txBody>
                  <a:tcPr marT="15240" marB="15240" anchor="ctr">
                    <a:lnL w="12700" cap="flat" cmpd="sng" algn="ctr">
                      <a:solidFill>
                        <a:srgbClr val="B87083"/>
                      </a:solidFill>
                      <a:prstDash val="solid"/>
                      <a:round/>
                      <a:headEnd type="none" w="med" len="med"/>
                      <a:tailEnd type="none" w="med" len="med"/>
                    </a:lnL>
                    <a:lnR w="7620" cap="flat" cmpd="sng" algn="ctr">
                      <a:solidFill>
                        <a:srgbClr val="B87083"/>
                      </a:solidFill>
                      <a:prstDash val="solid"/>
                      <a:round/>
                      <a:headEnd type="none" w="med" len="med"/>
                      <a:tailEnd type="none" w="med" len="med"/>
                    </a:lnR>
                    <a:lnT w="12700" cap="flat" cmpd="sng" algn="ctr">
                      <a:solidFill>
                        <a:srgbClr val="B87083"/>
                      </a:solidFill>
                      <a:prstDash val="solid"/>
                      <a:round/>
                      <a:headEnd type="none" w="med" len="med"/>
                      <a:tailEnd type="none" w="med" len="med"/>
                    </a:lnT>
                    <a:lnB w="12700" cap="flat" cmpd="sng" algn="ctr">
                      <a:solidFill>
                        <a:srgbClr val="B87083"/>
                      </a:solidFill>
                      <a:prstDash val="solid"/>
                      <a:round/>
                      <a:headEnd type="none" w="med" len="med"/>
                      <a:tailEnd type="none" w="med" len="med"/>
                    </a:lnB>
                    <a:solidFill>
                      <a:srgbClr val="FFFFFF"/>
                    </a:solidFill>
                  </a:tcPr>
                </a:tc>
                <a:extLst>
                  <a:ext uri="{0D108BD9-81ED-4DB2-BD59-A6C34878D82A}">
                    <a16:rowId xmlns:a16="http://schemas.microsoft.com/office/drawing/2014/main" val="812916567"/>
                  </a:ext>
                </a:extLst>
              </a:tr>
              <a:tr h="0">
                <a:tc>
                  <a:txBody>
                    <a:bodyPr/>
                    <a:lstStyle/>
                    <a:p>
                      <a:r>
                        <a:rPr lang="en-US" sz="1400">
                          <a:effectLst/>
                        </a:rPr>
                        <a:t>Nightlife Spot</a:t>
                      </a:r>
                    </a:p>
                  </a:txBody>
                  <a:tcPr marT="15240" marB="15240" anchor="ctr">
                    <a:lnL w="12700" cap="flat" cmpd="sng" algn="ctr">
                      <a:solidFill>
                        <a:srgbClr val="B87083"/>
                      </a:solidFill>
                      <a:prstDash val="solid"/>
                      <a:round/>
                      <a:headEnd type="none" w="med" len="med"/>
                      <a:tailEnd type="none" w="med" len="med"/>
                    </a:lnL>
                    <a:lnR w="12700" cap="flat" cmpd="sng" algn="ctr">
                      <a:solidFill>
                        <a:srgbClr val="B87083"/>
                      </a:solidFill>
                      <a:prstDash val="solid"/>
                      <a:round/>
                      <a:headEnd type="none" w="med" len="med"/>
                      <a:tailEnd type="none" w="med" len="med"/>
                    </a:lnR>
                    <a:lnT w="12700" cap="flat" cmpd="sng" algn="ctr">
                      <a:solidFill>
                        <a:srgbClr val="B87083"/>
                      </a:solidFill>
                      <a:prstDash val="solid"/>
                      <a:round/>
                      <a:headEnd type="none" w="med" len="med"/>
                      <a:tailEnd type="none" w="med" len="med"/>
                    </a:lnT>
                    <a:lnB w="12700" cap="flat" cmpd="sng" algn="ctr">
                      <a:solidFill>
                        <a:srgbClr val="B87083"/>
                      </a:solidFill>
                      <a:prstDash val="solid"/>
                      <a:round/>
                      <a:headEnd type="none" w="med" len="med"/>
                      <a:tailEnd type="none" w="med" len="med"/>
                    </a:lnB>
                    <a:solidFill>
                      <a:srgbClr val="FFFFFF"/>
                    </a:solidFill>
                  </a:tcPr>
                </a:tc>
                <a:tc>
                  <a:txBody>
                    <a:bodyPr/>
                    <a:lstStyle/>
                    <a:p>
                      <a:pPr algn="r"/>
                      <a:r>
                        <a:rPr lang="en-US" sz="1400">
                          <a:effectLst/>
                        </a:rPr>
                        <a:t>0.20748975494611482</a:t>
                      </a:r>
                    </a:p>
                  </a:txBody>
                  <a:tcPr marT="15240" marB="15240" anchor="ctr">
                    <a:lnL w="12700" cap="flat" cmpd="sng" algn="ctr">
                      <a:solidFill>
                        <a:srgbClr val="B87083"/>
                      </a:solidFill>
                      <a:prstDash val="solid"/>
                      <a:round/>
                      <a:headEnd type="none" w="med" len="med"/>
                      <a:tailEnd type="none" w="med" len="med"/>
                    </a:lnL>
                    <a:lnR w="7620" cap="flat" cmpd="sng" algn="ctr">
                      <a:solidFill>
                        <a:srgbClr val="B87083"/>
                      </a:solidFill>
                      <a:prstDash val="solid"/>
                      <a:round/>
                      <a:headEnd type="none" w="med" len="med"/>
                      <a:tailEnd type="none" w="med" len="med"/>
                    </a:lnR>
                    <a:lnT w="12700" cap="flat" cmpd="sng" algn="ctr">
                      <a:solidFill>
                        <a:srgbClr val="B87083"/>
                      </a:solidFill>
                      <a:prstDash val="solid"/>
                      <a:round/>
                      <a:headEnd type="none" w="med" len="med"/>
                      <a:tailEnd type="none" w="med" len="med"/>
                    </a:lnT>
                    <a:lnB w="12700" cap="flat" cmpd="sng" algn="ctr">
                      <a:solidFill>
                        <a:srgbClr val="B87083"/>
                      </a:solidFill>
                      <a:prstDash val="solid"/>
                      <a:round/>
                      <a:headEnd type="none" w="med" len="med"/>
                      <a:tailEnd type="none" w="med" len="med"/>
                    </a:lnB>
                    <a:solidFill>
                      <a:srgbClr val="FFFFFF"/>
                    </a:solidFill>
                  </a:tcPr>
                </a:tc>
                <a:extLst>
                  <a:ext uri="{0D108BD9-81ED-4DB2-BD59-A6C34878D82A}">
                    <a16:rowId xmlns:a16="http://schemas.microsoft.com/office/drawing/2014/main" val="3170954730"/>
                  </a:ext>
                </a:extLst>
              </a:tr>
              <a:tr h="0">
                <a:tc>
                  <a:txBody>
                    <a:bodyPr/>
                    <a:lstStyle/>
                    <a:p>
                      <a:r>
                        <a:rPr lang="en-US" sz="1400">
                          <a:effectLst/>
                        </a:rPr>
                        <a:t>Food</a:t>
                      </a:r>
                    </a:p>
                  </a:txBody>
                  <a:tcPr marT="15240" marB="15240" anchor="ctr">
                    <a:lnL w="12700" cap="flat" cmpd="sng" algn="ctr">
                      <a:solidFill>
                        <a:srgbClr val="B87083"/>
                      </a:solidFill>
                      <a:prstDash val="solid"/>
                      <a:round/>
                      <a:headEnd type="none" w="med" len="med"/>
                      <a:tailEnd type="none" w="med" len="med"/>
                    </a:lnL>
                    <a:lnR w="12700" cap="flat" cmpd="sng" algn="ctr">
                      <a:solidFill>
                        <a:srgbClr val="B87083"/>
                      </a:solidFill>
                      <a:prstDash val="solid"/>
                      <a:round/>
                      <a:headEnd type="none" w="med" len="med"/>
                      <a:tailEnd type="none" w="med" len="med"/>
                    </a:lnR>
                    <a:lnT w="12700" cap="flat" cmpd="sng" algn="ctr">
                      <a:solidFill>
                        <a:srgbClr val="B87083"/>
                      </a:solidFill>
                      <a:prstDash val="solid"/>
                      <a:round/>
                      <a:headEnd type="none" w="med" len="med"/>
                      <a:tailEnd type="none" w="med" len="med"/>
                    </a:lnT>
                    <a:lnB w="12700" cap="flat" cmpd="sng" algn="ctr">
                      <a:solidFill>
                        <a:srgbClr val="B87083"/>
                      </a:solidFill>
                      <a:prstDash val="solid"/>
                      <a:round/>
                      <a:headEnd type="none" w="med" len="med"/>
                      <a:tailEnd type="none" w="med" len="med"/>
                    </a:lnB>
                    <a:solidFill>
                      <a:srgbClr val="FFFFFF"/>
                    </a:solidFill>
                  </a:tcPr>
                </a:tc>
                <a:tc>
                  <a:txBody>
                    <a:bodyPr/>
                    <a:lstStyle/>
                    <a:p>
                      <a:pPr algn="r"/>
                      <a:r>
                        <a:rPr lang="en-US" sz="1400">
                          <a:effectLst/>
                        </a:rPr>
                        <a:t>0.3265754153075531</a:t>
                      </a:r>
                    </a:p>
                  </a:txBody>
                  <a:tcPr marT="15240" marB="15240" anchor="ctr">
                    <a:lnL w="12700" cap="flat" cmpd="sng" algn="ctr">
                      <a:solidFill>
                        <a:srgbClr val="B87083"/>
                      </a:solidFill>
                      <a:prstDash val="solid"/>
                      <a:round/>
                      <a:headEnd type="none" w="med" len="med"/>
                      <a:tailEnd type="none" w="med" len="med"/>
                    </a:lnL>
                    <a:lnR w="7620" cap="flat" cmpd="sng" algn="ctr">
                      <a:solidFill>
                        <a:srgbClr val="B87083"/>
                      </a:solidFill>
                      <a:prstDash val="solid"/>
                      <a:round/>
                      <a:headEnd type="none" w="med" len="med"/>
                      <a:tailEnd type="none" w="med" len="med"/>
                    </a:lnR>
                    <a:lnT w="12700" cap="flat" cmpd="sng" algn="ctr">
                      <a:solidFill>
                        <a:srgbClr val="B87083"/>
                      </a:solidFill>
                      <a:prstDash val="solid"/>
                      <a:round/>
                      <a:headEnd type="none" w="med" len="med"/>
                      <a:tailEnd type="none" w="med" len="med"/>
                    </a:lnT>
                    <a:lnB w="12700" cap="flat" cmpd="sng" algn="ctr">
                      <a:solidFill>
                        <a:srgbClr val="B87083"/>
                      </a:solidFill>
                      <a:prstDash val="solid"/>
                      <a:round/>
                      <a:headEnd type="none" w="med" len="med"/>
                      <a:tailEnd type="none" w="med" len="med"/>
                    </a:lnB>
                    <a:solidFill>
                      <a:srgbClr val="FFFFFF"/>
                    </a:solidFill>
                  </a:tcPr>
                </a:tc>
                <a:extLst>
                  <a:ext uri="{0D108BD9-81ED-4DB2-BD59-A6C34878D82A}">
                    <a16:rowId xmlns:a16="http://schemas.microsoft.com/office/drawing/2014/main" val="2651108364"/>
                  </a:ext>
                </a:extLst>
              </a:tr>
              <a:tr h="0">
                <a:tc>
                  <a:txBody>
                    <a:bodyPr/>
                    <a:lstStyle/>
                    <a:p>
                      <a:r>
                        <a:rPr lang="en-US" sz="1400">
                          <a:effectLst/>
                        </a:rPr>
                        <a:t>const</a:t>
                      </a:r>
                    </a:p>
                  </a:txBody>
                  <a:tcPr marT="15240" marB="15240" anchor="ctr">
                    <a:lnL w="12700" cap="flat" cmpd="sng" algn="ctr">
                      <a:solidFill>
                        <a:srgbClr val="B87083"/>
                      </a:solidFill>
                      <a:prstDash val="solid"/>
                      <a:round/>
                      <a:headEnd type="none" w="med" len="med"/>
                      <a:tailEnd type="none" w="med" len="med"/>
                    </a:lnL>
                    <a:lnR w="12700" cap="flat" cmpd="sng" algn="ctr">
                      <a:solidFill>
                        <a:srgbClr val="B87083"/>
                      </a:solidFill>
                      <a:prstDash val="solid"/>
                      <a:round/>
                      <a:headEnd type="none" w="med" len="med"/>
                      <a:tailEnd type="none" w="med" len="med"/>
                    </a:lnR>
                    <a:lnT w="12700" cap="flat" cmpd="sng" algn="ctr">
                      <a:solidFill>
                        <a:srgbClr val="B87083"/>
                      </a:solidFill>
                      <a:prstDash val="solid"/>
                      <a:round/>
                      <a:headEnd type="none" w="med" len="med"/>
                      <a:tailEnd type="none" w="med" len="med"/>
                    </a:lnT>
                    <a:lnB w="12700" cap="flat" cmpd="sng" algn="ctr">
                      <a:solidFill>
                        <a:srgbClr val="387083"/>
                      </a:solidFill>
                      <a:prstDash val="solid"/>
                      <a:round/>
                      <a:headEnd type="none" w="med" len="med"/>
                      <a:tailEnd type="none" w="med" len="med"/>
                    </a:lnB>
                    <a:solidFill>
                      <a:srgbClr val="FFFFFF"/>
                    </a:solidFill>
                  </a:tcPr>
                </a:tc>
                <a:tc>
                  <a:txBody>
                    <a:bodyPr/>
                    <a:lstStyle/>
                    <a:p>
                      <a:pPr algn="r"/>
                      <a:r>
                        <a:rPr lang="en-US" sz="1400">
                          <a:effectLst/>
                        </a:rPr>
                        <a:t>0.3518601695986314</a:t>
                      </a:r>
                    </a:p>
                  </a:txBody>
                  <a:tcPr marT="15240" marB="15240" anchor="ctr">
                    <a:lnL w="12700" cap="flat" cmpd="sng" algn="ctr">
                      <a:solidFill>
                        <a:srgbClr val="B87083"/>
                      </a:solidFill>
                      <a:prstDash val="solid"/>
                      <a:round/>
                      <a:headEnd type="none" w="med" len="med"/>
                      <a:tailEnd type="none" w="med" len="med"/>
                    </a:lnL>
                    <a:lnR w="7620" cap="flat" cmpd="sng" algn="ctr">
                      <a:solidFill>
                        <a:srgbClr val="B87083"/>
                      </a:solidFill>
                      <a:prstDash val="solid"/>
                      <a:round/>
                      <a:headEnd type="none" w="med" len="med"/>
                      <a:tailEnd type="none" w="med" len="med"/>
                    </a:lnR>
                    <a:lnT w="12700" cap="flat" cmpd="sng" algn="ctr">
                      <a:solidFill>
                        <a:srgbClr val="B87083"/>
                      </a:solidFill>
                      <a:prstDash val="solid"/>
                      <a:round/>
                      <a:headEnd type="none" w="med" len="med"/>
                      <a:tailEnd type="none" w="med" len="med"/>
                    </a:lnT>
                    <a:lnB w="12700" cap="flat" cmpd="sng" algn="ctr">
                      <a:solidFill>
                        <a:srgbClr val="B87083"/>
                      </a:solidFill>
                      <a:prstDash val="solid"/>
                      <a:round/>
                      <a:headEnd type="none" w="med" len="med"/>
                      <a:tailEnd type="none" w="med" len="med"/>
                    </a:lnB>
                    <a:solidFill>
                      <a:srgbClr val="FFFFFF"/>
                    </a:solidFill>
                  </a:tcPr>
                </a:tc>
                <a:extLst>
                  <a:ext uri="{0D108BD9-81ED-4DB2-BD59-A6C34878D82A}">
                    <a16:rowId xmlns:a16="http://schemas.microsoft.com/office/drawing/2014/main" val="2851544397"/>
                  </a:ext>
                </a:extLst>
              </a:tr>
              <a:tr h="0">
                <a:tc>
                  <a:txBody>
                    <a:bodyPr/>
                    <a:lstStyle/>
                    <a:p>
                      <a:r>
                        <a:rPr lang="en-US" sz="1400" dirty="0">
                          <a:effectLst/>
                        </a:rPr>
                        <a:t>College &amp; University</a:t>
                      </a:r>
                    </a:p>
                  </a:txBody>
                  <a:tcPr marT="15240" marB="15240" anchor="ctr">
                    <a:lnL w="12700" cap="flat" cmpd="sng" algn="ctr">
                      <a:solidFill>
                        <a:srgbClr val="387083"/>
                      </a:solidFill>
                      <a:prstDash val="solid"/>
                      <a:round/>
                      <a:headEnd type="none" w="med" len="med"/>
                      <a:tailEnd type="none" w="med" len="med"/>
                    </a:lnL>
                    <a:lnR w="12700" cap="flat" cmpd="sng" algn="ctr">
                      <a:solidFill>
                        <a:srgbClr val="B87083"/>
                      </a:solidFill>
                      <a:prstDash val="solid"/>
                      <a:round/>
                      <a:headEnd type="none" w="med" len="med"/>
                      <a:tailEnd type="none" w="med" len="med"/>
                    </a:lnR>
                    <a:lnT w="12700" cap="flat" cmpd="sng" algn="ctr">
                      <a:solidFill>
                        <a:srgbClr val="387083"/>
                      </a:solidFill>
                      <a:prstDash val="solid"/>
                      <a:round/>
                      <a:headEnd type="none" w="med" len="med"/>
                      <a:tailEnd type="none" w="med" len="med"/>
                    </a:lnT>
                    <a:lnB w="7620" cap="flat" cmpd="sng" algn="ctr">
                      <a:solidFill>
                        <a:srgbClr val="387083"/>
                      </a:solidFill>
                      <a:prstDash val="solid"/>
                      <a:round/>
                      <a:headEnd type="none" w="med" len="med"/>
                      <a:tailEnd type="none" w="med" len="med"/>
                    </a:lnB>
                    <a:solidFill>
                      <a:srgbClr val="FFFFFF"/>
                    </a:solidFill>
                  </a:tcPr>
                </a:tc>
                <a:tc>
                  <a:txBody>
                    <a:bodyPr/>
                    <a:lstStyle/>
                    <a:p>
                      <a:pPr algn="r"/>
                      <a:r>
                        <a:rPr lang="en-US" sz="1400" dirty="0">
                          <a:effectLst/>
                        </a:rPr>
                        <a:t>0.4486045871862543</a:t>
                      </a:r>
                    </a:p>
                  </a:txBody>
                  <a:tcPr marT="15240" marB="15240" anchor="ctr">
                    <a:lnL w="12700" cap="flat" cmpd="sng" algn="ctr">
                      <a:solidFill>
                        <a:srgbClr val="B87083"/>
                      </a:solidFill>
                      <a:prstDash val="solid"/>
                      <a:round/>
                      <a:headEnd type="none" w="med" len="med"/>
                      <a:tailEnd type="none" w="med" len="med"/>
                    </a:lnL>
                    <a:lnR w="7620" cap="flat" cmpd="sng" algn="ctr">
                      <a:solidFill>
                        <a:srgbClr val="B87083"/>
                      </a:solidFill>
                      <a:prstDash val="solid"/>
                      <a:round/>
                      <a:headEnd type="none" w="med" len="med"/>
                      <a:tailEnd type="none" w="med" len="med"/>
                    </a:lnR>
                    <a:lnT w="12700" cap="flat" cmpd="sng" algn="ctr">
                      <a:solidFill>
                        <a:srgbClr val="B87083"/>
                      </a:solidFill>
                      <a:prstDash val="solid"/>
                      <a:round/>
                      <a:headEnd type="none" w="med" len="med"/>
                      <a:tailEnd type="none" w="med" len="med"/>
                    </a:lnT>
                    <a:lnB w="7620" cap="flat" cmpd="sng" algn="ctr">
                      <a:solidFill>
                        <a:srgbClr val="B87083"/>
                      </a:solidFill>
                      <a:prstDash val="solid"/>
                      <a:round/>
                      <a:headEnd type="none" w="med" len="med"/>
                      <a:tailEnd type="none" w="med" len="med"/>
                    </a:lnB>
                    <a:solidFill>
                      <a:srgbClr val="FFFFFF"/>
                    </a:solidFill>
                  </a:tcPr>
                </a:tc>
                <a:extLst>
                  <a:ext uri="{0D108BD9-81ED-4DB2-BD59-A6C34878D82A}">
                    <a16:rowId xmlns:a16="http://schemas.microsoft.com/office/drawing/2014/main" val="1767299751"/>
                  </a:ext>
                </a:extLst>
              </a:tr>
            </a:tbl>
          </a:graphicData>
        </a:graphic>
      </p:graphicFrame>
    </p:spTree>
    <p:extLst>
      <p:ext uri="{BB962C8B-B14F-4D97-AF65-F5344CB8AC3E}">
        <p14:creationId xmlns:p14="http://schemas.microsoft.com/office/powerpoint/2010/main" val="1936020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3E88B0-989D-4C2F-AD20-0F6AD39E34C5}"/>
              </a:ext>
            </a:extLst>
          </p:cNvPr>
          <p:cNvSpPr>
            <a:spLocks noGrp="1"/>
          </p:cNvSpPr>
          <p:nvPr>
            <p:ph idx="1"/>
          </p:nvPr>
        </p:nvSpPr>
        <p:spPr>
          <a:xfrm>
            <a:off x="280254" y="3097742"/>
            <a:ext cx="11035446" cy="3259096"/>
          </a:xfrm>
        </p:spPr>
        <p:txBody>
          <a:bodyPr>
            <a:normAutofit/>
          </a:bodyPr>
          <a:lstStyle/>
          <a:p>
            <a:pPr marL="0" indent="0">
              <a:buNone/>
            </a:pPr>
            <a:r>
              <a:rPr lang="en-IN" u="sng" dirty="0"/>
              <a:t>OLS Modelling - </a:t>
            </a:r>
          </a:p>
          <a:p>
            <a:pPr marL="0" indent="0">
              <a:buNone/>
            </a:pPr>
            <a:r>
              <a:rPr lang="en-IN" sz="1800" b="1" dirty="0"/>
              <a:t>Overall result</a:t>
            </a:r>
          </a:p>
          <a:p>
            <a:r>
              <a:rPr lang="en-IN" sz="1600" dirty="0"/>
              <a:t>A low value of Prob(omnibus) indicates that the errors are not normally distributed. This means that estimating the right value along with its errors would be very difficult. In fact, the skewness is also very high. Ideally skew should be zero. </a:t>
            </a:r>
          </a:p>
          <a:p>
            <a:r>
              <a:rPr lang="en-US" sz="1600" dirty="0"/>
              <a:t>The </a:t>
            </a:r>
            <a:r>
              <a:rPr lang="en-US" sz="1600" dirty="0" err="1"/>
              <a:t>durbin</a:t>
            </a:r>
            <a:r>
              <a:rPr lang="en-US" sz="1600" dirty="0"/>
              <a:t>-Watson is a test for homoscedasticity or the propagation of error. We hope to have a value between 1 and 2. In this case, the data is close, but within limits</a:t>
            </a:r>
          </a:p>
          <a:p>
            <a:r>
              <a:rPr lang="en-US" sz="1600" dirty="0"/>
              <a:t>The Cond. No. measures the sensitivity of a function's output as compared to its input. When we have multicollinearity, we can expect much higher fluctuations to small changes in the data, hence, we hope to see a relatively small number, something below 30. In this case we see significant multicollinearity between few categories, which is quite reasonable.</a:t>
            </a:r>
            <a:endParaRPr lang="en-US" u="sng" dirty="0"/>
          </a:p>
        </p:txBody>
      </p:sp>
      <p:sp>
        <p:nvSpPr>
          <p:cNvPr id="6" name="Title 1">
            <a:extLst>
              <a:ext uri="{FF2B5EF4-FFF2-40B4-BE49-F238E27FC236}">
                <a16:creationId xmlns:a16="http://schemas.microsoft.com/office/drawing/2014/main" id="{4281A96C-DC7F-4F8B-878D-1942EA487C9C}"/>
              </a:ext>
            </a:extLst>
          </p:cNvPr>
          <p:cNvSpPr txBox="1">
            <a:spLocks/>
          </p:cNvSpPr>
          <p:nvPr/>
        </p:nvSpPr>
        <p:spPr>
          <a:xfrm>
            <a:off x="-1" y="0"/>
            <a:ext cx="10805747" cy="15070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600" dirty="0"/>
              <a:t>	RESULTS AND DISCUSSION</a:t>
            </a:r>
            <a:endParaRPr lang="en-US" sz="3600" dirty="0"/>
          </a:p>
        </p:txBody>
      </p:sp>
      <p:pic>
        <p:nvPicPr>
          <p:cNvPr id="4" name="Picture 3">
            <a:extLst>
              <a:ext uri="{FF2B5EF4-FFF2-40B4-BE49-F238E27FC236}">
                <a16:creationId xmlns:a16="http://schemas.microsoft.com/office/drawing/2014/main" id="{1B201BFA-4C32-41C0-8BC7-BD53B7423B01}"/>
              </a:ext>
            </a:extLst>
          </p:cNvPr>
          <p:cNvPicPr>
            <a:picLocks noChangeAspect="1"/>
          </p:cNvPicPr>
          <p:nvPr/>
        </p:nvPicPr>
        <p:blipFill>
          <a:blip r:embed="rId2"/>
          <a:stretch>
            <a:fillRect/>
          </a:stretch>
        </p:blipFill>
        <p:spPr>
          <a:xfrm>
            <a:off x="2662237" y="1643062"/>
            <a:ext cx="7286625" cy="1095375"/>
          </a:xfrm>
          <a:prstGeom prst="rect">
            <a:avLst/>
          </a:prstGeom>
        </p:spPr>
      </p:pic>
    </p:spTree>
    <p:extLst>
      <p:ext uri="{BB962C8B-B14F-4D97-AF65-F5344CB8AC3E}">
        <p14:creationId xmlns:p14="http://schemas.microsoft.com/office/powerpoint/2010/main" val="2564445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3E88B0-989D-4C2F-AD20-0F6AD39E34C5}"/>
              </a:ext>
            </a:extLst>
          </p:cNvPr>
          <p:cNvSpPr>
            <a:spLocks noGrp="1"/>
          </p:cNvSpPr>
          <p:nvPr>
            <p:ph idx="1"/>
          </p:nvPr>
        </p:nvSpPr>
        <p:spPr>
          <a:xfrm>
            <a:off x="1732084" y="1507067"/>
            <a:ext cx="8308731" cy="4911318"/>
          </a:xfrm>
        </p:spPr>
        <p:txBody>
          <a:bodyPr>
            <a:normAutofit/>
          </a:bodyPr>
          <a:lstStyle/>
          <a:p>
            <a:pPr>
              <a:lnSpc>
                <a:spcPct val="100000"/>
              </a:lnSpc>
            </a:pPr>
            <a:r>
              <a:rPr lang="en-IN" sz="2000" dirty="0"/>
              <a:t>Overall the data is not a good model for predicting airline traffic. </a:t>
            </a:r>
          </a:p>
          <a:p>
            <a:pPr>
              <a:lnSpc>
                <a:spcPct val="100000"/>
              </a:lnSpc>
            </a:pPr>
            <a:r>
              <a:rPr lang="en-IN" sz="2000" dirty="0"/>
              <a:t>The business venue information explain only to a limited extent the expected annual air-traffic for a given city.</a:t>
            </a:r>
          </a:p>
          <a:p>
            <a:pPr>
              <a:lnSpc>
                <a:spcPct val="100000"/>
              </a:lnSpc>
            </a:pPr>
            <a:r>
              <a:rPr lang="en-IN" sz="2000" dirty="0"/>
              <a:t>From visual exploratory analysis it was verified that the larger cities tend to have greater air-traffic.</a:t>
            </a:r>
          </a:p>
          <a:p>
            <a:pPr>
              <a:lnSpc>
                <a:spcPct val="100000"/>
              </a:lnSpc>
            </a:pPr>
            <a:r>
              <a:rPr lang="en-IN" sz="2000" dirty="0"/>
              <a:t>However, whether the airport is a designated hub for an airline or not </a:t>
            </a:r>
            <a:r>
              <a:rPr lang="en-IN" sz="2000" i="1" dirty="0"/>
              <a:t>significantly </a:t>
            </a:r>
            <a:r>
              <a:rPr lang="en-IN" sz="2000" dirty="0"/>
              <a:t>impacts the air-traffic. There are many more economic considerations behind the utilization of an airport as a hub.  </a:t>
            </a:r>
          </a:p>
          <a:p>
            <a:pPr>
              <a:lnSpc>
                <a:spcPct val="100000"/>
              </a:lnSpc>
            </a:pPr>
            <a:r>
              <a:rPr lang="en-IN" sz="2000" dirty="0"/>
              <a:t>This reflects in the regression analysis performed using </a:t>
            </a:r>
            <a:r>
              <a:rPr lang="en-IN" sz="2000" dirty="0" err="1"/>
              <a:t>statsmodel</a:t>
            </a:r>
            <a:r>
              <a:rPr lang="en-IN" sz="2000" dirty="0"/>
              <a:t> API. However, the accuracy </a:t>
            </a:r>
            <a:r>
              <a:rPr lang="en-IN" sz="2000" i="1" dirty="0"/>
              <a:t>or the inaccuracy</a:t>
            </a:r>
            <a:r>
              <a:rPr lang="en-IN" sz="2000" dirty="0"/>
              <a:t> of the model remains in question because of the limitations posed by the Foursquare API.</a:t>
            </a:r>
          </a:p>
        </p:txBody>
      </p:sp>
      <p:sp>
        <p:nvSpPr>
          <p:cNvPr id="6" name="Title 1">
            <a:extLst>
              <a:ext uri="{FF2B5EF4-FFF2-40B4-BE49-F238E27FC236}">
                <a16:creationId xmlns:a16="http://schemas.microsoft.com/office/drawing/2014/main" id="{4281A96C-DC7F-4F8B-878D-1942EA487C9C}"/>
              </a:ext>
            </a:extLst>
          </p:cNvPr>
          <p:cNvSpPr txBox="1">
            <a:spLocks/>
          </p:cNvSpPr>
          <p:nvPr/>
        </p:nvSpPr>
        <p:spPr>
          <a:xfrm>
            <a:off x="-1" y="0"/>
            <a:ext cx="10805747" cy="15070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600" dirty="0"/>
              <a:t>	CONCLUSIONS </a:t>
            </a:r>
            <a:endParaRPr lang="en-US" sz="3600" dirty="0"/>
          </a:p>
        </p:txBody>
      </p:sp>
    </p:spTree>
    <p:extLst>
      <p:ext uri="{BB962C8B-B14F-4D97-AF65-F5344CB8AC3E}">
        <p14:creationId xmlns:p14="http://schemas.microsoft.com/office/powerpoint/2010/main" val="3234143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3E88B0-989D-4C2F-AD20-0F6AD39E34C5}"/>
              </a:ext>
            </a:extLst>
          </p:cNvPr>
          <p:cNvSpPr>
            <a:spLocks noGrp="1"/>
          </p:cNvSpPr>
          <p:nvPr>
            <p:ph idx="1"/>
          </p:nvPr>
        </p:nvSpPr>
        <p:spPr>
          <a:xfrm>
            <a:off x="1732084" y="1507067"/>
            <a:ext cx="8308731" cy="4911318"/>
          </a:xfrm>
        </p:spPr>
        <p:txBody>
          <a:bodyPr>
            <a:normAutofit/>
          </a:bodyPr>
          <a:lstStyle/>
          <a:p>
            <a:pPr>
              <a:lnSpc>
                <a:spcPct val="100000"/>
              </a:lnSpc>
            </a:pPr>
            <a:r>
              <a:rPr lang="en-IN" sz="2000" dirty="0"/>
              <a:t>For a more accurate modelling of the relationship between air traffic and characteristics of the city, it will be required to get a sense whether the airport in discussion will be utilized as a hub for an airline or not</a:t>
            </a:r>
          </a:p>
          <a:p>
            <a:pPr>
              <a:lnSpc>
                <a:spcPct val="100000"/>
              </a:lnSpc>
            </a:pPr>
            <a:r>
              <a:rPr lang="en-IN" sz="2000" dirty="0"/>
              <a:t>Hubs are purely discretionary, and each airline would have a separate set of criteria to posit the suitability of the given airport as a hub</a:t>
            </a:r>
          </a:p>
          <a:p>
            <a:pPr>
              <a:lnSpc>
                <a:spcPct val="100000"/>
              </a:lnSpc>
            </a:pPr>
            <a:r>
              <a:rPr lang="en-IN" sz="2000" dirty="0"/>
              <a:t>However, if the city wants to profit from the commercial aviation the city planning committee should make space for building greater ‘Event’ and ‘Professional Services</a:t>
            </a:r>
            <a:r>
              <a:rPr lang="en-US" sz="2000" dirty="0"/>
              <a:t>’ venues within the city.</a:t>
            </a:r>
          </a:p>
          <a:p>
            <a:pPr>
              <a:lnSpc>
                <a:spcPct val="100000"/>
              </a:lnSpc>
            </a:pPr>
            <a:r>
              <a:rPr lang="en-US" sz="2000" dirty="0"/>
              <a:t>Before this approach is completely disqualified, other places API need to be referenced which do not cap the overall results to 50 venues</a:t>
            </a:r>
          </a:p>
          <a:p>
            <a:pPr>
              <a:lnSpc>
                <a:spcPct val="100000"/>
              </a:lnSpc>
            </a:pPr>
            <a:endParaRPr lang="en-US" sz="2000" dirty="0"/>
          </a:p>
          <a:p>
            <a:pPr>
              <a:lnSpc>
                <a:spcPct val="100000"/>
              </a:lnSpc>
            </a:pPr>
            <a:endParaRPr lang="en-US" sz="2000" dirty="0"/>
          </a:p>
          <a:p>
            <a:pPr marL="0" indent="0" algn="ctr">
              <a:lnSpc>
                <a:spcPct val="100000"/>
              </a:lnSpc>
              <a:buNone/>
            </a:pPr>
            <a:r>
              <a:rPr lang="en-US" sz="2000" dirty="0"/>
              <a:t>*****</a:t>
            </a:r>
          </a:p>
        </p:txBody>
      </p:sp>
      <p:sp>
        <p:nvSpPr>
          <p:cNvPr id="6" name="Title 1">
            <a:extLst>
              <a:ext uri="{FF2B5EF4-FFF2-40B4-BE49-F238E27FC236}">
                <a16:creationId xmlns:a16="http://schemas.microsoft.com/office/drawing/2014/main" id="{4281A96C-DC7F-4F8B-878D-1942EA487C9C}"/>
              </a:ext>
            </a:extLst>
          </p:cNvPr>
          <p:cNvSpPr txBox="1">
            <a:spLocks/>
          </p:cNvSpPr>
          <p:nvPr/>
        </p:nvSpPr>
        <p:spPr>
          <a:xfrm>
            <a:off x="-1" y="0"/>
            <a:ext cx="10805747" cy="15070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600" dirty="0"/>
              <a:t>	RECOMMENDATIONS </a:t>
            </a:r>
            <a:endParaRPr lang="en-US" sz="3600" dirty="0"/>
          </a:p>
        </p:txBody>
      </p:sp>
    </p:spTree>
    <p:extLst>
      <p:ext uri="{BB962C8B-B14F-4D97-AF65-F5344CB8AC3E}">
        <p14:creationId xmlns:p14="http://schemas.microsoft.com/office/powerpoint/2010/main" val="3466761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7723B-2639-4283-928C-B7E43FE45693}"/>
              </a:ext>
            </a:extLst>
          </p:cNvPr>
          <p:cNvSpPr>
            <a:spLocks noGrp="1"/>
          </p:cNvSpPr>
          <p:nvPr>
            <p:ph type="title"/>
          </p:nvPr>
        </p:nvSpPr>
        <p:spPr>
          <a:xfrm>
            <a:off x="0" y="0"/>
            <a:ext cx="12192000" cy="1507067"/>
          </a:xfrm>
        </p:spPr>
        <p:txBody>
          <a:bodyPr/>
          <a:lstStyle/>
          <a:p>
            <a:pPr algn="ctr"/>
            <a:r>
              <a:rPr lang="en-IN" dirty="0"/>
              <a:t>INTRODUCTION</a:t>
            </a:r>
            <a:endParaRPr lang="en-US" dirty="0"/>
          </a:p>
        </p:txBody>
      </p:sp>
      <p:sp>
        <p:nvSpPr>
          <p:cNvPr id="3" name="Content Placeholder 2">
            <a:extLst>
              <a:ext uri="{FF2B5EF4-FFF2-40B4-BE49-F238E27FC236}">
                <a16:creationId xmlns:a16="http://schemas.microsoft.com/office/drawing/2014/main" id="{E413CD19-F1A9-4B4E-8F2A-02B69A3263F9}"/>
              </a:ext>
            </a:extLst>
          </p:cNvPr>
          <p:cNvSpPr>
            <a:spLocks noGrp="1"/>
          </p:cNvSpPr>
          <p:nvPr>
            <p:ph idx="1"/>
          </p:nvPr>
        </p:nvSpPr>
        <p:spPr>
          <a:xfrm>
            <a:off x="307848" y="1280159"/>
            <a:ext cx="2810608" cy="4896803"/>
          </a:xfrm>
          <a:ln>
            <a:solidFill>
              <a:schemeClr val="tx1"/>
            </a:solidFill>
          </a:ln>
        </p:spPr>
        <p:txBody>
          <a:bodyPr anchor="t"/>
          <a:lstStyle/>
          <a:p>
            <a:pPr marL="0" indent="0" algn="ctr">
              <a:buNone/>
            </a:pPr>
            <a:r>
              <a:rPr lang="en-IN" sz="2800" b="1" dirty="0">
                <a:solidFill>
                  <a:schemeClr val="tx1"/>
                </a:solidFill>
              </a:rPr>
              <a:t>Key Stakeholders</a:t>
            </a:r>
          </a:p>
          <a:p>
            <a:r>
              <a:rPr lang="en-US" sz="1600" dirty="0">
                <a:solidFill>
                  <a:schemeClr val="tx1"/>
                </a:solidFill>
              </a:rPr>
              <a:t>City Planning Committee of </a:t>
            </a:r>
            <a:r>
              <a:rPr lang="en-US" sz="1600" i="1" dirty="0">
                <a:solidFill>
                  <a:schemeClr val="tx1"/>
                </a:solidFill>
              </a:rPr>
              <a:t>hypothetical country</a:t>
            </a:r>
          </a:p>
          <a:p>
            <a:r>
              <a:rPr lang="en-US" sz="1600" dirty="0">
                <a:solidFill>
                  <a:schemeClr val="tx1"/>
                </a:solidFill>
              </a:rPr>
              <a:t>Airport Authority of </a:t>
            </a:r>
            <a:r>
              <a:rPr lang="en-US" sz="1600" i="1" dirty="0">
                <a:solidFill>
                  <a:schemeClr val="tx1"/>
                </a:solidFill>
              </a:rPr>
              <a:t>hypothetical country</a:t>
            </a:r>
          </a:p>
          <a:p>
            <a:r>
              <a:rPr lang="en-US" sz="1600" dirty="0">
                <a:solidFill>
                  <a:schemeClr val="tx1"/>
                </a:solidFill>
              </a:rPr>
              <a:t>Potential Airlines that are interested in operating turboprop aircraft</a:t>
            </a:r>
          </a:p>
          <a:p>
            <a:pPr marL="0" indent="0">
              <a:buNone/>
            </a:pPr>
            <a:endParaRPr lang="en-IN" sz="1800" b="1" dirty="0"/>
          </a:p>
        </p:txBody>
      </p:sp>
      <p:sp>
        <p:nvSpPr>
          <p:cNvPr id="4" name="Content Placeholder 2">
            <a:extLst>
              <a:ext uri="{FF2B5EF4-FFF2-40B4-BE49-F238E27FC236}">
                <a16:creationId xmlns:a16="http://schemas.microsoft.com/office/drawing/2014/main" id="{B5F4A87E-60BB-4488-B0AC-55037EE44CF0}"/>
              </a:ext>
            </a:extLst>
          </p:cNvPr>
          <p:cNvSpPr txBox="1">
            <a:spLocks/>
          </p:cNvSpPr>
          <p:nvPr/>
        </p:nvSpPr>
        <p:spPr>
          <a:xfrm>
            <a:off x="3340022" y="1280159"/>
            <a:ext cx="4106008" cy="4896803"/>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IN" b="1" dirty="0"/>
              <a:t>Context</a:t>
            </a:r>
            <a:endParaRPr lang="en-IN" sz="1800" b="1" dirty="0"/>
          </a:p>
          <a:p>
            <a:pPr>
              <a:lnSpc>
                <a:spcPct val="100000"/>
              </a:lnSpc>
            </a:pPr>
            <a:r>
              <a:rPr lang="en-IN" sz="1600" dirty="0"/>
              <a:t>A certain hypothetical country in South America is planning to open a new airport in one of its newly established metropolitan cities. </a:t>
            </a:r>
          </a:p>
          <a:p>
            <a:pPr>
              <a:lnSpc>
                <a:spcPct val="100000"/>
              </a:lnSpc>
            </a:pPr>
            <a:r>
              <a:rPr lang="en-IN" sz="1600" dirty="0"/>
              <a:t>However, a key component of such an endeavour is estimating the annual traffic – particularly the estimated number of annual flights to/from the city</a:t>
            </a:r>
          </a:p>
          <a:p>
            <a:pPr>
              <a:lnSpc>
                <a:spcPct val="100000"/>
              </a:lnSpc>
            </a:pPr>
            <a:r>
              <a:rPr lang="en-IN" sz="1600" dirty="0"/>
              <a:t>This is necessary to </a:t>
            </a:r>
            <a:r>
              <a:rPr lang="en-IN" sz="1600" i="1" dirty="0"/>
              <a:t>plan</a:t>
            </a:r>
            <a:r>
              <a:rPr lang="en-IN" sz="1600" dirty="0"/>
              <a:t> the capacity of the airport and the runway design. Furthermore, partnering airlines are interested to know if there is a business opportunity here, and has also indicated their interests in estimating yearly traffic</a:t>
            </a:r>
          </a:p>
        </p:txBody>
      </p:sp>
      <p:sp>
        <p:nvSpPr>
          <p:cNvPr id="5" name="Content Placeholder 2">
            <a:extLst>
              <a:ext uri="{FF2B5EF4-FFF2-40B4-BE49-F238E27FC236}">
                <a16:creationId xmlns:a16="http://schemas.microsoft.com/office/drawing/2014/main" id="{B50186DF-3F5A-43EB-8B2F-1B1AC659D570}"/>
              </a:ext>
            </a:extLst>
          </p:cNvPr>
          <p:cNvSpPr txBox="1">
            <a:spLocks/>
          </p:cNvSpPr>
          <p:nvPr/>
        </p:nvSpPr>
        <p:spPr>
          <a:xfrm>
            <a:off x="7667596" y="1280160"/>
            <a:ext cx="4106008" cy="4896803"/>
          </a:xfrm>
          <a:prstGeom prst="rect">
            <a:avLst/>
          </a:prstGeom>
          <a:ln>
            <a:solidFill>
              <a:schemeClr val="tx1"/>
            </a:solidFill>
          </a:ln>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Font typeface="Arial" panose="020B0604020202020204" pitchFamily="34" charset="0"/>
              <a:buNone/>
            </a:pPr>
            <a:r>
              <a:rPr lang="en-IN" b="1" dirty="0"/>
              <a:t>Business Problem</a:t>
            </a:r>
          </a:p>
          <a:p>
            <a:pPr>
              <a:lnSpc>
                <a:spcPct val="120000"/>
              </a:lnSpc>
            </a:pPr>
            <a:r>
              <a:rPr lang="en-IN" sz="1700" dirty="0"/>
              <a:t>The Airport Authority of the country reached out seeking help in estimating the yearly traffic that can be expected</a:t>
            </a:r>
          </a:p>
          <a:p>
            <a:pPr>
              <a:lnSpc>
                <a:spcPct val="120000"/>
              </a:lnSpc>
            </a:pPr>
            <a:r>
              <a:rPr lang="en-IN" sz="1700" dirty="0"/>
              <a:t>The city planning committee has indicated that the number and type of local businesses might be good indicators of flight traffic</a:t>
            </a:r>
          </a:p>
          <a:p>
            <a:pPr>
              <a:lnSpc>
                <a:spcPct val="120000"/>
              </a:lnSpc>
            </a:pPr>
            <a:r>
              <a:rPr lang="en-IN" sz="1700" b="1" dirty="0"/>
              <a:t>It is my responsibility to </a:t>
            </a:r>
          </a:p>
          <a:p>
            <a:pPr marL="457200" lvl="1" indent="0">
              <a:lnSpc>
                <a:spcPct val="120000"/>
              </a:lnSpc>
              <a:buNone/>
            </a:pPr>
            <a:r>
              <a:rPr lang="en-IN" sz="1700" b="1" dirty="0"/>
              <a:t>a)Verify if the local businesses are a good determinant of overall flight traffic, and if yes - </a:t>
            </a:r>
          </a:p>
          <a:p>
            <a:pPr marL="457200" lvl="1" indent="0">
              <a:lnSpc>
                <a:spcPct val="120000"/>
              </a:lnSpc>
              <a:buNone/>
            </a:pPr>
            <a:r>
              <a:rPr lang="en-IN" sz="1700" b="1" dirty="0"/>
              <a:t>b) build a model that correlates air travel with the number and type of local businesses in the region </a:t>
            </a:r>
          </a:p>
        </p:txBody>
      </p:sp>
    </p:spTree>
    <p:extLst>
      <p:ext uri="{BB962C8B-B14F-4D97-AF65-F5344CB8AC3E}">
        <p14:creationId xmlns:p14="http://schemas.microsoft.com/office/powerpoint/2010/main" val="2910695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7723B-2639-4283-928C-B7E43FE45693}"/>
              </a:ext>
            </a:extLst>
          </p:cNvPr>
          <p:cNvSpPr>
            <a:spLocks noGrp="1"/>
          </p:cNvSpPr>
          <p:nvPr>
            <p:ph type="title"/>
          </p:nvPr>
        </p:nvSpPr>
        <p:spPr>
          <a:xfrm>
            <a:off x="0" y="0"/>
            <a:ext cx="11064240" cy="1507067"/>
          </a:xfrm>
        </p:spPr>
        <p:txBody>
          <a:bodyPr>
            <a:normAutofit/>
          </a:bodyPr>
          <a:lstStyle/>
          <a:p>
            <a:r>
              <a:rPr lang="en-IN" dirty="0"/>
              <a:t>	DATA SOURCES, DESCRIPTION AND USAGE</a:t>
            </a:r>
            <a:endParaRPr lang="en-US" dirty="0"/>
          </a:p>
        </p:txBody>
      </p:sp>
      <p:graphicFrame>
        <p:nvGraphicFramePr>
          <p:cNvPr id="8" name="Table 8">
            <a:extLst>
              <a:ext uri="{FF2B5EF4-FFF2-40B4-BE49-F238E27FC236}">
                <a16:creationId xmlns:a16="http://schemas.microsoft.com/office/drawing/2014/main" id="{016BF7A9-8547-4CFE-9042-B66AF95C20A1}"/>
              </a:ext>
            </a:extLst>
          </p:cNvPr>
          <p:cNvGraphicFramePr>
            <a:graphicFrameLocks noGrp="1"/>
          </p:cNvGraphicFramePr>
          <p:nvPr>
            <p:extLst>
              <p:ext uri="{D42A27DB-BD31-4B8C-83A1-F6EECF244321}">
                <p14:modId xmlns:p14="http://schemas.microsoft.com/office/powerpoint/2010/main" val="2667461721"/>
              </p:ext>
            </p:extLst>
          </p:nvPr>
        </p:nvGraphicFramePr>
        <p:xfrm>
          <a:off x="321799" y="1268305"/>
          <a:ext cx="11345945" cy="5554096"/>
        </p:xfrm>
        <a:graphic>
          <a:graphicData uri="http://schemas.openxmlformats.org/drawingml/2006/table">
            <a:tbl>
              <a:tblPr firstRow="1" bandRow="1">
                <a:tableStyleId>{2D5ABB26-0587-4C30-8999-92F81FD0307C}</a:tableStyleId>
              </a:tblPr>
              <a:tblGrid>
                <a:gridCol w="541037">
                  <a:extLst>
                    <a:ext uri="{9D8B030D-6E8A-4147-A177-3AD203B41FA5}">
                      <a16:colId xmlns:a16="http://schemas.microsoft.com/office/drawing/2014/main" val="2622040195"/>
                    </a:ext>
                  </a:extLst>
                </a:gridCol>
                <a:gridCol w="1908550">
                  <a:extLst>
                    <a:ext uri="{9D8B030D-6E8A-4147-A177-3AD203B41FA5}">
                      <a16:colId xmlns:a16="http://schemas.microsoft.com/office/drawing/2014/main" val="3138802699"/>
                    </a:ext>
                  </a:extLst>
                </a:gridCol>
                <a:gridCol w="1404960">
                  <a:extLst>
                    <a:ext uri="{9D8B030D-6E8A-4147-A177-3AD203B41FA5}">
                      <a16:colId xmlns:a16="http://schemas.microsoft.com/office/drawing/2014/main" val="2031004250"/>
                    </a:ext>
                  </a:extLst>
                </a:gridCol>
                <a:gridCol w="3455377">
                  <a:extLst>
                    <a:ext uri="{9D8B030D-6E8A-4147-A177-3AD203B41FA5}">
                      <a16:colId xmlns:a16="http://schemas.microsoft.com/office/drawing/2014/main" val="2316564149"/>
                    </a:ext>
                  </a:extLst>
                </a:gridCol>
                <a:gridCol w="4036021">
                  <a:extLst>
                    <a:ext uri="{9D8B030D-6E8A-4147-A177-3AD203B41FA5}">
                      <a16:colId xmlns:a16="http://schemas.microsoft.com/office/drawing/2014/main" val="2010425219"/>
                    </a:ext>
                  </a:extLst>
                </a:gridCol>
              </a:tblGrid>
              <a:tr h="628208">
                <a:tc>
                  <a:txBody>
                    <a:bodyPr/>
                    <a:lstStyle/>
                    <a:p>
                      <a:pPr algn="ctr"/>
                      <a:r>
                        <a:rPr lang="en-IN" sz="1600" b="1" dirty="0"/>
                        <a:t>#</a:t>
                      </a:r>
                      <a:endParaRPr lang="en-US" sz="1600" b="1"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600" b="1" dirty="0"/>
                        <a:t>DATA </a:t>
                      </a:r>
                      <a:endParaRPr lang="en-US" sz="1600" b="1"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IN" sz="1600" b="1" dirty="0"/>
                        <a:t>SOURCE</a:t>
                      </a:r>
                      <a:endParaRPr lang="en-US" sz="1600" b="1"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IN" sz="1600" b="1" dirty="0"/>
                        <a:t>DESCRIPTION</a:t>
                      </a:r>
                      <a:endParaRPr lang="en-US" sz="1600" b="1"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IN" sz="1600" b="1"/>
                        <a:t>USE/FEATURES THAT CAN BE EXTRACTED</a:t>
                      </a:r>
                      <a:endParaRPr lang="en-US" sz="1600" b="1"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6178272"/>
                  </a:ext>
                </a:extLst>
              </a:tr>
              <a:tr h="628208">
                <a:tc>
                  <a:txBody>
                    <a:bodyPr/>
                    <a:lstStyle/>
                    <a:p>
                      <a:r>
                        <a:rPr lang="en-IN" sz="1600" dirty="0"/>
                        <a:t>1</a:t>
                      </a:r>
                      <a:endParaRPr lang="en-US" sz="16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IN" sz="1600" dirty="0"/>
                        <a:t>2019 Flight Schedule Data</a:t>
                      </a:r>
                      <a:endParaRPr lang="en-US" sz="16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IN" sz="1600" dirty="0"/>
                        <a:t>Cirium.org</a:t>
                      </a:r>
                      <a:endParaRPr lang="en-US" sz="16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IN" sz="1600" dirty="0"/>
                        <a:t>A complete list of all flights and routes as scheduled on daily basis in South America along with the operating airlines: </a:t>
                      </a:r>
                      <a:endParaRPr lang="en-IN" sz="1400" dirty="0"/>
                    </a:p>
                    <a:p>
                      <a:pPr marL="800100" lvl="1" indent="-342900">
                        <a:buAutoNum type="arabicPeriod"/>
                      </a:pPr>
                      <a:r>
                        <a:rPr lang="en-IN" sz="1400" dirty="0"/>
                        <a:t>Date of scheduled flight</a:t>
                      </a:r>
                    </a:p>
                    <a:p>
                      <a:pPr marL="800100" lvl="1" indent="-342900">
                        <a:buAutoNum type="arabicPeriod"/>
                      </a:pPr>
                      <a:r>
                        <a:rPr lang="en-IN" sz="1400" dirty="0"/>
                        <a:t>Origin Airport IATA code</a:t>
                      </a:r>
                    </a:p>
                    <a:p>
                      <a:pPr marL="800100" lvl="1" indent="-342900">
                        <a:buAutoNum type="arabicPeriod"/>
                      </a:pPr>
                      <a:r>
                        <a:rPr lang="en-IN" sz="1400" dirty="0"/>
                        <a:t>Destination Airport IATA code</a:t>
                      </a:r>
                    </a:p>
                    <a:p>
                      <a:pPr marL="800100" lvl="1" indent="-342900">
                        <a:buAutoNum type="arabicPeriod"/>
                      </a:pPr>
                      <a:r>
                        <a:rPr lang="en-IN" sz="1400" dirty="0"/>
                        <a:t>Operating flight name and code</a:t>
                      </a:r>
                    </a:p>
                    <a:p>
                      <a:endParaRPr lang="en-US" sz="16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IN" sz="1600" dirty="0"/>
                        <a:t>Will be used to identify key routes and airports across the region, and avail yearly annual traffic for airports. </a:t>
                      </a:r>
                    </a:p>
                    <a:p>
                      <a:endParaRPr lang="en-IN" sz="1600" dirty="0"/>
                    </a:p>
                    <a:p>
                      <a:r>
                        <a:rPr lang="en-IN" sz="1600" dirty="0"/>
                        <a:t>For exploratory analysis – to identify key hubs in South America</a:t>
                      </a:r>
                      <a:endParaRPr lang="en-US" sz="16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6360485"/>
                  </a:ext>
                </a:extLst>
              </a:tr>
              <a:tr h="628208">
                <a:tc>
                  <a:txBody>
                    <a:bodyPr/>
                    <a:lstStyle/>
                    <a:p>
                      <a:r>
                        <a:rPr lang="en-IN" sz="1600" dirty="0"/>
                        <a:t>2</a:t>
                      </a:r>
                      <a:endParaRPr lang="en-US" sz="16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IN" sz="1600" dirty="0"/>
                        <a:t>Airport Info</a:t>
                      </a:r>
                      <a:endParaRPr lang="en-US" sz="16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IN" sz="1600" dirty="0"/>
                        <a:t>Wikipedia</a:t>
                      </a:r>
                      <a:endParaRPr lang="en-US" sz="16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IN" sz="1600" dirty="0"/>
                        <a:t>Lat and Lon information for airports against IATA codes</a:t>
                      </a:r>
                      <a:endParaRPr lang="en-US" sz="16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IN" sz="1600" dirty="0"/>
                        <a:t>To match airport codes with City Names, airport names, and </a:t>
                      </a:r>
                      <a:r>
                        <a:rPr lang="en-IN" sz="1600" dirty="0" err="1"/>
                        <a:t>lat</a:t>
                      </a:r>
                      <a:r>
                        <a:rPr lang="en-IN" sz="1600" dirty="0"/>
                        <a:t> </a:t>
                      </a:r>
                      <a:r>
                        <a:rPr lang="en-IN" sz="1600" dirty="0" err="1"/>
                        <a:t>lon</a:t>
                      </a:r>
                      <a:r>
                        <a:rPr lang="en-IN" sz="1600" dirty="0"/>
                        <a:t> info for plotting</a:t>
                      </a:r>
                      <a:endParaRPr lang="en-US" sz="16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13220404"/>
                  </a:ext>
                </a:extLst>
              </a:tr>
              <a:tr h="628208">
                <a:tc>
                  <a:txBody>
                    <a:bodyPr/>
                    <a:lstStyle/>
                    <a:p>
                      <a:r>
                        <a:rPr lang="en-IN" sz="1600" dirty="0"/>
                        <a:t>3</a:t>
                      </a:r>
                      <a:endParaRPr lang="en-US" sz="16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IN" sz="1600" dirty="0"/>
                        <a:t>City Location info</a:t>
                      </a:r>
                      <a:endParaRPr lang="en-US" sz="16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IN" sz="1600" dirty="0"/>
                        <a:t>Geocoder</a:t>
                      </a:r>
                      <a:endParaRPr lang="en-US" sz="16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IN" sz="1600" dirty="0"/>
                        <a:t>Lat Lon info for each city corresponding to the airports. </a:t>
                      </a:r>
                      <a:endParaRPr lang="en-US" sz="16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IN" sz="1600" dirty="0"/>
                        <a:t>Will be used to feed into foursquare API to extract information about businesses in the city</a:t>
                      </a:r>
                      <a:endParaRPr lang="en-US" sz="16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6220158"/>
                  </a:ext>
                </a:extLst>
              </a:tr>
              <a:tr h="628208">
                <a:tc>
                  <a:txBody>
                    <a:bodyPr/>
                    <a:lstStyle/>
                    <a:p>
                      <a:r>
                        <a:rPr lang="en-IN" sz="1600" dirty="0"/>
                        <a:t>4</a:t>
                      </a:r>
                      <a:endParaRPr lang="en-US" sz="16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IN" sz="1600" dirty="0"/>
                        <a:t>City Details</a:t>
                      </a:r>
                      <a:endParaRPr lang="en-US" sz="16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IN" sz="1600" dirty="0"/>
                        <a:t>Foursquare API</a:t>
                      </a:r>
                      <a:endParaRPr lang="en-US" sz="16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IN" sz="1600" dirty="0"/>
                        <a:t>Aggregated number of venues for each category in each city. A radius of 1 km from city centre was used. The categories are </a:t>
                      </a:r>
                      <a:r>
                        <a:rPr lang="en-IN" sz="1600" dirty="0" err="1"/>
                        <a:t>foursquare’s</a:t>
                      </a:r>
                      <a:r>
                        <a:rPr lang="en-IN" sz="1600" dirty="0"/>
                        <a:t> primary categories. See slide 6 for examples</a:t>
                      </a:r>
                      <a:endParaRPr lang="en-US" sz="16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IN" sz="1600" dirty="0"/>
                        <a:t>Will be used as the independent variable in modelling the air traffic vs city characteristics</a:t>
                      </a:r>
                      <a:endParaRPr lang="en-US" sz="16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7582376"/>
                  </a:ext>
                </a:extLst>
              </a:tr>
            </a:tbl>
          </a:graphicData>
        </a:graphic>
      </p:graphicFrame>
    </p:spTree>
    <p:extLst>
      <p:ext uri="{BB962C8B-B14F-4D97-AF65-F5344CB8AC3E}">
        <p14:creationId xmlns:p14="http://schemas.microsoft.com/office/powerpoint/2010/main" val="519549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7723B-2639-4283-928C-B7E43FE45693}"/>
              </a:ext>
            </a:extLst>
          </p:cNvPr>
          <p:cNvSpPr>
            <a:spLocks noGrp="1"/>
          </p:cNvSpPr>
          <p:nvPr>
            <p:ph type="title"/>
          </p:nvPr>
        </p:nvSpPr>
        <p:spPr>
          <a:xfrm>
            <a:off x="-325316" y="0"/>
            <a:ext cx="12192001" cy="1507067"/>
          </a:xfrm>
        </p:spPr>
        <p:txBody>
          <a:bodyPr/>
          <a:lstStyle/>
          <a:p>
            <a:pPr algn="ctr"/>
            <a:r>
              <a:rPr lang="en-IN" dirty="0"/>
              <a:t>	METHODOLOGY – DATA WRANGLING</a:t>
            </a:r>
            <a:endParaRPr lang="en-US" dirty="0"/>
          </a:p>
        </p:txBody>
      </p:sp>
      <p:sp>
        <p:nvSpPr>
          <p:cNvPr id="3" name="Content Placeholder 2">
            <a:extLst>
              <a:ext uri="{FF2B5EF4-FFF2-40B4-BE49-F238E27FC236}">
                <a16:creationId xmlns:a16="http://schemas.microsoft.com/office/drawing/2014/main" id="{E413CD19-F1A9-4B4E-8F2A-02B69A3263F9}"/>
              </a:ext>
            </a:extLst>
          </p:cNvPr>
          <p:cNvSpPr>
            <a:spLocks noGrp="1"/>
          </p:cNvSpPr>
          <p:nvPr>
            <p:ph idx="1"/>
          </p:nvPr>
        </p:nvSpPr>
        <p:spPr>
          <a:xfrm>
            <a:off x="1019908" y="1280159"/>
            <a:ext cx="9355016" cy="5226149"/>
          </a:xfrm>
          <a:ln>
            <a:noFill/>
          </a:ln>
        </p:spPr>
        <p:txBody>
          <a:bodyPr anchor="t">
            <a:normAutofit/>
          </a:bodyPr>
          <a:lstStyle/>
          <a:p>
            <a:pPr>
              <a:lnSpc>
                <a:spcPct val="100000"/>
              </a:lnSpc>
            </a:pPr>
            <a:r>
              <a:rPr lang="en-IN" sz="1800" dirty="0"/>
              <a:t>The flight schedule data is downloaded from </a:t>
            </a:r>
            <a:r>
              <a:rPr lang="en-IN" sz="1800" dirty="0" err="1"/>
              <a:t>Cirium</a:t>
            </a:r>
            <a:r>
              <a:rPr lang="en-IN" sz="1800" dirty="0"/>
              <a:t> database as a </a:t>
            </a:r>
            <a:r>
              <a:rPr lang="en-IN" sz="1800" dirty="0" err="1"/>
              <a:t>tsv</a:t>
            </a:r>
            <a:r>
              <a:rPr lang="en-IN" sz="1800" dirty="0"/>
              <a:t> file. The raw data contains the following </a:t>
            </a:r>
            <a:r>
              <a:rPr lang="en-IN" sz="1800" dirty="0" err="1"/>
              <a:t>informations</a:t>
            </a:r>
            <a:r>
              <a:rPr lang="en-IN" sz="1800" dirty="0"/>
              <a:t>: </a:t>
            </a:r>
          </a:p>
          <a:p>
            <a:pPr>
              <a:lnSpc>
                <a:spcPct val="100000"/>
              </a:lnSpc>
            </a:pPr>
            <a:r>
              <a:rPr lang="en-IN" sz="1800" dirty="0"/>
              <a:t>The </a:t>
            </a:r>
            <a:r>
              <a:rPr lang="en-IN" sz="1800" dirty="0" err="1"/>
              <a:t>tsv</a:t>
            </a:r>
            <a:r>
              <a:rPr lang="en-IN" sz="1800" dirty="0"/>
              <a:t> file is read and stored into a pandas </a:t>
            </a:r>
            <a:r>
              <a:rPr lang="en-IN" sz="1800" dirty="0" err="1"/>
              <a:t>dataframe</a:t>
            </a:r>
            <a:r>
              <a:rPr lang="en-IN" sz="1800" dirty="0"/>
              <a:t>. Because of its size (2M rows), the </a:t>
            </a:r>
            <a:r>
              <a:rPr lang="en-IN" sz="1800" dirty="0" err="1"/>
              <a:t>DataFrame</a:t>
            </a:r>
            <a:r>
              <a:rPr lang="en-IN" sz="1800" dirty="0"/>
              <a:t> was stored as a table on Google </a:t>
            </a:r>
            <a:r>
              <a:rPr lang="en-IN" sz="1800" dirty="0" err="1"/>
              <a:t>BigQuery</a:t>
            </a:r>
            <a:r>
              <a:rPr lang="en-IN" sz="1800" dirty="0"/>
              <a:t>. Upload and download is much faster that way.</a:t>
            </a:r>
          </a:p>
          <a:p>
            <a:pPr>
              <a:lnSpc>
                <a:spcPct val="100000"/>
              </a:lnSpc>
            </a:pPr>
            <a:r>
              <a:rPr lang="en-IN" sz="1800" dirty="0"/>
              <a:t>From the flight schedule </a:t>
            </a:r>
            <a:r>
              <a:rPr lang="en-IN" sz="1800" dirty="0" err="1"/>
              <a:t>dataframe</a:t>
            </a:r>
            <a:r>
              <a:rPr lang="en-IN" sz="1800" dirty="0"/>
              <a:t>, origin and destination airport codes were concatenated to build ‘sectors’ and simple count() function was used to identify total number of flights on the route.</a:t>
            </a:r>
          </a:p>
          <a:p>
            <a:pPr>
              <a:lnSpc>
                <a:spcPct val="100000"/>
              </a:lnSpc>
            </a:pPr>
            <a:r>
              <a:rPr lang="en-IN" sz="1800" dirty="0"/>
              <a:t>Using pivot tables and </a:t>
            </a:r>
            <a:r>
              <a:rPr lang="en-IN" sz="1800" dirty="0" err="1"/>
              <a:t>groupby</a:t>
            </a:r>
            <a:r>
              <a:rPr lang="en-IN" sz="1800" dirty="0"/>
              <a:t> function each airlines market share on each route was identified. </a:t>
            </a:r>
            <a:r>
              <a:rPr lang="en-IN" sz="1800" dirty="0" err="1"/>
              <a:t>Marketshare</a:t>
            </a:r>
            <a:r>
              <a:rPr lang="en-IN" sz="1800" dirty="0"/>
              <a:t> was calculated by the ratio of the number of flights a particular airline operates on the given route vs total number of flights on that route</a:t>
            </a:r>
          </a:p>
          <a:p>
            <a:pPr>
              <a:lnSpc>
                <a:spcPct val="100000"/>
              </a:lnSpc>
            </a:pPr>
            <a:r>
              <a:rPr lang="en-IN" sz="1800" dirty="0"/>
              <a:t>All the airport codes were extracted into a separate </a:t>
            </a:r>
            <a:r>
              <a:rPr lang="en-IN" sz="1800" dirty="0" err="1"/>
              <a:t>dataframe</a:t>
            </a:r>
            <a:r>
              <a:rPr lang="en-IN" sz="1800" dirty="0"/>
              <a:t> and Wikipedia pages were for complete airport name and city name and latitude and longitude information for each airport.</a:t>
            </a:r>
          </a:p>
          <a:p>
            <a:pPr>
              <a:lnSpc>
                <a:spcPct val="100000"/>
              </a:lnSpc>
            </a:pPr>
            <a:r>
              <a:rPr lang="en-IN" sz="1800" dirty="0"/>
              <a:t>A separate table was used to store all the city names and geocoder was used to extract latitude and longitude information for all the cities</a:t>
            </a:r>
          </a:p>
        </p:txBody>
      </p:sp>
    </p:spTree>
    <p:extLst>
      <p:ext uri="{BB962C8B-B14F-4D97-AF65-F5344CB8AC3E}">
        <p14:creationId xmlns:p14="http://schemas.microsoft.com/office/powerpoint/2010/main" val="1111933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7723B-2639-4283-928C-B7E43FE45693}"/>
              </a:ext>
            </a:extLst>
          </p:cNvPr>
          <p:cNvSpPr>
            <a:spLocks noGrp="1"/>
          </p:cNvSpPr>
          <p:nvPr>
            <p:ph type="title"/>
          </p:nvPr>
        </p:nvSpPr>
        <p:spPr>
          <a:xfrm>
            <a:off x="-1" y="0"/>
            <a:ext cx="10805747" cy="1507067"/>
          </a:xfrm>
        </p:spPr>
        <p:txBody>
          <a:bodyPr>
            <a:normAutofit/>
          </a:bodyPr>
          <a:lstStyle/>
          <a:p>
            <a:pPr algn="ctr"/>
            <a:r>
              <a:rPr lang="en-IN" sz="3600" dirty="0"/>
              <a:t>	METHODOLOGY –EXPLORATION &amp; VISUALIZATION</a:t>
            </a:r>
            <a:endParaRPr lang="en-US" sz="3600" dirty="0"/>
          </a:p>
        </p:txBody>
      </p:sp>
      <p:sp>
        <p:nvSpPr>
          <p:cNvPr id="3" name="Content Placeholder 2">
            <a:extLst>
              <a:ext uri="{FF2B5EF4-FFF2-40B4-BE49-F238E27FC236}">
                <a16:creationId xmlns:a16="http://schemas.microsoft.com/office/drawing/2014/main" id="{E413CD19-F1A9-4B4E-8F2A-02B69A3263F9}"/>
              </a:ext>
            </a:extLst>
          </p:cNvPr>
          <p:cNvSpPr>
            <a:spLocks noGrp="1"/>
          </p:cNvSpPr>
          <p:nvPr>
            <p:ph idx="1"/>
          </p:nvPr>
        </p:nvSpPr>
        <p:spPr>
          <a:xfrm>
            <a:off x="307846" y="1280159"/>
            <a:ext cx="4626103" cy="5226149"/>
          </a:xfrm>
          <a:ln>
            <a:noFill/>
          </a:ln>
        </p:spPr>
        <p:txBody>
          <a:bodyPr anchor="t">
            <a:normAutofit/>
          </a:bodyPr>
          <a:lstStyle/>
          <a:p>
            <a:r>
              <a:rPr lang="en-IN" sz="1800" dirty="0"/>
              <a:t>Using Folium and matplotlib libraries I created this map to visualize the dominant routes in South America</a:t>
            </a:r>
          </a:p>
          <a:p>
            <a:r>
              <a:rPr lang="en-IN" sz="1800" dirty="0"/>
              <a:t>In the first layer, I used while loops to add lines (polygons) for each sector. </a:t>
            </a:r>
          </a:p>
          <a:p>
            <a:r>
              <a:rPr lang="en-IN" sz="1800" dirty="0"/>
              <a:t>The weight of the line was scaled depending on the number of flights on that route. </a:t>
            </a:r>
          </a:p>
          <a:p>
            <a:r>
              <a:rPr lang="en-IN" sz="1800" dirty="0"/>
              <a:t>I also added another set of polygon lines with low opacity and black colours to indicate that a certain route exists but the number of flights on that route are very </a:t>
            </a:r>
            <a:r>
              <a:rPr lang="en-IN" sz="1800" dirty="0" err="1"/>
              <a:t>very</a:t>
            </a:r>
            <a:r>
              <a:rPr lang="en-IN" sz="1800" dirty="0"/>
              <a:t> low</a:t>
            </a:r>
          </a:p>
          <a:p>
            <a:r>
              <a:rPr lang="en-IN" sz="1800" dirty="0"/>
              <a:t>On the second layer of the map, I added green markers to clearly highlight where each airport exists</a:t>
            </a:r>
          </a:p>
          <a:p>
            <a:r>
              <a:rPr lang="en-IN" sz="1800" dirty="0"/>
              <a:t>Added tool tips to show route, airport and airline information</a:t>
            </a:r>
          </a:p>
          <a:p>
            <a:pPr marL="342900" indent="-342900">
              <a:buAutoNum type="arabicPeriod"/>
            </a:pPr>
            <a:endParaRPr lang="en-IN" sz="1800" dirty="0"/>
          </a:p>
        </p:txBody>
      </p:sp>
      <p:pic>
        <p:nvPicPr>
          <p:cNvPr id="18" name="Picture 17">
            <a:extLst>
              <a:ext uri="{FF2B5EF4-FFF2-40B4-BE49-F238E27FC236}">
                <a16:creationId xmlns:a16="http://schemas.microsoft.com/office/drawing/2014/main" id="{6E048996-6CB9-4D8C-9BC9-78A40769D27E}"/>
              </a:ext>
            </a:extLst>
          </p:cNvPr>
          <p:cNvPicPr>
            <a:picLocks noChangeAspect="1"/>
          </p:cNvPicPr>
          <p:nvPr/>
        </p:nvPicPr>
        <p:blipFill rotWithShape="1">
          <a:blip r:embed="rId2"/>
          <a:srcRect l="25938" t="19862" r="16328" b="3333"/>
          <a:stretch/>
        </p:blipFill>
        <p:spPr>
          <a:xfrm>
            <a:off x="5013322" y="1238982"/>
            <a:ext cx="7038975" cy="5267326"/>
          </a:xfrm>
          <a:prstGeom prst="rect">
            <a:avLst/>
          </a:prstGeom>
        </p:spPr>
      </p:pic>
    </p:spTree>
    <p:extLst>
      <p:ext uri="{BB962C8B-B14F-4D97-AF65-F5344CB8AC3E}">
        <p14:creationId xmlns:p14="http://schemas.microsoft.com/office/powerpoint/2010/main" val="4200247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7723B-2639-4283-928C-B7E43FE45693}"/>
              </a:ext>
            </a:extLst>
          </p:cNvPr>
          <p:cNvSpPr>
            <a:spLocks noGrp="1"/>
          </p:cNvSpPr>
          <p:nvPr>
            <p:ph type="title"/>
          </p:nvPr>
        </p:nvSpPr>
        <p:spPr>
          <a:xfrm>
            <a:off x="-1" y="0"/>
            <a:ext cx="10805747" cy="1507067"/>
          </a:xfrm>
        </p:spPr>
        <p:txBody>
          <a:bodyPr>
            <a:normAutofit/>
          </a:bodyPr>
          <a:lstStyle/>
          <a:p>
            <a:pPr algn="ctr"/>
            <a:r>
              <a:rPr lang="en-IN" sz="3600" dirty="0"/>
              <a:t>	METHODOLOGY – DATA MODELLING</a:t>
            </a:r>
            <a:endParaRPr lang="en-US" sz="3600" dirty="0"/>
          </a:p>
        </p:txBody>
      </p:sp>
      <p:sp>
        <p:nvSpPr>
          <p:cNvPr id="3" name="Content Placeholder 2">
            <a:extLst>
              <a:ext uri="{FF2B5EF4-FFF2-40B4-BE49-F238E27FC236}">
                <a16:creationId xmlns:a16="http://schemas.microsoft.com/office/drawing/2014/main" id="{E413CD19-F1A9-4B4E-8F2A-02B69A3263F9}"/>
              </a:ext>
            </a:extLst>
          </p:cNvPr>
          <p:cNvSpPr>
            <a:spLocks noGrp="1"/>
          </p:cNvSpPr>
          <p:nvPr>
            <p:ph idx="1"/>
          </p:nvPr>
        </p:nvSpPr>
        <p:spPr>
          <a:xfrm>
            <a:off x="307846" y="1280159"/>
            <a:ext cx="4626103" cy="5226149"/>
          </a:xfrm>
          <a:ln>
            <a:noFill/>
          </a:ln>
        </p:spPr>
        <p:txBody>
          <a:bodyPr anchor="t">
            <a:normAutofit/>
          </a:bodyPr>
          <a:lstStyle/>
          <a:p>
            <a:pPr>
              <a:lnSpc>
                <a:spcPct val="120000"/>
              </a:lnSpc>
            </a:pPr>
            <a:r>
              <a:rPr lang="en-IN" sz="1800" dirty="0"/>
              <a:t>I used </a:t>
            </a:r>
            <a:r>
              <a:rPr lang="en-IN" sz="1800" dirty="0" err="1"/>
              <a:t>statsmodel</a:t>
            </a:r>
            <a:r>
              <a:rPr lang="en-IN" sz="1800" dirty="0"/>
              <a:t> API as it provides statistical outputs like shown on the right.</a:t>
            </a:r>
          </a:p>
          <a:p>
            <a:pPr>
              <a:lnSpc>
                <a:spcPct val="120000"/>
              </a:lnSpc>
            </a:pPr>
            <a:r>
              <a:rPr lang="en-IN" sz="1800" dirty="0"/>
              <a:t>OLS statistical method was used to run a simple multiple linear-regression model and find the fits.</a:t>
            </a:r>
          </a:p>
          <a:p>
            <a:pPr>
              <a:lnSpc>
                <a:spcPct val="120000"/>
              </a:lnSpc>
            </a:pPr>
            <a:r>
              <a:rPr lang="en-IN" sz="1800" dirty="0"/>
              <a:t>For the independent variables, I used foursquare API to get the total number of venues in a given city for each category. This category list was also extracted from </a:t>
            </a:r>
            <a:r>
              <a:rPr lang="en-IN" sz="1800" dirty="0" err="1"/>
              <a:t>foursquare’s</a:t>
            </a:r>
            <a:r>
              <a:rPr lang="en-IN" sz="1800" dirty="0"/>
              <a:t> documentation. </a:t>
            </a:r>
          </a:p>
          <a:p>
            <a:pPr>
              <a:lnSpc>
                <a:spcPct val="120000"/>
              </a:lnSpc>
            </a:pPr>
            <a:r>
              <a:rPr lang="en-IN" sz="1800" dirty="0"/>
              <a:t>The dependant variables were total inbound and outbound traffic at the city’s airport</a:t>
            </a:r>
          </a:p>
          <a:p>
            <a:endParaRPr lang="en-IN" sz="1800" dirty="0"/>
          </a:p>
        </p:txBody>
      </p:sp>
      <p:pic>
        <p:nvPicPr>
          <p:cNvPr id="4" name="Picture 3">
            <a:extLst>
              <a:ext uri="{FF2B5EF4-FFF2-40B4-BE49-F238E27FC236}">
                <a16:creationId xmlns:a16="http://schemas.microsoft.com/office/drawing/2014/main" id="{DEFC54E4-7489-4501-9CF5-D74C3B356371}"/>
              </a:ext>
            </a:extLst>
          </p:cNvPr>
          <p:cNvPicPr>
            <a:picLocks noChangeAspect="1"/>
          </p:cNvPicPr>
          <p:nvPr/>
        </p:nvPicPr>
        <p:blipFill>
          <a:blip r:embed="rId2"/>
          <a:stretch>
            <a:fillRect/>
          </a:stretch>
        </p:blipFill>
        <p:spPr>
          <a:xfrm>
            <a:off x="5052859" y="1126816"/>
            <a:ext cx="7139141" cy="5532834"/>
          </a:xfrm>
          <a:prstGeom prst="rect">
            <a:avLst/>
          </a:prstGeom>
        </p:spPr>
      </p:pic>
      <p:cxnSp>
        <p:nvCxnSpPr>
          <p:cNvPr id="6" name="Straight Arrow Connector 5">
            <a:extLst>
              <a:ext uri="{FF2B5EF4-FFF2-40B4-BE49-F238E27FC236}">
                <a16:creationId xmlns:a16="http://schemas.microsoft.com/office/drawing/2014/main" id="{5E0DB797-5E06-47BB-A650-83DE44D13F9B}"/>
              </a:ext>
            </a:extLst>
          </p:cNvPr>
          <p:cNvCxnSpPr>
            <a:cxnSpLocks/>
          </p:cNvCxnSpPr>
          <p:nvPr/>
        </p:nvCxnSpPr>
        <p:spPr>
          <a:xfrm flipV="1">
            <a:off x="4211515" y="4176346"/>
            <a:ext cx="841344" cy="219808"/>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81B4E65-0059-45FF-B4B2-5D8E97E6FAC5}"/>
              </a:ext>
            </a:extLst>
          </p:cNvPr>
          <p:cNvSpPr/>
          <p:nvPr/>
        </p:nvSpPr>
        <p:spPr>
          <a:xfrm>
            <a:off x="5052859" y="3578469"/>
            <a:ext cx="2077703" cy="1591408"/>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3825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3E88B0-989D-4C2F-AD20-0F6AD39E34C5}"/>
              </a:ext>
            </a:extLst>
          </p:cNvPr>
          <p:cNvSpPr>
            <a:spLocks noGrp="1"/>
          </p:cNvSpPr>
          <p:nvPr>
            <p:ph idx="1"/>
          </p:nvPr>
        </p:nvSpPr>
        <p:spPr>
          <a:xfrm>
            <a:off x="209550" y="1835150"/>
            <a:ext cx="5119897" cy="5022850"/>
          </a:xfrm>
        </p:spPr>
        <p:txBody>
          <a:bodyPr>
            <a:normAutofit/>
          </a:bodyPr>
          <a:lstStyle/>
          <a:p>
            <a:pPr marL="0" indent="0">
              <a:buNone/>
            </a:pPr>
            <a:r>
              <a:rPr lang="en-IN" u="sng" dirty="0"/>
              <a:t>General Visualization Inferences</a:t>
            </a:r>
          </a:p>
          <a:p>
            <a:r>
              <a:rPr lang="en-IN" sz="1600" dirty="0"/>
              <a:t>Most of the dominant routes connect the biggest three metropolitans in each country. And there are several metropolitans in each country</a:t>
            </a:r>
          </a:p>
          <a:p>
            <a:r>
              <a:rPr lang="en-IN" sz="1600" dirty="0"/>
              <a:t>However each country usually has one single hub in the biggest metropolitan city.</a:t>
            </a:r>
          </a:p>
          <a:p>
            <a:r>
              <a:rPr lang="en-IN" sz="1600" dirty="0"/>
              <a:t>The hub city connects to several other metropolitan cities however those other cities do not connect with other metropolitans. For example in the image shown – Bogota is the central hub in Colombia. Bogota has flights to Medellin, Palmira, Cartagena etc. However, Medellin’s only dominant route is to Bogota. </a:t>
            </a:r>
          </a:p>
          <a:p>
            <a:r>
              <a:rPr lang="en-IN" sz="1600" dirty="0"/>
              <a:t>This implies that city’s size is not a very good indicator of the total number of flight traffic. It is rather a question of whether it is a designated ‘hub’ or not. E.g. Medellin vs Bogota.</a:t>
            </a:r>
          </a:p>
          <a:p>
            <a:r>
              <a:rPr lang="en-IN" sz="1600" dirty="0"/>
              <a:t>This might counter City Planning Committee’s advise to leverage city size for estimating Air-traffic</a:t>
            </a:r>
          </a:p>
          <a:p>
            <a:pPr marL="0" indent="0">
              <a:buNone/>
            </a:pPr>
            <a:endParaRPr lang="en-IN" sz="1600" dirty="0"/>
          </a:p>
          <a:p>
            <a:endParaRPr lang="en-IN" u="sng" dirty="0"/>
          </a:p>
          <a:p>
            <a:pPr marL="0" indent="0">
              <a:buNone/>
            </a:pPr>
            <a:endParaRPr lang="en-IN" u="sng" dirty="0"/>
          </a:p>
          <a:p>
            <a:pPr marL="0" indent="0">
              <a:buNone/>
            </a:pPr>
            <a:endParaRPr lang="en-US" u="sng" dirty="0"/>
          </a:p>
        </p:txBody>
      </p:sp>
      <p:sp>
        <p:nvSpPr>
          <p:cNvPr id="6" name="Title 1">
            <a:extLst>
              <a:ext uri="{FF2B5EF4-FFF2-40B4-BE49-F238E27FC236}">
                <a16:creationId xmlns:a16="http://schemas.microsoft.com/office/drawing/2014/main" id="{4281A96C-DC7F-4F8B-878D-1942EA487C9C}"/>
              </a:ext>
            </a:extLst>
          </p:cNvPr>
          <p:cNvSpPr txBox="1">
            <a:spLocks/>
          </p:cNvSpPr>
          <p:nvPr/>
        </p:nvSpPr>
        <p:spPr>
          <a:xfrm>
            <a:off x="-1" y="0"/>
            <a:ext cx="10805747" cy="15070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600" dirty="0"/>
              <a:t>	RESULTS AND DISCUSSION</a:t>
            </a:r>
            <a:endParaRPr lang="en-US" sz="3600" dirty="0"/>
          </a:p>
        </p:txBody>
      </p:sp>
      <p:pic>
        <p:nvPicPr>
          <p:cNvPr id="8" name="Picture 7">
            <a:extLst>
              <a:ext uri="{FF2B5EF4-FFF2-40B4-BE49-F238E27FC236}">
                <a16:creationId xmlns:a16="http://schemas.microsoft.com/office/drawing/2014/main" id="{241D4DCF-4D3A-4B71-B9AC-D969C9E4CB6A}"/>
              </a:ext>
            </a:extLst>
          </p:cNvPr>
          <p:cNvPicPr>
            <a:picLocks noChangeAspect="1"/>
          </p:cNvPicPr>
          <p:nvPr/>
        </p:nvPicPr>
        <p:blipFill>
          <a:blip r:embed="rId2"/>
          <a:stretch>
            <a:fillRect/>
          </a:stretch>
        </p:blipFill>
        <p:spPr>
          <a:xfrm>
            <a:off x="5329447" y="1507067"/>
            <a:ext cx="6767303" cy="4922308"/>
          </a:xfrm>
          <a:prstGeom prst="rect">
            <a:avLst/>
          </a:prstGeom>
        </p:spPr>
      </p:pic>
    </p:spTree>
    <p:extLst>
      <p:ext uri="{BB962C8B-B14F-4D97-AF65-F5344CB8AC3E}">
        <p14:creationId xmlns:p14="http://schemas.microsoft.com/office/powerpoint/2010/main" val="3303771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3E88B0-989D-4C2F-AD20-0F6AD39E34C5}"/>
              </a:ext>
            </a:extLst>
          </p:cNvPr>
          <p:cNvSpPr>
            <a:spLocks noGrp="1"/>
          </p:cNvSpPr>
          <p:nvPr>
            <p:ph idx="1"/>
          </p:nvPr>
        </p:nvSpPr>
        <p:spPr>
          <a:xfrm>
            <a:off x="209550" y="1835150"/>
            <a:ext cx="5119897" cy="5022850"/>
          </a:xfrm>
        </p:spPr>
        <p:txBody>
          <a:bodyPr>
            <a:normAutofit/>
          </a:bodyPr>
          <a:lstStyle/>
          <a:p>
            <a:pPr marL="0" indent="0">
              <a:buNone/>
            </a:pPr>
            <a:r>
              <a:rPr lang="en-IN" u="sng" dirty="0"/>
              <a:t>General Visualization Inferences</a:t>
            </a:r>
          </a:p>
          <a:p>
            <a:r>
              <a:rPr lang="en-IN" sz="1600" dirty="0"/>
              <a:t>Another quick visualization was to build quick scatter plots to see if there is any direct correlation that exists between any of the categories and the total number of flights</a:t>
            </a:r>
          </a:p>
          <a:p>
            <a:r>
              <a:rPr lang="en-IN" sz="1600" dirty="0"/>
              <a:t>From this graph we find that there is very little correlation between any of these categories and the overall traffic</a:t>
            </a:r>
          </a:p>
          <a:p>
            <a:r>
              <a:rPr lang="en-IN" sz="1600" dirty="0"/>
              <a:t>Further analysis and modelling is performed to verify this</a:t>
            </a:r>
          </a:p>
          <a:p>
            <a:endParaRPr lang="en-IN" u="sng" dirty="0"/>
          </a:p>
          <a:p>
            <a:pPr marL="0" indent="0">
              <a:buNone/>
            </a:pPr>
            <a:endParaRPr lang="en-IN" u="sng" dirty="0"/>
          </a:p>
          <a:p>
            <a:pPr marL="0" indent="0">
              <a:buNone/>
            </a:pPr>
            <a:endParaRPr lang="en-US" u="sng" dirty="0"/>
          </a:p>
        </p:txBody>
      </p:sp>
      <p:sp>
        <p:nvSpPr>
          <p:cNvPr id="6" name="Title 1">
            <a:extLst>
              <a:ext uri="{FF2B5EF4-FFF2-40B4-BE49-F238E27FC236}">
                <a16:creationId xmlns:a16="http://schemas.microsoft.com/office/drawing/2014/main" id="{4281A96C-DC7F-4F8B-878D-1942EA487C9C}"/>
              </a:ext>
            </a:extLst>
          </p:cNvPr>
          <p:cNvSpPr txBox="1">
            <a:spLocks/>
          </p:cNvSpPr>
          <p:nvPr/>
        </p:nvSpPr>
        <p:spPr>
          <a:xfrm>
            <a:off x="-1" y="0"/>
            <a:ext cx="10805747" cy="15070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600" dirty="0"/>
              <a:t>	RESULTS AND DISCUSSION</a:t>
            </a:r>
            <a:endParaRPr lang="en-US" sz="3600" dirty="0"/>
          </a:p>
        </p:txBody>
      </p:sp>
      <p:pic>
        <p:nvPicPr>
          <p:cNvPr id="2" name="Picture 1">
            <a:extLst>
              <a:ext uri="{FF2B5EF4-FFF2-40B4-BE49-F238E27FC236}">
                <a16:creationId xmlns:a16="http://schemas.microsoft.com/office/drawing/2014/main" id="{DBB6AF73-BDA5-4444-B7FC-98A37CA3C031}"/>
              </a:ext>
            </a:extLst>
          </p:cNvPr>
          <p:cNvPicPr>
            <a:picLocks noChangeAspect="1"/>
          </p:cNvPicPr>
          <p:nvPr/>
        </p:nvPicPr>
        <p:blipFill>
          <a:blip r:embed="rId2"/>
          <a:stretch>
            <a:fillRect/>
          </a:stretch>
        </p:blipFill>
        <p:spPr>
          <a:xfrm>
            <a:off x="5661261" y="2027360"/>
            <a:ext cx="6321189" cy="4030540"/>
          </a:xfrm>
          <a:prstGeom prst="rect">
            <a:avLst/>
          </a:prstGeom>
        </p:spPr>
      </p:pic>
    </p:spTree>
    <p:extLst>
      <p:ext uri="{BB962C8B-B14F-4D97-AF65-F5344CB8AC3E}">
        <p14:creationId xmlns:p14="http://schemas.microsoft.com/office/powerpoint/2010/main" val="1738590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3E88B0-989D-4C2F-AD20-0F6AD39E34C5}"/>
              </a:ext>
            </a:extLst>
          </p:cNvPr>
          <p:cNvSpPr>
            <a:spLocks noGrp="1"/>
          </p:cNvSpPr>
          <p:nvPr>
            <p:ph idx="1"/>
          </p:nvPr>
        </p:nvSpPr>
        <p:spPr>
          <a:xfrm>
            <a:off x="209550" y="1835150"/>
            <a:ext cx="5716465" cy="5022850"/>
          </a:xfrm>
        </p:spPr>
        <p:txBody>
          <a:bodyPr>
            <a:normAutofit/>
          </a:bodyPr>
          <a:lstStyle/>
          <a:p>
            <a:pPr marL="0" indent="0">
              <a:buNone/>
            </a:pPr>
            <a:r>
              <a:rPr lang="en-IN" u="sng" dirty="0"/>
              <a:t>OLS Modelling - </a:t>
            </a:r>
          </a:p>
          <a:p>
            <a:pPr marL="0" indent="0">
              <a:buNone/>
            </a:pPr>
            <a:r>
              <a:rPr lang="en-IN" sz="1800" b="1" dirty="0"/>
              <a:t>R-squared</a:t>
            </a:r>
          </a:p>
          <a:p>
            <a:r>
              <a:rPr lang="en-IN" sz="1600" dirty="0"/>
              <a:t>An R-Squared of 0.318 was found. Which means that only 31.8% of the variation in flight traffic can be explained by the businesses in the city.</a:t>
            </a:r>
          </a:p>
          <a:p>
            <a:r>
              <a:rPr lang="en-IN" sz="1600" dirty="0"/>
              <a:t>Consequently there are other factors that need to be accounted in the model to explain the remaining 70% of behaviour.</a:t>
            </a:r>
          </a:p>
          <a:p>
            <a:r>
              <a:rPr lang="en-IN" sz="1600" dirty="0"/>
              <a:t>This can also be corroborated by our inference from the exploratory visualization step. In fact, what will determine the yearly traffic is if airlines designate it to be a ‘hub’ or not. </a:t>
            </a:r>
          </a:p>
          <a:p>
            <a:pPr marL="0" indent="0">
              <a:buNone/>
            </a:pPr>
            <a:r>
              <a:rPr lang="en-IN" sz="1600" b="1" dirty="0"/>
              <a:t>Prob (F-Static)</a:t>
            </a:r>
          </a:p>
          <a:p>
            <a:r>
              <a:rPr lang="en-IN" sz="1600" dirty="0"/>
              <a:t>A Prob (F-Statistic) of 2.16 e-21 indicates that although the city ‘size’ explains only 31.8% of the variation in air traffic, however the probability of the null hypothesis being true is very minimal. </a:t>
            </a:r>
          </a:p>
          <a:p>
            <a:endParaRPr lang="en-IN" u="sng" dirty="0"/>
          </a:p>
          <a:p>
            <a:pPr marL="0" indent="0">
              <a:buNone/>
            </a:pPr>
            <a:endParaRPr lang="en-IN" u="sng" dirty="0"/>
          </a:p>
          <a:p>
            <a:pPr marL="0" indent="0">
              <a:buNone/>
            </a:pPr>
            <a:endParaRPr lang="en-US" u="sng" dirty="0"/>
          </a:p>
        </p:txBody>
      </p:sp>
      <p:sp>
        <p:nvSpPr>
          <p:cNvPr id="6" name="Title 1">
            <a:extLst>
              <a:ext uri="{FF2B5EF4-FFF2-40B4-BE49-F238E27FC236}">
                <a16:creationId xmlns:a16="http://schemas.microsoft.com/office/drawing/2014/main" id="{4281A96C-DC7F-4F8B-878D-1942EA487C9C}"/>
              </a:ext>
            </a:extLst>
          </p:cNvPr>
          <p:cNvSpPr txBox="1">
            <a:spLocks/>
          </p:cNvSpPr>
          <p:nvPr/>
        </p:nvSpPr>
        <p:spPr>
          <a:xfrm>
            <a:off x="-1" y="0"/>
            <a:ext cx="10805747" cy="15070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600" dirty="0"/>
              <a:t>	RESULTS AND DISCUSSION</a:t>
            </a:r>
            <a:endParaRPr lang="en-US" sz="3600" dirty="0"/>
          </a:p>
        </p:txBody>
      </p:sp>
      <p:pic>
        <p:nvPicPr>
          <p:cNvPr id="2" name="Picture 1">
            <a:extLst>
              <a:ext uri="{FF2B5EF4-FFF2-40B4-BE49-F238E27FC236}">
                <a16:creationId xmlns:a16="http://schemas.microsoft.com/office/drawing/2014/main" id="{515CBAA5-DD81-44A0-AA5B-583F90437E31}"/>
              </a:ext>
            </a:extLst>
          </p:cNvPr>
          <p:cNvPicPr>
            <a:picLocks noChangeAspect="1"/>
          </p:cNvPicPr>
          <p:nvPr/>
        </p:nvPicPr>
        <p:blipFill>
          <a:blip r:embed="rId2"/>
          <a:stretch>
            <a:fillRect/>
          </a:stretch>
        </p:blipFill>
        <p:spPr>
          <a:xfrm>
            <a:off x="6515667" y="1799167"/>
            <a:ext cx="5269689" cy="2527300"/>
          </a:xfrm>
          <a:prstGeom prst="rect">
            <a:avLst/>
          </a:prstGeom>
        </p:spPr>
      </p:pic>
    </p:spTree>
    <p:extLst>
      <p:ext uri="{BB962C8B-B14F-4D97-AF65-F5344CB8AC3E}">
        <p14:creationId xmlns:p14="http://schemas.microsoft.com/office/powerpoint/2010/main" val="1607570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388</TotalTime>
  <Words>1900</Words>
  <Application>Microsoft Office PowerPoint</Application>
  <PresentationFormat>Widescreen</PresentationFormat>
  <Paragraphs>148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ESTIMATING ANNUAL TRAFFIC FOR AIRPORT SIZING</vt:lpstr>
      <vt:lpstr>INTRODUCTION</vt:lpstr>
      <vt:lpstr> DATA SOURCES, DESCRIPTION AND USAGE</vt:lpstr>
      <vt:lpstr> METHODOLOGY – DATA WRANGLING</vt:lpstr>
      <vt:lpstr> METHODOLOGY –EXPLORATION &amp; VISUALIZATION</vt:lpstr>
      <vt:lpstr> METHODOLOGY – DATA MODELLING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ESTIMATING ANNUAL TRAFFIC FOR AIRPORT SIZING</dc:title>
  <dc:creator>Karan Vaish</dc:creator>
  <cp:lastModifiedBy>Karan Vaish</cp:lastModifiedBy>
  <cp:revision>1</cp:revision>
  <dcterms:created xsi:type="dcterms:W3CDTF">2020-06-20T15:27:54Z</dcterms:created>
  <dcterms:modified xsi:type="dcterms:W3CDTF">2020-06-20T21:56:29Z</dcterms:modified>
</cp:coreProperties>
</file>