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60"/>
  </p:notesMasterIdLst>
  <p:sldIdLst>
    <p:sldId id="359" r:id="rId2"/>
    <p:sldId id="256" r:id="rId3"/>
    <p:sldId id="360" r:id="rId4"/>
    <p:sldId id="266" r:id="rId5"/>
    <p:sldId id="331" r:id="rId6"/>
    <p:sldId id="287" r:id="rId7"/>
    <p:sldId id="286" r:id="rId8"/>
    <p:sldId id="264" r:id="rId9"/>
    <p:sldId id="322" r:id="rId10"/>
    <p:sldId id="323" r:id="rId11"/>
    <p:sldId id="282" r:id="rId12"/>
    <p:sldId id="283" r:id="rId13"/>
    <p:sldId id="285" r:id="rId14"/>
    <p:sldId id="337" r:id="rId15"/>
    <p:sldId id="316" r:id="rId16"/>
    <p:sldId id="300" r:id="rId17"/>
    <p:sldId id="298" r:id="rId18"/>
    <p:sldId id="267" r:id="rId19"/>
    <p:sldId id="284" r:id="rId20"/>
    <p:sldId id="315" r:id="rId21"/>
    <p:sldId id="341" r:id="rId22"/>
    <p:sldId id="342" r:id="rId23"/>
    <p:sldId id="343" r:id="rId24"/>
    <p:sldId id="344" r:id="rId25"/>
    <p:sldId id="345" r:id="rId26"/>
    <p:sldId id="346" r:id="rId27"/>
    <p:sldId id="306" r:id="rId28"/>
    <p:sldId id="307" r:id="rId29"/>
    <p:sldId id="308" r:id="rId30"/>
    <p:sldId id="347" r:id="rId31"/>
    <p:sldId id="348" r:id="rId32"/>
    <p:sldId id="350" r:id="rId33"/>
    <p:sldId id="361" r:id="rId34"/>
    <p:sldId id="270" r:id="rId35"/>
    <p:sldId id="338" r:id="rId36"/>
    <p:sldId id="318" r:id="rId37"/>
    <p:sldId id="340" r:id="rId38"/>
    <p:sldId id="339" r:id="rId39"/>
    <p:sldId id="271" r:id="rId40"/>
    <p:sldId id="319" r:id="rId41"/>
    <p:sldId id="281" r:id="rId42"/>
    <p:sldId id="273" r:id="rId43"/>
    <p:sldId id="311" r:id="rId44"/>
    <p:sldId id="349" r:id="rId45"/>
    <p:sldId id="279" r:id="rId46"/>
    <p:sldId id="351" r:id="rId47"/>
    <p:sldId id="352" r:id="rId48"/>
    <p:sldId id="353" r:id="rId49"/>
    <p:sldId id="355" r:id="rId50"/>
    <p:sldId id="354" r:id="rId51"/>
    <p:sldId id="313" r:id="rId52"/>
    <p:sldId id="314" r:id="rId53"/>
    <p:sldId id="356" r:id="rId54"/>
    <p:sldId id="357" r:id="rId55"/>
    <p:sldId id="290" r:id="rId56"/>
    <p:sldId id="304" r:id="rId57"/>
    <p:sldId id="289" r:id="rId58"/>
    <p:sldId id="33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74"/>
    <a:srgbClr val="353537"/>
    <a:srgbClr val="D4E400"/>
    <a:srgbClr val="494F5B"/>
    <a:srgbClr val="4C515D"/>
    <a:srgbClr val="262626"/>
    <a:srgbClr val="394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5" autoAdjust="0"/>
    <p:restoredTop sz="86139" autoAdjust="0"/>
  </p:normalViewPr>
  <p:slideViewPr>
    <p:cSldViewPr snapToGrid="0">
      <p:cViewPr varScale="1">
        <p:scale>
          <a:sx n="141" d="100"/>
          <a:sy n="141" d="100"/>
        </p:scale>
        <p:origin x="1012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 Sauter" userId="38d24d315bc5edcd" providerId="LiveId" clId="{ED2CE46C-1404-4A07-A2ED-DBD531DA84E4}"/>
    <pc:docChg chg="custSel delSld modSld modMainMaster">
      <pc:chgData name="Kay Sauter" userId="38d24d315bc5edcd" providerId="LiveId" clId="{ED2CE46C-1404-4A07-A2ED-DBD531DA84E4}" dt="2021-05-01T21:41:43.353" v="93" actId="47"/>
      <pc:docMkLst>
        <pc:docMk/>
      </pc:docMkLst>
      <pc:sldChg chg="addSp modSp mod">
        <pc:chgData name="Kay Sauter" userId="38d24d315bc5edcd" providerId="LiveId" clId="{ED2CE46C-1404-4A07-A2ED-DBD531DA84E4}" dt="2021-05-01T21:41:07.322" v="92" actId="6549"/>
        <pc:sldMkLst>
          <pc:docMk/>
          <pc:sldMk cId="3872783262" sldId="256"/>
        </pc:sldMkLst>
        <pc:spChg chg="mod">
          <ac:chgData name="Kay Sauter" userId="38d24d315bc5edcd" providerId="LiveId" clId="{ED2CE46C-1404-4A07-A2ED-DBD531DA84E4}" dt="2021-05-01T21:40:18.185" v="21" actId="14100"/>
          <ac:spMkLst>
            <pc:docMk/>
            <pc:sldMk cId="3872783262" sldId="256"/>
            <ac:spMk id="2" creationId="{774CF5BF-92ED-4225-A458-8B2A43B08501}"/>
          </ac:spMkLst>
        </pc:spChg>
        <pc:spChg chg="mod">
          <ac:chgData name="Kay Sauter" userId="38d24d315bc5edcd" providerId="LiveId" clId="{ED2CE46C-1404-4A07-A2ED-DBD531DA84E4}" dt="2021-05-01T21:41:07.322" v="92" actId="6549"/>
          <ac:spMkLst>
            <pc:docMk/>
            <pc:sldMk cId="3872783262" sldId="256"/>
            <ac:spMk id="3" creationId="{42590AF0-FC87-4F3B-A62E-B1B0FC3B46E4}"/>
          </ac:spMkLst>
        </pc:spChg>
        <pc:picChg chg="add mod">
          <ac:chgData name="Kay Sauter" userId="38d24d315bc5edcd" providerId="LiveId" clId="{ED2CE46C-1404-4A07-A2ED-DBD531DA84E4}" dt="2021-05-01T21:40:23.243" v="22" actId="1076"/>
          <ac:picMkLst>
            <pc:docMk/>
            <pc:sldMk cId="3872783262" sldId="256"/>
            <ac:picMk id="4" creationId="{0CA11A64-59DC-462D-BDD6-59AF2CF1E390}"/>
          </ac:picMkLst>
        </pc:picChg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2935917742" sldId="257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1696094783" sldId="258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2592370524" sldId="259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1280497843" sldId="260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2691090718" sldId="261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4190738302" sldId="262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3068508458" sldId="263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1767561837" sldId="265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4044894975" sldId="266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2129439863" sldId="267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3893059492" sldId="268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3329211244" sldId="269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3804166015" sldId="270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3574918373" sldId="271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2343164154" sldId="272"/>
        </pc:sldMkLst>
      </pc:sldChg>
      <pc:sldMasterChg chg="delSp mod modSldLayout">
        <pc:chgData name="Kay Sauter" userId="38d24d315bc5edcd" providerId="LiveId" clId="{ED2CE46C-1404-4A07-A2ED-DBD531DA84E4}" dt="2021-05-01T21:37:20.017" v="14" actId="478"/>
        <pc:sldMasterMkLst>
          <pc:docMk/>
          <pc:sldMasterMk cId="1494883972" sldId="2147483708"/>
        </pc:sldMasterMkLst>
        <pc:picChg chg="del">
          <ac:chgData name="Kay Sauter" userId="38d24d315bc5edcd" providerId="LiveId" clId="{ED2CE46C-1404-4A07-A2ED-DBD531DA84E4}" dt="2021-05-01T21:37:13.897" v="13" actId="478"/>
          <ac:picMkLst>
            <pc:docMk/>
            <pc:sldMasterMk cId="1494883972" sldId="2147483708"/>
            <ac:picMk id="9" creationId="{984E2F3D-DD3F-4815-92BC-E09485F9696A}"/>
          </ac:picMkLst>
        </pc:picChg>
        <pc:sldLayoutChg chg="delSp modSp mod">
          <pc:chgData name="Kay Sauter" userId="38d24d315bc5edcd" providerId="LiveId" clId="{ED2CE46C-1404-4A07-A2ED-DBD531DA84E4}" dt="2021-05-01T21:37:04.057" v="11" actId="478"/>
          <pc:sldLayoutMkLst>
            <pc:docMk/>
            <pc:sldMasterMk cId="1494883972" sldId="2147483708"/>
            <pc:sldLayoutMk cId="2999549354" sldId="2147483709"/>
          </pc:sldLayoutMkLst>
          <pc:spChg chg="mod">
            <ac:chgData name="Kay Sauter" userId="38d24d315bc5edcd" providerId="LiveId" clId="{ED2CE46C-1404-4A07-A2ED-DBD531DA84E4}" dt="2021-05-01T21:35:41.566" v="0" actId="2711"/>
            <ac:spMkLst>
              <pc:docMk/>
              <pc:sldMasterMk cId="1494883972" sldId="2147483708"/>
              <pc:sldLayoutMk cId="2999549354" sldId="2147483709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1.566" v="0" actId="2711"/>
            <ac:spMkLst>
              <pc:docMk/>
              <pc:sldMasterMk cId="1494883972" sldId="2147483708"/>
              <pc:sldLayoutMk cId="2999549354" sldId="2147483709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1.566" v="0" actId="2711"/>
            <ac:spMkLst>
              <pc:docMk/>
              <pc:sldMasterMk cId="1494883972" sldId="2147483708"/>
              <pc:sldLayoutMk cId="2999549354" sldId="2147483709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1.566" v="0" actId="2711"/>
            <ac:spMkLst>
              <pc:docMk/>
              <pc:sldMasterMk cId="1494883972" sldId="2147483708"/>
              <pc:sldLayoutMk cId="2999549354" sldId="2147483709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1.566" v="0" actId="2711"/>
            <ac:spMkLst>
              <pc:docMk/>
              <pc:sldMasterMk cId="1494883972" sldId="2147483708"/>
              <pc:sldLayoutMk cId="2999549354" sldId="2147483709"/>
              <ac:spMk id="6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1.566" v="0" actId="2711"/>
            <ac:spMkLst>
              <pc:docMk/>
              <pc:sldMasterMk cId="1494883972" sldId="2147483708"/>
              <pc:sldLayoutMk cId="2999549354" sldId="2147483709"/>
              <ac:spMk id="7" creationId="{00000000-0000-0000-0000-000000000000}"/>
            </ac:spMkLst>
          </pc:spChg>
          <pc:picChg chg="del mod">
            <ac:chgData name="Kay Sauter" userId="38d24d315bc5edcd" providerId="LiveId" clId="{ED2CE46C-1404-4A07-A2ED-DBD531DA84E4}" dt="2021-05-01T21:37:04.057" v="11" actId="478"/>
            <ac:picMkLst>
              <pc:docMk/>
              <pc:sldMasterMk cId="1494883972" sldId="2147483708"/>
              <pc:sldLayoutMk cId="2999549354" sldId="2147483709"/>
              <ac:picMk id="11" creationId="{15AA7BE3-766E-455A-A34C-C8BAFE2E51FC}"/>
            </ac:picMkLst>
          </pc:picChg>
        </pc:sldLayoutChg>
        <pc:sldLayoutChg chg="delSp modSp mod">
          <pc:chgData name="Kay Sauter" userId="38d24d315bc5edcd" providerId="LiveId" clId="{ED2CE46C-1404-4A07-A2ED-DBD531DA84E4}" dt="2021-05-01T21:37:07.225" v="12" actId="478"/>
          <pc:sldLayoutMkLst>
            <pc:docMk/>
            <pc:sldMasterMk cId="1494883972" sldId="2147483708"/>
            <pc:sldLayoutMk cId="4234567249" sldId="2147483710"/>
          </pc:sldLayoutMkLst>
          <pc:spChg chg="mod">
            <ac:chgData name="Kay Sauter" userId="38d24d315bc5edcd" providerId="LiveId" clId="{ED2CE46C-1404-4A07-A2ED-DBD531DA84E4}" dt="2021-05-01T21:35:49.661" v="1" actId="2711"/>
            <ac:spMkLst>
              <pc:docMk/>
              <pc:sldMasterMk cId="1494883972" sldId="2147483708"/>
              <pc:sldLayoutMk cId="4234567249" sldId="2147483710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9.661" v="1" actId="2711"/>
            <ac:spMkLst>
              <pc:docMk/>
              <pc:sldMasterMk cId="1494883972" sldId="2147483708"/>
              <pc:sldLayoutMk cId="4234567249" sldId="2147483710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9.661" v="1" actId="2711"/>
            <ac:spMkLst>
              <pc:docMk/>
              <pc:sldMasterMk cId="1494883972" sldId="2147483708"/>
              <pc:sldLayoutMk cId="4234567249" sldId="2147483710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9.661" v="1" actId="2711"/>
            <ac:spMkLst>
              <pc:docMk/>
              <pc:sldMasterMk cId="1494883972" sldId="2147483708"/>
              <pc:sldLayoutMk cId="4234567249" sldId="2147483710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9.661" v="1" actId="2711"/>
            <ac:spMkLst>
              <pc:docMk/>
              <pc:sldMasterMk cId="1494883972" sldId="2147483708"/>
              <pc:sldLayoutMk cId="4234567249" sldId="2147483710"/>
              <ac:spMk id="6" creationId="{00000000-0000-0000-0000-000000000000}"/>
            </ac:spMkLst>
          </pc:spChg>
          <pc:picChg chg="del mod">
            <ac:chgData name="Kay Sauter" userId="38d24d315bc5edcd" providerId="LiveId" clId="{ED2CE46C-1404-4A07-A2ED-DBD531DA84E4}" dt="2021-05-01T21:37:07.225" v="12" actId="478"/>
            <ac:picMkLst>
              <pc:docMk/>
              <pc:sldMasterMk cId="1494883972" sldId="2147483708"/>
              <pc:sldLayoutMk cId="4234567249" sldId="2147483710"/>
              <ac:picMk id="9" creationId="{99BAA3A0-880D-4F40-ADB2-A36AB39913FA}"/>
            </ac:picMkLst>
          </pc:picChg>
        </pc:sldLayoutChg>
        <pc:sldLayoutChg chg="modSp">
          <pc:chgData name="Kay Sauter" userId="38d24d315bc5edcd" providerId="LiveId" clId="{ED2CE46C-1404-4A07-A2ED-DBD531DA84E4}" dt="2021-05-01T21:35:56.644" v="2" actId="2711"/>
          <pc:sldLayoutMkLst>
            <pc:docMk/>
            <pc:sldMasterMk cId="1494883972" sldId="2147483708"/>
            <pc:sldLayoutMk cId="2535344151" sldId="2147483711"/>
          </pc:sldLayoutMkLst>
          <pc:spChg chg="mod">
            <ac:chgData name="Kay Sauter" userId="38d24d315bc5edcd" providerId="LiveId" clId="{ED2CE46C-1404-4A07-A2ED-DBD531DA84E4}" dt="2021-05-01T21:35:56.644" v="2" actId="2711"/>
            <ac:spMkLst>
              <pc:docMk/>
              <pc:sldMasterMk cId="1494883972" sldId="2147483708"/>
              <pc:sldLayoutMk cId="2535344151" sldId="2147483711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56.644" v="2" actId="2711"/>
            <ac:spMkLst>
              <pc:docMk/>
              <pc:sldMasterMk cId="1494883972" sldId="2147483708"/>
              <pc:sldLayoutMk cId="2535344151" sldId="2147483711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56.644" v="2" actId="2711"/>
            <ac:spMkLst>
              <pc:docMk/>
              <pc:sldMasterMk cId="1494883972" sldId="2147483708"/>
              <pc:sldLayoutMk cId="2535344151" sldId="2147483711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56.644" v="2" actId="2711"/>
            <ac:spMkLst>
              <pc:docMk/>
              <pc:sldMasterMk cId="1494883972" sldId="2147483708"/>
              <pc:sldLayoutMk cId="2535344151" sldId="2147483711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56.644" v="2" actId="2711"/>
            <ac:spMkLst>
              <pc:docMk/>
              <pc:sldMasterMk cId="1494883972" sldId="2147483708"/>
              <pc:sldLayoutMk cId="2535344151" sldId="2147483711"/>
              <ac:spMk id="6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56.644" v="2" actId="2711"/>
            <ac:spMkLst>
              <pc:docMk/>
              <pc:sldMasterMk cId="1494883972" sldId="2147483708"/>
              <pc:sldLayoutMk cId="2535344151" sldId="2147483711"/>
              <ac:spMk id="7" creationId="{00000000-0000-0000-0000-000000000000}"/>
            </ac:spMkLst>
          </pc:spChg>
        </pc:sldLayoutChg>
        <pc:sldLayoutChg chg="modSp">
          <pc:chgData name="Kay Sauter" userId="38d24d315bc5edcd" providerId="LiveId" clId="{ED2CE46C-1404-4A07-A2ED-DBD531DA84E4}" dt="2021-05-01T21:36:04.053" v="3" actId="2711"/>
          <pc:sldLayoutMkLst>
            <pc:docMk/>
            <pc:sldMasterMk cId="1494883972" sldId="2147483708"/>
            <pc:sldLayoutMk cId="925093188" sldId="2147483712"/>
          </pc:sldLayoutMkLst>
          <pc:spChg chg="mod">
            <ac:chgData name="Kay Sauter" userId="38d24d315bc5edcd" providerId="LiveId" clId="{ED2CE46C-1404-4A07-A2ED-DBD531DA84E4}" dt="2021-05-01T21:36:04.053" v="3" actId="2711"/>
            <ac:spMkLst>
              <pc:docMk/>
              <pc:sldMasterMk cId="1494883972" sldId="2147483708"/>
              <pc:sldLayoutMk cId="925093188" sldId="2147483712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04.053" v="3" actId="2711"/>
            <ac:spMkLst>
              <pc:docMk/>
              <pc:sldMasterMk cId="1494883972" sldId="2147483708"/>
              <pc:sldLayoutMk cId="925093188" sldId="2147483712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04.053" v="3" actId="2711"/>
            <ac:spMkLst>
              <pc:docMk/>
              <pc:sldMasterMk cId="1494883972" sldId="2147483708"/>
              <pc:sldLayoutMk cId="925093188" sldId="2147483712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04.053" v="3" actId="2711"/>
            <ac:spMkLst>
              <pc:docMk/>
              <pc:sldMasterMk cId="1494883972" sldId="2147483708"/>
              <pc:sldLayoutMk cId="925093188" sldId="2147483712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04.053" v="3" actId="2711"/>
            <ac:spMkLst>
              <pc:docMk/>
              <pc:sldMasterMk cId="1494883972" sldId="2147483708"/>
              <pc:sldLayoutMk cId="925093188" sldId="2147483712"/>
              <ac:spMk id="6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04.053" v="3" actId="2711"/>
            <ac:spMkLst>
              <pc:docMk/>
              <pc:sldMasterMk cId="1494883972" sldId="2147483708"/>
              <pc:sldLayoutMk cId="925093188" sldId="2147483712"/>
              <ac:spMk id="7" creationId="{00000000-0000-0000-0000-000000000000}"/>
            </ac:spMkLst>
          </pc:spChg>
        </pc:sldLayoutChg>
        <pc:sldLayoutChg chg="modSp">
          <pc:chgData name="Kay Sauter" userId="38d24d315bc5edcd" providerId="LiveId" clId="{ED2CE46C-1404-4A07-A2ED-DBD531DA84E4}" dt="2021-05-01T21:36:17.397" v="4" actId="2711"/>
          <pc:sldLayoutMkLst>
            <pc:docMk/>
            <pc:sldMasterMk cId="1494883972" sldId="2147483708"/>
            <pc:sldLayoutMk cId="623269799" sldId="2147483713"/>
          </pc:sldLayoutMkLst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6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7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8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9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10" creationId="{00000000-0000-0000-0000-000000000000}"/>
            </ac:spMkLst>
          </pc:spChg>
        </pc:sldLayoutChg>
        <pc:sldLayoutChg chg="modSp">
          <pc:chgData name="Kay Sauter" userId="38d24d315bc5edcd" providerId="LiveId" clId="{ED2CE46C-1404-4A07-A2ED-DBD531DA84E4}" dt="2021-05-01T21:36:21.514" v="5" actId="2711"/>
          <pc:sldLayoutMkLst>
            <pc:docMk/>
            <pc:sldMasterMk cId="1494883972" sldId="2147483708"/>
            <pc:sldLayoutMk cId="2417957007" sldId="2147483714"/>
          </pc:sldLayoutMkLst>
          <pc:spChg chg="mod">
            <ac:chgData name="Kay Sauter" userId="38d24d315bc5edcd" providerId="LiveId" clId="{ED2CE46C-1404-4A07-A2ED-DBD531DA84E4}" dt="2021-05-01T21:36:21.514" v="5" actId="2711"/>
            <ac:spMkLst>
              <pc:docMk/>
              <pc:sldMasterMk cId="1494883972" sldId="2147483708"/>
              <pc:sldLayoutMk cId="2417957007" sldId="2147483714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21.514" v="5" actId="2711"/>
            <ac:spMkLst>
              <pc:docMk/>
              <pc:sldMasterMk cId="1494883972" sldId="2147483708"/>
              <pc:sldLayoutMk cId="2417957007" sldId="2147483714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21.514" v="5" actId="2711"/>
            <ac:spMkLst>
              <pc:docMk/>
              <pc:sldMasterMk cId="1494883972" sldId="2147483708"/>
              <pc:sldLayoutMk cId="2417957007" sldId="2147483714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21.514" v="5" actId="2711"/>
            <ac:spMkLst>
              <pc:docMk/>
              <pc:sldMasterMk cId="1494883972" sldId="2147483708"/>
              <pc:sldLayoutMk cId="2417957007" sldId="2147483714"/>
              <ac:spMk id="6" creationId="{00000000-0000-0000-0000-000000000000}"/>
            </ac:spMkLst>
          </pc:spChg>
        </pc:sldLayoutChg>
        <pc:sldLayoutChg chg="modSp">
          <pc:chgData name="Kay Sauter" userId="38d24d315bc5edcd" providerId="LiveId" clId="{ED2CE46C-1404-4A07-A2ED-DBD531DA84E4}" dt="2021-05-01T21:36:27.682" v="6" actId="2711"/>
          <pc:sldLayoutMkLst>
            <pc:docMk/>
            <pc:sldMasterMk cId="1494883972" sldId="2147483708"/>
            <pc:sldLayoutMk cId="1548114427" sldId="2147483715"/>
          </pc:sldLayoutMkLst>
          <pc:spChg chg="mod">
            <ac:chgData name="Kay Sauter" userId="38d24d315bc5edcd" providerId="LiveId" clId="{ED2CE46C-1404-4A07-A2ED-DBD531DA84E4}" dt="2021-05-01T21:36:27.682" v="6" actId="2711"/>
            <ac:spMkLst>
              <pc:docMk/>
              <pc:sldMasterMk cId="1494883972" sldId="2147483708"/>
              <pc:sldLayoutMk cId="1548114427" sldId="2147483715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27.682" v="6" actId="2711"/>
            <ac:spMkLst>
              <pc:docMk/>
              <pc:sldMasterMk cId="1494883972" sldId="2147483708"/>
              <pc:sldLayoutMk cId="1548114427" sldId="2147483715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27.682" v="6" actId="2711"/>
            <ac:spMkLst>
              <pc:docMk/>
              <pc:sldMasterMk cId="1494883972" sldId="2147483708"/>
              <pc:sldLayoutMk cId="1548114427" sldId="2147483715"/>
              <ac:spMk id="4" creationId="{00000000-0000-0000-0000-000000000000}"/>
            </ac:spMkLst>
          </pc:spChg>
        </pc:sldLayoutChg>
        <pc:sldLayoutChg chg="modSp">
          <pc:chgData name="Kay Sauter" userId="38d24d315bc5edcd" providerId="LiveId" clId="{ED2CE46C-1404-4A07-A2ED-DBD531DA84E4}" dt="2021-05-01T21:36:32.428" v="7" actId="2711"/>
          <pc:sldLayoutMkLst>
            <pc:docMk/>
            <pc:sldMasterMk cId="1494883972" sldId="2147483708"/>
            <pc:sldLayoutMk cId="533487182" sldId="2147483716"/>
          </pc:sldLayoutMkLst>
          <pc:spChg chg="mod">
            <ac:chgData name="Kay Sauter" userId="38d24d315bc5edcd" providerId="LiveId" clId="{ED2CE46C-1404-4A07-A2ED-DBD531DA84E4}" dt="2021-05-01T21:36:32.428" v="7" actId="2711"/>
            <ac:spMkLst>
              <pc:docMk/>
              <pc:sldMasterMk cId="1494883972" sldId="2147483708"/>
              <pc:sldLayoutMk cId="533487182" sldId="2147483716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2.428" v="7" actId="2711"/>
            <ac:spMkLst>
              <pc:docMk/>
              <pc:sldMasterMk cId="1494883972" sldId="2147483708"/>
              <pc:sldLayoutMk cId="533487182" sldId="2147483716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2.428" v="7" actId="2711"/>
            <ac:spMkLst>
              <pc:docMk/>
              <pc:sldMasterMk cId="1494883972" sldId="2147483708"/>
              <pc:sldLayoutMk cId="533487182" sldId="2147483716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2.428" v="7" actId="2711"/>
            <ac:spMkLst>
              <pc:docMk/>
              <pc:sldMasterMk cId="1494883972" sldId="2147483708"/>
              <pc:sldLayoutMk cId="533487182" sldId="2147483716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2.428" v="7" actId="2711"/>
            <ac:spMkLst>
              <pc:docMk/>
              <pc:sldMasterMk cId="1494883972" sldId="2147483708"/>
              <pc:sldLayoutMk cId="533487182" sldId="2147483716"/>
              <ac:spMk id="6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2.428" v="7" actId="2711"/>
            <ac:spMkLst>
              <pc:docMk/>
              <pc:sldMasterMk cId="1494883972" sldId="2147483708"/>
              <pc:sldLayoutMk cId="533487182" sldId="2147483716"/>
              <ac:spMk id="7" creationId="{00000000-0000-0000-0000-000000000000}"/>
            </ac:spMkLst>
          </pc:spChg>
        </pc:sldLayoutChg>
        <pc:sldLayoutChg chg="delSp modSp mod">
          <pc:chgData name="Kay Sauter" userId="38d24d315bc5edcd" providerId="LiveId" clId="{ED2CE46C-1404-4A07-A2ED-DBD531DA84E4}" dt="2021-05-01T21:37:20.017" v="14" actId="478"/>
          <pc:sldLayoutMkLst>
            <pc:docMk/>
            <pc:sldMasterMk cId="1494883972" sldId="2147483708"/>
            <pc:sldLayoutMk cId="1939600935" sldId="2147483717"/>
          </pc:sldLayoutMkLst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6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7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8" creationId="{00000000-0000-0000-0000-000000000000}"/>
            </ac:spMkLst>
          </pc:spChg>
          <pc:picChg chg="del mod">
            <ac:chgData name="Kay Sauter" userId="38d24d315bc5edcd" providerId="LiveId" clId="{ED2CE46C-1404-4A07-A2ED-DBD531DA84E4}" dt="2021-05-01T21:37:20.017" v="14" actId="478"/>
            <ac:picMkLst>
              <pc:docMk/>
              <pc:sldMasterMk cId="1494883972" sldId="2147483708"/>
              <pc:sldLayoutMk cId="1939600935" sldId="2147483717"/>
              <ac:picMk id="10" creationId="{67F5B4B3-10F7-45BB-8BF4-8CE14F973275}"/>
            </ac:picMkLst>
          </pc:picChg>
        </pc:sldLayoutChg>
        <pc:sldLayoutChg chg="modSp">
          <pc:chgData name="Kay Sauter" userId="38d24d315bc5edcd" providerId="LiveId" clId="{ED2CE46C-1404-4A07-A2ED-DBD531DA84E4}" dt="2021-05-01T21:36:42.748" v="9" actId="2711"/>
          <pc:sldLayoutMkLst>
            <pc:docMk/>
            <pc:sldMasterMk cId="1494883972" sldId="2147483708"/>
            <pc:sldLayoutMk cId="387615118" sldId="2147483718"/>
          </pc:sldLayoutMkLst>
          <pc:spChg chg="mod">
            <ac:chgData name="Kay Sauter" userId="38d24d315bc5edcd" providerId="LiveId" clId="{ED2CE46C-1404-4A07-A2ED-DBD531DA84E4}" dt="2021-05-01T21:36:42.748" v="9" actId="2711"/>
            <ac:spMkLst>
              <pc:docMk/>
              <pc:sldMasterMk cId="1494883972" sldId="2147483708"/>
              <pc:sldLayoutMk cId="387615118" sldId="2147483718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2.748" v="9" actId="2711"/>
            <ac:spMkLst>
              <pc:docMk/>
              <pc:sldMasterMk cId="1494883972" sldId="2147483708"/>
              <pc:sldLayoutMk cId="387615118" sldId="2147483718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2.748" v="9" actId="2711"/>
            <ac:spMkLst>
              <pc:docMk/>
              <pc:sldMasterMk cId="1494883972" sldId="2147483708"/>
              <pc:sldLayoutMk cId="387615118" sldId="2147483718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2.748" v="9" actId="2711"/>
            <ac:spMkLst>
              <pc:docMk/>
              <pc:sldMasterMk cId="1494883972" sldId="2147483708"/>
              <pc:sldLayoutMk cId="387615118" sldId="2147483718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2.748" v="9" actId="2711"/>
            <ac:spMkLst>
              <pc:docMk/>
              <pc:sldMasterMk cId="1494883972" sldId="2147483708"/>
              <pc:sldLayoutMk cId="387615118" sldId="2147483718"/>
              <ac:spMk id="6" creationId="{00000000-0000-0000-0000-000000000000}"/>
            </ac:spMkLst>
          </pc:spChg>
        </pc:sldLayoutChg>
        <pc:sldLayoutChg chg="modSp">
          <pc:chgData name="Kay Sauter" userId="38d24d315bc5edcd" providerId="LiveId" clId="{ED2CE46C-1404-4A07-A2ED-DBD531DA84E4}" dt="2021-05-01T21:36:47.243" v="10" actId="2711"/>
          <pc:sldLayoutMkLst>
            <pc:docMk/>
            <pc:sldMasterMk cId="1494883972" sldId="2147483708"/>
            <pc:sldLayoutMk cId="1585750127" sldId="2147483719"/>
          </pc:sldLayoutMkLst>
          <pc:spChg chg="mod">
            <ac:chgData name="Kay Sauter" userId="38d24d315bc5edcd" providerId="LiveId" clId="{ED2CE46C-1404-4A07-A2ED-DBD531DA84E4}" dt="2021-05-01T21:36:47.243" v="10" actId="2711"/>
            <ac:spMkLst>
              <pc:docMk/>
              <pc:sldMasterMk cId="1494883972" sldId="2147483708"/>
              <pc:sldLayoutMk cId="1585750127" sldId="2147483719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7.243" v="10" actId="2711"/>
            <ac:spMkLst>
              <pc:docMk/>
              <pc:sldMasterMk cId="1494883972" sldId="2147483708"/>
              <pc:sldLayoutMk cId="1585750127" sldId="2147483719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7.243" v="10" actId="2711"/>
            <ac:spMkLst>
              <pc:docMk/>
              <pc:sldMasterMk cId="1494883972" sldId="2147483708"/>
              <pc:sldLayoutMk cId="1585750127" sldId="2147483719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7.243" v="10" actId="2711"/>
            <ac:spMkLst>
              <pc:docMk/>
              <pc:sldMasterMk cId="1494883972" sldId="2147483708"/>
              <pc:sldLayoutMk cId="1585750127" sldId="2147483719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7.243" v="10" actId="2711"/>
            <ac:spMkLst>
              <pc:docMk/>
              <pc:sldMasterMk cId="1494883972" sldId="2147483708"/>
              <pc:sldLayoutMk cId="1585750127" sldId="2147483719"/>
              <ac:spMk id="6" creationId="{00000000-0000-0000-0000-000000000000}"/>
            </ac:spMkLst>
          </pc:spChg>
        </pc:sldLayoutChg>
      </pc:sldMasterChg>
    </pc:docChg>
  </pc:docChgLst>
  <pc:docChgLst>
    <pc:chgData name="Kay Sauter" userId="38d24d315bc5edcd" providerId="LiveId" clId="{AC32EC02-6322-4414-8DAB-3E7FD769DC27}"/>
    <pc:docChg chg="undo custSel delSld modSld">
      <pc:chgData name="Kay Sauter" userId="38d24d315bc5edcd" providerId="LiveId" clId="{AC32EC02-6322-4414-8DAB-3E7FD769DC27}" dt="2021-08-16T12:34:50.368" v="58" actId="6549"/>
      <pc:docMkLst>
        <pc:docMk/>
      </pc:docMkLst>
      <pc:sldChg chg="modNotesTx">
        <pc:chgData name="Kay Sauter" userId="38d24d315bc5edcd" providerId="LiveId" clId="{AC32EC02-6322-4414-8DAB-3E7FD769DC27}" dt="2021-08-16T12:29:32.664" v="3" actId="6549"/>
        <pc:sldMkLst>
          <pc:docMk/>
          <pc:sldMk cId="1742804045" sldId="266"/>
        </pc:sldMkLst>
      </pc:sldChg>
      <pc:sldChg chg="del">
        <pc:chgData name="Kay Sauter" userId="38d24d315bc5edcd" providerId="LiveId" clId="{AC32EC02-6322-4414-8DAB-3E7FD769DC27}" dt="2021-08-16T12:29:08.442" v="0" actId="47"/>
        <pc:sldMkLst>
          <pc:docMk/>
          <pc:sldMk cId="269110446" sldId="269"/>
        </pc:sldMkLst>
      </pc:sldChg>
      <pc:sldChg chg="modNotesTx">
        <pc:chgData name="Kay Sauter" userId="38d24d315bc5edcd" providerId="LiveId" clId="{AC32EC02-6322-4414-8DAB-3E7FD769DC27}" dt="2021-08-16T12:34:25.259" v="52" actId="6549"/>
        <pc:sldMkLst>
          <pc:docMk/>
          <pc:sldMk cId="564814390" sldId="271"/>
        </pc:sldMkLst>
      </pc:sldChg>
      <pc:sldChg chg="del">
        <pc:chgData name="Kay Sauter" userId="38d24d315bc5edcd" providerId="LiveId" clId="{AC32EC02-6322-4414-8DAB-3E7FD769DC27}" dt="2021-08-16T12:29:14.550" v="1" actId="47"/>
        <pc:sldMkLst>
          <pc:docMk/>
          <pc:sldMk cId="2782014339" sldId="274"/>
        </pc:sldMkLst>
      </pc:sldChg>
      <pc:sldChg chg="modNotesTx">
        <pc:chgData name="Kay Sauter" userId="38d24d315bc5edcd" providerId="LiveId" clId="{AC32EC02-6322-4414-8DAB-3E7FD769DC27}" dt="2021-08-16T12:31:07.251" v="10" actId="6549"/>
        <pc:sldMkLst>
          <pc:docMk/>
          <pc:sldMk cId="1160374737" sldId="285"/>
        </pc:sldMkLst>
      </pc:sldChg>
      <pc:sldChg chg="del">
        <pc:chgData name="Kay Sauter" userId="38d24d315bc5edcd" providerId="LiveId" clId="{AC32EC02-6322-4414-8DAB-3E7FD769DC27}" dt="2021-08-16T12:29:14.550" v="1" actId="47"/>
        <pc:sldMkLst>
          <pc:docMk/>
          <pc:sldMk cId="3276831461" sldId="302"/>
        </pc:sldMkLst>
      </pc:sldChg>
      <pc:sldChg chg="modNotesTx">
        <pc:chgData name="Kay Sauter" userId="38d24d315bc5edcd" providerId="LiveId" clId="{AC32EC02-6322-4414-8DAB-3E7FD769DC27}" dt="2021-08-16T12:34:43.501" v="55" actId="6549"/>
        <pc:sldMkLst>
          <pc:docMk/>
          <pc:sldMk cId="3498328397" sldId="313"/>
        </pc:sldMkLst>
      </pc:sldChg>
      <pc:sldChg chg="modNotesTx">
        <pc:chgData name="Kay Sauter" userId="38d24d315bc5edcd" providerId="LiveId" clId="{AC32EC02-6322-4414-8DAB-3E7FD769DC27}" dt="2021-08-16T12:34:45.898" v="56" actId="6549"/>
        <pc:sldMkLst>
          <pc:docMk/>
          <pc:sldMk cId="1540378303" sldId="314"/>
        </pc:sldMkLst>
      </pc:sldChg>
      <pc:sldChg chg="modNotesTx">
        <pc:chgData name="Kay Sauter" userId="38d24d315bc5edcd" providerId="LiveId" clId="{AC32EC02-6322-4414-8DAB-3E7FD769DC27}" dt="2021-08-16T12:31:47.571" v="14" actId="6549"/>
        <pc:sldMkLst>
          <pc:docMk/>
          <pc:sldMk cId="4112108599" sldId="316"/>
        </pc:sldMkLst>
      </pc:sldChg>
      <pc:sldChg chg="modNotesTx">
        <pc:chgData name="Kay Sauter" userId="38d24d315bc5edcd" providerId="LiveId" clId="{AC32EC02-6322-4414-8DAB-3E7FD769DC27}" dt="2021-08-16T12:34:16.898" v="49" actId="6549"/>
        <pc:sldMkLst>
          <pc:docMk/>
          <pc:sldMk cId="3111700825" sldId="318"/>
        </pc:sldMkLst>
      </pc:sldChg>
      <pc:sldChg chg="modNotesTx">
        <pc:chgData name="Kay Sauter" userId="38d24d315bc5edcd" providerId="LiveId" clId="{AC32EC02-6322-4414-8DAB-3E7FD769DC27}" dt="2021-08-16T12:34:27.553" v="53" actId="6549"/>
        <pc:sldMkLst>
          <pc:docMk/>
          <pc:sldMk cId="1678329336" sldId="319"/>
        </pc:sldMkLst>
      </pc:sldChg>
      <pc:sldChg chg="del">
        <pc:chgData name="Kay Sauter" userId="38d24d315bc5edcd" providerId="LiveId" clId="{AC32EC02-6322-4414-8DAB-3E7FD769DC27}" dt="2021-08-16T12:29:14.550" v="1" actId="47"/>
        <pc:sldMkLst>
          <pc:docMk/>
          <pc:sldMk cId="271697040" sldId="321"/>
        </pc:sldMkLst>
      </pc:sldChg>
      <pc:sldChg chg="modNotesTx">
        <pc:chgData name="Kay Sauter" userId="38d24d315bc5edcd" providerId="LiveId" clId="{AC32EC02-6322-4414-8DAB-3E7FD769DC27}" dt="2021-08-16T12:31:32.467" v="12" actId="6549"/>
        <pc:sldMkLst>
          <pc:docMk/>
          <pc:sldMk cId="3263916425" sldId="337"/>
        </pc:sldMkLst>
      </pc:sldChg>
      <pc:sldChg chg="modNotesTx">
        <pc:chgData name="Kay Sauter" userId="38d24d315bc5edcd" providerId="LiveId" clId="{AC32EC02-6322-4414-8DAB-3E7FD769DC27}" dt="2021-08-16T12:34:13.050" v="48" actId="6549"/>
        <pc:sldMkLst>
          <pc:docMk/>
          <pc:sldMk cId="44420573" sldId="338"/>
        </pc:sldMkLst>
      </pc:sldChg>
      <pc:sldChg chg="modNotesTx">
        <pc:chgData name="Kay Sauter" userId="38d24d315bc5edcd" providerId="LiveId" clId="{AC32EC02-6322-4414-8DAB-3E7FD769DC27}" dt="2021-08-16T12:34:22.907" v="51" actId="6549"/>
        <pc:sldMkLst>
          <pc:docMk/>
          <pc:sldMk cId="1422397007" sldId="339"/>
        </pc:sldMkLst>
      </pc:sldChg>
      <pc:sldChg chg="modNotesTx">
        <pc:chgData name="Kay Sauter" userId="38d24d315bc5edcd" providerId="LiveId" clId="{AC32EC02-6322-4414-8DAB-3E7FD769DC27}" dt="2021-08-16T12:34:20.034" v="50" actId="6549"/>
        <pc:sldMkLst>
          <pc:docMk/>
          <pc:sldMk cId="3031978166" sldId="340"/>
        </pc:sldMkLst>
      </pc:sldChg>
      <pc:sldChg chg="modNotesTx">
        <pc:chgData name="Kay Sauter" userId="38d24d315bc5edcd" providerId="LiveId" clId="{AC32EC02-6322-4414-8DAB-3E7FD769DC27}" dt="2021-08-16T12:32:45.219" v="46" actId="20577"/>
        <pc:sldMkLst>
          <pc:docMk/>
          <pc:sldMk cId="4005631641" sldId="346"/>
        </pc:sldMkLst>
      </pc:sldChg>
      <pc:sldChg chg="modNotesTx">
        <pc:chgData name="Kay Sauter" userId="38d24d315bc5edcd" providerId="LiveId" clId="{AC32EC02-6322-4414-8DAB-3E7FD769DC27}" dt="2021-08-16T12:34:41.062" v="54" actId="6549"/>
        <pc:sldMkLst>
          <pc:docMk/>
          <pc:sldMk cId="3027539730" sldId="354"/>
        </pc:sldMkLst>
      </pc:sldChg>
      <pc:sldChg chg="modNotesTx">
        <pc:chgData name="Kay Sauter" userId="38d24d315bc5edcd" providerId="LiveId" clId="{AC32EC02-6322-4414-8DAB-3E7FD769DC27}" dt="2021-08-16T12:34:48.219" v="57" actId="6549"/>
        <pc:sldMkLst>
          <pc:docMk/>
          <pc:sldMk cId="177742174" sldId="356"/>
        </pc:sldMkLst>
      </pc:sldChg>
      <pc:sldChg chg="modNotesTx">
        <pc:chgData name="Kay Sauter" userId="38d24d315bc5edcd" providerId="LiveId" clId="{AC32EC02-6322-4414-8DAB-3E7FD769DC27}" dt="2021-08-16T12:34:50.368" v="58" actId="6549"/>
        <pc:sldMkLst>
          <pc:docMk/>
          <pc:sldMk cId="3994982692" sldId="357"/>
        </pc:sldMkLst>
      </pc:sldChg>
      <pc:sldChg chg="modNotesTx">
        <pc:chgData name="Kay Sauter" userId="38d24d315bc5edcd" providerId="LiveId" clId="{AC32EC02-6322-4414-8DAB-3E7FD769DC27}" dt="2021-08-16T12:34:06.784" v="47" actId="6549"/>
        <pc:sldMkLst>
          <pc:docMk/>
          <pc:sldMk cId="1622837732" sldId="361"/>
        </pc:sldMkLst>
      </pc:sldChg>
    </pc:docChg>
  </pc:docChgLst>
  <pc:docChgLst>
    <pc:chgData name="Kay Sauter" userId="38d24d315bc5edcd" providerId="LiveId" clId="{A3BE04E8-A326-4383-8619-5784CF0AB785}"/>
    <pc:docChg chg="undo redo custSel addSld delSld modSld sldOrd modMainMaster">
      <pc:chgData name="Kay Sauter" userId="38d24d315bc5edcd" providerId="LiveId" clId="{A3BE04E8-A326-4383-8619-5784CF0AB785}" dt="2021-08-16T12:28:02.458" v="4115" actId="47"/>
      <pc:docMkLst>
        <pc:docMk/>
      </pc:docMkLst>
      <pc:sldChg chg="addSp">
        <pc:chgData name="Kay Sauter" userId="38d24d315bc5edcd" providerId="LiveId" clId="{A3BE04E8-A326-4383-8619-5784CF0AB785}" dt="2021-08-10T11:58:53.416" v="461"/>
        <pc:sldMkLst>
          <pc:docMk/>
          <pc:sldMk cId="2339412903" sldId="256"/>
        </pc:sldMkLst>
        <pc:picChg chg="add">
          <ac:chgData name="Kay Sauter" userId="38d24d315bc5edcd" providerId="LiveId" clId="{A3BE04E8-A326-4383-8619-5784CF0AB785}" dt="2021-08-10T11:58:53.416" v="461"/>
          <ac:picMkLst>
            <pc:docMk/>
            <pc:sldMk cId="2339412903" sldId="256"/>
            <ac:picMk id="3074" creationId="{1446CE59-22CA-482B-8E97-A6865C13E4C9}"/>
          </ac:picMkLst>
        </pc:picChg>
      </pc:sldChg>
      <pc:sldChg chg="delSp modSp add del mod">
        <pc:chgData name="Kay Sauter" userId="38d24d315bc5edcd" providerId="LiveId" clId="{A3BE04E8-A326-4383-8619-5784CF0AB785}" dt="2021-08-10T11:59:43.904" v="468" actId="1076"/>
        <pc:sldMkLst>
          <pc:docMk/>
          <pc:sldMk cId="3872783262" sldId="256"/>
        </pc:sldMkLst>
        <pc:spChg chg="mod">
          <ac:chgData name="Kay Sauter" userId="38d24d315bc5edcd" providerId="LiveId" clId="{A3BE04E8-A326-4383-8619-5784CF0AB785}" dt="2021-08-10T11:27:56.040" v="19" actId="20577"/>
          <ac:spMkLst>
            <pc:docMk/>
            <pc:sldMk cId="3872783262" sldId="256"/>
            <ac:spMk id="3" creationId="{42590AF0-FC87-4F3B-A62E-B1B0FC3B46E4}"/>
          </ac:spMkLst>
        </pc:spChg>
        <pc:picChg chg="del">
          <ac:chgData name="Kay Sauter" userId="38d24d315bc5edcd" providerId="LiveId" clId="{A3BE04E8-A326-4383-8619-5784CF0AB785}" dt="2021-08-10T11:27:38.536" v="0" actId="478"/>
          <ac:picMkLst>
            <pc:docMk/>
            <pc:sldMk cId="3872783262" sldId="256"/>
            <ac:picMk id="4" creationId="{0CA11A64-59DC-462D-BDD6-59AF2CF1E390}"/>
          </ac:picMkLst>
        </pc:picChg>
        <pc:picChg chg="mod">
          <ac:chgData name="Kay Sauter" userId="38d24d315bc5edcd" providerId="LiveId" clId="{A3BE04E8-A326-4383-8619-5784CF0AB785}" dt="2021-08-10T11:59:43.904" v="468" actId="1076"/>
          <ac:picMkLst>
            <pc:docMk/>
            <pc:sldMk cId="3872783262" sldId="256"/>
            <ac:picMk id="3074" creationId="{1446CE59-22CA-482B-8E97-A6865C13E4C9}"/>
          </ac:picMkLst>
        </pc:picChg>
      </pc:sldChg>
      <pc:sldChg chg="modSp mod modNotesTx">
        <pc:chgData name="Kay Sauter" userId="38d24d315bc5edcd" providerId="LiveId" clId="{A3BE04E8-A326-4383-8619-5784CF0AB785}" dt="2021-08-12T14:11:17.999" v="2446" actId="20577"/>
        <pc:sldMkLst>
          <pc:docMk/>
          <pc:sldMk cId="1742804045" sldId="266"/>
        </pc:sldMkLst>
        <pc:spChg chg="mod">
          <ac:chgData name="Kay Sauter" userId="38d24d315bc5edcd" providerId="LiveId" clId="{A3BE04E8-A326-4383-8619-5784CF0AB785}" dt="2021-08-12T14:11:17.999" v="2446" actId="20577"/>
          <ac:spMkLst>
            <pc:docMk/>
            <pc:sldMk cId="1742804045" sldId="266"/>
            <ac:spMk id="3" creationId="{6B558DFF-0BC2-41DA-B8A3-90699DC1DAE9}"/>
          </ac:spMkLst>
        </pc:spChg>
      </pc:sldChg>
      <pc:sldChg chg="modSp mod modAnim">
        <pc:chgData name="Kay Sauter" userId="38d24d315bc5edcd" providerId="LiveId" clId="{A3BE04E8-A326-4383-8619-5784CF0AB785}" dt="2021-08-12T14:13:02.629" v="2478" actId="14100"/>
        <pc:sldMkLst>
          <pc:docMk/>
          <pc:sldMk cId="2310515271" sldId="267"/>
        </pc:sldMkLst>
        <pc:spChg chg="mod">
          <ac:chgData name="Kay Sauter" userId="38d24d315bc5edcd" providerId="LiveId" clId="{A3BE04E8-A326-4383-8619-5784CF0AB785}" dt="2021-08-10T16:06:07.896" v="1269" actId="14100"/>
          <ac:spMkLst>
            <pc:docMk/>
            <pc:sldMk cId="2310515271" sldId="267"/>
            <ac:spMk id="2" creationId="{AA0C43FA-DCE4-4388-A219-8050D31D8B1D}"/>
          </ac:spMkLst>
        </pc:spChg>
        <pc:spChg chg="mod">
          <ac:chgData name="Kay Sauter" userId="38d24d315bc5edcd" providerId="LiveId" clId="{A3BE04E8-A326-4383-8619-5784CF0AB785}" dt="2021-08-12T14:13:02.629" v="2478" actId="14100"/>
          <ac:spMkLst>
            <pc:docMk/>
            <pc:sldMk cId="2310515271" sldId="267"/>
            <ac:spMk id="3" creationId="{72E19C7D-C15C-44BE-9FB5-0475DF8AFE5B}"/>
          </ac:spMkLst>
        </pc:spChg>
      </pc:sldChg>
      <pc:sldChg chg="add del">
        <pc:chgData name="Kay Sauter" userId="38d24d315bc5edcd" providerId="LiveId" clId="{A3BE04E8-A326-4383-8619-5784CF0AB785}" dt="2021-08-16T12:28:02.458" v="4115" actId="47"/>
        <pc:sldMkLst>
          <pc:docMk/>
          <pc:sldMk cId="269110446" sldId="269"/>
        </pc:sldMkLst>
      </pc:sldChg>
      <pc:sldChg chg="modSp mod modAnim modNotesTx">
        <pc:chgData name="Kay Sauter" userId="38d24d315bc5edcd" providerId="LiveId" clId="{A3BE04E8-A326-4383-8619-5784CF0AB785}" dt="2021-08-11T14:53:31.655" v="2182" actId="20577"/>
        <pc:sldMkLst>
          <pc:docMk/>
          <pc:sldMk cId="2942452494" sldId="270"/>
        </pc:sldMkLst>
        <pc:spChg chg="mod">
          <ac:chgData name="Kay Sauter" userId="38d24d315bc5edcd" providerId="LiveId" clId="{A3BE04E8-A326-4383-8619-5784CF0AB785}" dt="2021-08-11T14:53:31.655" v="2182" actId="20577"/>
          <ac:spMkLst>
            <pc:docMk/>
            <pc:sldMk cId="2942452494" sldId="270"/>
            <ac:spMk id="3" creationId="{72E19C7D-C15C-44BE-9FB5-0475DF8AFE5B}"/>
          </ac:spMkLst>
        </pc:spChg>
      </pc:sldChg>
      <pc:sldChg chg="modSp mod">
        <pc:chgData name="Kay Sauter" userId="38d24d315bc5edcd" providerId="LiveId" clId="{A3BE04E8-A326-4383-8619-5784CF0AB785}" dt="2021-08-11T13:18:04.978" v="1913" actId="14100"/>
        <pc:sldMkLst>
          <pc:docMk/>
          <pc:sldMk cId="564814390" sldId="271"/>
        </pc:sldMkLst>
        <pc:spChg chg="mod">
          <ac:chgData name="Kay Sauter" userId="38d24d315bc5edcd" providerId="LiveId" clId="{A3BE04E8-A326-4383-8619-5784CF0AB785}" dt="2021-08-11T13:18:04.978" v="1913" actId="14100"/>
          <ac:spMkLst>
            <pc:docMk/>
            <pc:sldMk cId="564814390" sldId="271"/>
            <ac:spMk id="3" creationId="{72E19C7D-C15C-44BE-9FB5-0475DF8AFE5B}"/>
          </ac:spMkLst>
        </pc:spChg>
      </pc:sldChg>
      <pc:sldChg chg="modSp modAnim">
        <pc:chgData name="Kay Sauter" userId="38d24d315bc5edcd" providerId="LiveId" clId="{A3BE04E8-A326-4383-8619-5784CF0AB785}" dt="2021-08-11T15:41:56.489" v="2322" actId="20577"/>
        <pc:sldMkLst>
          <pc:docMk/>
          <pc:sldMk cId="2457709885" sldId="273"/>
        </pc:sldMkLst>
        <pc:spChg chg="mod">
          <ac:chgData name="Kay Sauter" userId="38d24d315bc5edcd" providerId="LiveId" clId="{A3BE04E8-A326-4383-8619-5784CF0AB785}" dt="2021-08-11T15:41:56.489" v="2322" actId="20577"/>
          <ac:spMkLst>
            <pc:docMk/>
            <pc:sldMk cId="2457709885" sldId="273"/>
            <ac:spMk id="3" creationId="{72E19C7D-C15C-44BE-9FB5-0475DF8AFE5B}"/>
          </ac:spMkLst>
        </pc:spChg>
      </pc:sldChg>
      <pc:sldChg chg="add del">
        <pc:chgData name="Kay Sauter" userId="38d24d315bc5edcd" providerId="LiveId" clId="{A3BE04E8-A326-4383-8619-5784CF0AB785}" dt="2021-08-16T12:28:01.681" v="4114" actId="47"/>
        <pc:sldMkLst>
          <pc:docMk/>
          <pc:sldMk cId="2782014339" sldId="274"/>
        </pc:sldMkLst>
      </pc:sldChg>
      <pc:sldChg chg="del">
        <pc:chgData name="Kay Sauter" userId="38d24d315bc5edcd" providerId="LiveId" clId="{A3BE04E8-A326-4383-8619-5784CF0AB785}" dt="2021-08-11T14:08:36.396" v="2025" actId="47"/>
        <pc:sldMkLst>
          <pc:docMk/>
          <pc:sldMk cId="597635091" sldId="275"/>
        </pc:sldMkLst>
      </pc:sldChg>
      <pc:sldChg chg="modSp modAnim modNotesTx">
        <pc:chgData name="Kay Sauter" userId="38d24d315bc5edcd" providerId="LiveId" clId="{A3BE04E8-A326-4383-8619-5784CF0AB785}" dt="2021-08-12T21:55:33.417" v="4110" actId="6549"/>
        <pc:sldMkLst>
          <pc:docMk/>
          <pc:sldMk cId="1775126333" sldId="279"/>
        </pc:sldMkLst>
        <pc:spChg chg="mod">
          <ac:chgData name="Kay Sauter" userId="38d24d315bc5edcd" providerId="LiveId" clId="{A3BE04E8-A326-4383-8619-5784CF0AB785}" dt="2021-08-12T14:45:29.909" v="3592" actId="20577"/>
          <ac:spMkLst>
            <pc:docMk/>
            <pc:sldMk cId="1775126333" sldId="279"/>
            <ac:spMk id="3" creationId="{72E19C7D-C15C-44BE-9FB5-0475DF8AFE5B}"/>
          </ac:spMkLst>
        </pc:spChg>
      </pc:sldChg>
      <pc:sldChg chg="modSp mod modAnim">
        <pc:chgData name="Kay Sauter" userId="38d24d315bc5edcd" providerId="LiveId" clId="{A3BE04E8-A326-4383-8619-5784CF0AB785}" dt="2021-08-11T17:04:28.628" v="2335"/>
        <pc:sldMkLst>
          <pc:docMk/>
          <pc:sldMk cId="1668999429" sldId="281"/>
        </pc:sldMkLst>
        <pc:spChg chg="mod">
          <ac:chgData name="Kay Sauter" userId="38d24d315bc5edcd" providerId="LiveId" clId="{A3BE04E8-A326-4383-8619-5784CF0AB785}" dt="2021-08-11T17:04:28.628" v="2335"/>
          <ac:spMkLst>
            <pc:docMk/>
            <pc:sldMk cId="1668999429" sldId="281"/>
            <ac:spMk id="3" creationId="{72E19C7D-C15C-44BE-9FB5-0475DF8AFE5B}"/>
          </ac:spMkLst>
        </pc:spChg>
      </pc:sldChg>
      <pc:sldChg chg="addSp delSp modSp mod">
        <pc:chgData name="Kay Sauter" userId="38d24d315bc5edcd" providerId="LiveId" clId="{A3BE04E8-A326-4383-8619-5784CF0AB785}" dt="2021-08-11T14:53:56.728" v="2189" actId="20577"/>
        <pc:sldMkLst>
          <pc:docMk/>
          <pc:sldMk cId="3784501596" sldId="284"/>
        </pc:sldMkLst>
        <pc:spChg chg="add del mod">
          <ac:chgData name="Kay Sauter" userId="38d24d315bc5edcd" providerId="LiveId" clId="{A3BE04E8-A326-4383-8619-5784CF0AB785}" dt="2021-08-10T15:40:25.931" v="1057" actId="478"/>
          <ac:spMkLst>
            <pc:docMk/>
            <pc:sldMk cId="3784501596" sldId="284"/>
            <ac:spMk id="4" creationId="{F6D0F9DD-D7FF-47C5-8D68-33B4D5309BB7}"/>
          </ac:spMkLst>
        </pc:spChg>
        <pc:spChg chg="del mod">
          <ac:chgData name="Kay Sauter" userId="38d24d315bc5edcd" providerId="LiveId" clId="{A3BE04E8-A326-4383-8619-5784CF0AB785}" dt="2021-08-10T15:40:22.173" v="1056" actId="478"/>
          <ac:spMkLst>
            <pc:docMk/>
            <pc:sldMk cId="3784501596" sldId="284"/>
            <ac:spMk id="5" creationId="{4E183677-2773-4F1E-B6D5-7E6ADC7DE03C}"/>
          </ac:spMkLst>
        </pc:spChg>
        <pc:spChg chg="add mod">
          <ac:chgData name="Kay Sauter" userId="38d24d315bc5edcd" providerId="LiveId" clId="{A3BE04E8-A326-4383-8619-5784CF0AB785}" dt="2021-08-11T14:53:56.728" v="2189" actId="20577"/>
          <ac:spMkLst>
            <pc:docMk/>
            <pc:sldMk cId="3784501596" sldId="284"/>
            <ac:spMk id="6" creationId="{BAA35603-B4A5-4A1C-A497-77AF72F75CB2}"/>
          </ac:spMkLst>
        </pc:spChg>
        <pc:picChg chg="mod">
          <ac:chgData name="Kay Sauter" userId="38d24d315bc5edcd" providerId="LiveId" clId="{A3BE04E8-A326-4383-8619-5784CF0AB785}" dt="2021-08-10T15:41:04.934" v="1086" actId="1076"/>
          <ac:picMkLst>
            <pc:docMk/>
            <pc:sldMk cId="3784501596" sldId="284"/>
            <ac:picMk id="2050" creationId="{00F91260-70FD-476D-8702-F049A1785734}"/>
          </ac:picMkLst>
        </pc:picChg>
      </pc:sldChg>
      <pc:sldChg chg="modSp">
        <pc:chgData name="Kay Sauter" userId="38d24d315bc5edcd" providerId="LiveId" clId="{A3BE04E8-A326-4383-8619-5784CF0AB785}" dt="2021-08-10T12:02:49.180" v="549" actId="255"/>
        <pc:sldMkLst>
          <pc:docMk/>
          <pc:sldMk cId="1129037745" sldId="286"/>
        </pc:sldMkLst>
        <pc:spChg chg="mod">
          <ac:chgData name="Kay Sauter" userId="38d24d315bc5edcd" providerId="LiveId" clId="{A3BE04E8-A326-4383-8619-5784CF0AB785}" dt="2021-08-10T12:02:49.180" v="549" actId="255"/>
          <ac:spMkLst>
            <pc:docMk/>
            <pc:sldMk cId="1129037745" sldId="286"/>
            <ac:spMk id="3" creationId="{A8092F7F-F08A-4EBA-854C-8D9B54436FE8}"/>
          </ac:spMkLst>
        </pc:spChg>
      </pc:sldChg>
      <pc:sldChg chg="modSp mod">
        <pc:chgData name="Kay Sauter" userId="38d24d315bc5edcd" providerId="LiveId" clId="{A3BE04E8-A326-4383-8619-5784CF0AB785}" dt="2021-08-12T14:35:51.483" v="3423"/>
        <pc:sldMkLst>
          <pc:docMk/>
          <pc:sldMk cId="2302904119" sldId="290"/>
        </pc:sldMkLst>
        <pc:spChg chg="mod">
          <ac:chgData name="Kay Sauter" userId="38d24d315bc5edcd" providerId="LiveId" clId="{A3BE04E8-A326-4383-8619-5784CF0AB785}" dt="2021-08-12T14:35:51.483" v="3423"/>
          <ac:spMkLst>
            <pc:docMk/>
            <pc:sldMk cId="2302904119" sldId="290"/>
            <ac:spMk id="2" creationId="{AA0C43FA-DCE4-4388-A219-8050D31D8B1D}"/>
          </ac:spMkLst>
        </pc:spChg>
      </pc:sldChg>
      <pc:sldChg chg="addSp delSp del mod">
        <pc:chgData name="Kay Sauter" userId="38d24d315bc5edcd" providerId="LiveId" clId="{A3BE04E8-A326-4383-8619-5784CF0AB785}" dt="2021-08-11T13:47:10.019" v="1957" actId="47"/>
        <pc:sldMkLst>
          <pc:docMk/>
          <pc:sldMk cId="3443551735" sldId="291"/>
        </pc:sldMkLst>
        <pc:picChg chg="add del">
          <ac:chgData name="Kay Sauter" userId="38d24d315bc5edcd" providerId="LiveId" clId="{A3BE04E8-A326-4383-8619-5784CF0AB785}" dt="2021-08-11T13:46:31.602" v="1954" actId="478"/>
          <ac:picMkLst>
            <pc:docMk/>
            <pc:sldMk cId="3443551735" sldId="291"/>
            <ac:picMk id="8" creationId="{1B748BCA-009A-4115-B5C1-A3A02A4036EF}"/>
          </ac:picMkLst>
        </pc:picChg>
      </pc:sldChg>
      <pc:sldChg chg="del">
        <pc:chgData name="Kay Sauter" userId="38d24d315bc5edcd" providerId="LiveId" clId="{A3BE04E8-A326-4383-8619-5784CF0AB785}" dt="2021-08-11T14:09:35.568" v="2034" actId="47"/>
        <pc:sldMkLst>
          <pc:docMk/>
          <pc:sldMk cId="1699740834" sldId="293"/>
        </pc:sldMkLst>
      </pc:sldChg>
      <pc:sldChg chg="del">
        <pc:chgData name="Kay Sauter" userId="38d24d315bc5edcd" providerId="LiveId" clId="{A3BE04E8-A326-4383-8619-5784CF0AB785}" dt="2021-08-11T14:01:49.208" v="1969" actId="47"/>
        <pc:sldMkLst>
          <pc:docMk/>
          <pc:sldMk cId="2536259595" sldId="294"/>
        </pc:sldMkLst>
      </pc:sldChg>
      <pc:sldChg chg="addSp delSp modSp del mod">
        <pc:chgData name="Kay Sauter" userId="38d24d315bc5edcd" providerId="LiveId" clId="{A3BE04E8-A326-4383-8619-5784CF0AB785}" dt="2021-08-11T14:06:57.418" v="2010" actId="47"/>
        <pc:sldMkLst>
          <pc:docMk/>
          <pc:sldMk cId="4016104995" sldId="295"/>
        </pc:sldMkLst>
        <pc:spChg chg="mod">
          <ac:chgData name="Kay Sauter" userId="38d24d315bc5edcd" providerId="LiveId" clId="{A3BE04E8-A326-4383-8619-5784CF0AB785}" dt="2021-08-11T14:04:11.213" v="1990" actId="1076"/>
          <ac:spMkLst>
            <pc:docMk/>
            <pc:sldMk cId="4016104995" sldId="295"/>
            <ac:spMk id="4" creationId="{00C109FA-416E-4590-AA59-3C76A5AFC36B}"/>
          </ac:spMkLst>
        </pc:spChg>
        <pc:picChg chg="add del">
          <ac:chgData name="Kay Sauter" userId="38d24d315bc5edcd" providerId="LiveId" clId="{A3BE04E8-A326-4383-8619-5784CF0AB785}" dt="2021-08-11T14:04:13.211" v="1993" actId="478"/>
          <ac:picMkLst>
            <pc:docMk/>
            <pc:sldMk cId="4016104995" sldId="295"/>
            <ac:picMk id="3" creationId="{25944A77-D111-450A-A108-D02AE1A3F8C5}"/>
          </ac:picMkLst>
        </pc:picChg>
        <pc:picChg chg="add del mod">
          <ac:chgData name="Kay Sauter" userId="38d24d315bc5edcd" providerId="LiveId" clId="{A3BE04E8-A326-4383-8619-5784CF0AB785}" dt="2021-08-11T14:04:15.718" v="1995" actId="22"/>
          <ac:picMkLst>
            <pc:docMk/>
            <pc:sldMk cId="4016104995" sldId="295"/>
            <ac:picMk id="5" creationId="{47EE8996-E57A-4D53-91BF-096DD0F5B979}"/>
          </ac:picMkLst>
        </pc:picChg>
      </pc:sldChg>
      <pc:sldChg chg="modSp mod">
        <pc:chgData name="Kay Sauter" userId="38d24d315bc5edcd" providerId="LiveId" clId="{A3BE04E8-A326-4383-8619-5784CF0AB785}" dt="2021-08-12T14:17:10.317" v="2533" actId="6549"/>
        <pc:sldMkLst>
          <pc:docMk/>
          <pc:sldMk cId="10205965" sldId="298"/>
        </pc:sldMkLst>
        <pc:spChg chg="mod">
          <ac:chgData name="Kay Sauter" userId="38d24d315bc5edcd" providerId="LiveId" clId="{A3BE04E8-A326-4383-8619-5784CF0AB785}" dt="2021-08-12T14:17:10.317" v="2533" actId="6549"/>
          <ac:spMkLst>
            <pc:docMk/>
            <pc:sldMk cId="10205965" sldId="298"/>
            <ac:spMk id="3" creationId="{0B7252C3-5AF6-4994-8978-C3CD47B2E7F7}"/>
          </ac:spMkLst>
        </pc:spChg>
        <pc:picChg chg="mod">
          <ac:chgData name="Kay Sauter" userId="38d24d315bc5edcd" providerId="LiveId" clId="{A3BE04E8-A326-4383-8619-5784CF0AB785}" dt="2021-08-10T16:05:13.091" v="1235" actId="1076"/>
          <ac:picMkLst>
            <pc:docMk/>
            <pc:sldMk cId="10205965" sldId="298"/>
            <ac:picMk id="5" creationId="{760AEACA-76FB-401D-88D8-B716A07DCED7}"/>
          </ac:picMkLst>
        </pc:picChg>
      </pc:sldChg>
      <pc:sldChg chg="del">
        <pc:chgData name="Kay Sauter" userId="38d24d315bc5edcd" providerId="LiveId" clId="{A3BE04E8-A326-4383-8619-5784CF0AB785}" dt="2021-08-11T14:02:37.654" v="1981" actId="47"/>
        <pc:sldMkLst>
          <pc:docMk/>
          <pc:sldMk cId="2317122499" sldId="299"/>
        </pc:sldMkLst>
      </pc:sldChg>
      <pc:sldChg chg="addSp delSp modSp mod modAnim">
        <pc:chgData name="Kay Sauter" userId="38d24d315bc5edcd" providerId="LiveId" clId="{A3BE04E8-A326-4383-8619-5784CF0AB785}" dt="2021-08-12T21:28:56.264" v="3987" actId="20577"/>
        <pc:sldMkLst>
          <pc:docMk/>
          <pc:sldMk cId="2529823458" sldId="300"/>
        </pc:sldMkLst>
        <pc:spChg chg="mod">
          <ac:chgData name="Kay Sauter" userId="38d24d315bc5edcd" providerId="LiveId" clId="{A3BE04E8-A326-4383-8619-5784CF0AB785}" dt="2021-08-12T21:28:56.264" v="3987" actId="20577"/>
          <ac:spMkLst>
            <pc:docMk/>
            <pc:sldMk cId="2529823458" sldId="300"/>
            <ac:spMk id="3" creationId="{CD065401-1F40-4129-A4BB-09A34938D110}"/>
          </ac:spMkLst>
        </pc:spChg>
        <pc:spChg chg="add del">
          <ac:chgData name="Kay Sauter" userId="38d24d315bc5edcd" providerId="LiveId" clId="{A3BE04E8-A326-4383-8619-5784CF0AB785}" dt="2021-08-10T14:37:41.770" v="1037" actId="22"/>
          <ac:spMkLst>
            <pc:docMk/>
            <pc:sldMk cId="2529823458" sldId="300"/>
            <ac:spMk id="5" creationId="{971879D6-F712-4B88-B537-BE625566CF94}"/>
          </ac:spMkLst>
        </pc:spChg>
        <pc:picChg chg="add del mod">
          <ac:chgData name="Kay Sauter" userId="38d24d315bc5edcd" providerId="LiveId" clId="{A3BE04E8-A326-4383-8619-5784CF0AB785}" dt="2021-08-10T15:20:00.374" v="1045" actId="478"/>
          <ac:picMkLst>
            <pc:docMk/>
            <pc:sldMk cId="2529823458" sldId="300"/>
            <ac:picMk id="6" creationId="{6A406EF3-BBF9-4094-8BFF-0FA396575DCE}"/>
          </ac:picMkLst>
        </pc:picChg>
        <pc:picChg chg="add del mod">
          <ac:chgData name="Kay Sauter" userId="38d24d315bc5edcd" providerId="LiveId" clId="{A3BE04E8-A326-4383-8619-5784CF0AB785}" dt="2021-08-10T16:04:39.334" v="1230" actId="478"/>
          <ac:picMkLst>
            <pc:docMk/>
            <pc:sldMk cId="2529823458" sldId="300"/>
            <ac:picMk id="7" creationId="{1563CCA5-F977-496D-9A2A-C47FDDF17FCA}"/>
          </ac:picMkLst>
        </pc:picChg>
        <pc:picChg chg="add mod">
          <ac:chgData name="Kay Sauter" userId="38d24d315bc5edcd" providerId="LiveId" clId="{A3BE04E8-A326-4383-8619-5784CF0AB785}" dt="2021-08-11T15:05:34.367" v="2319" actId="1076"/>
          <ac:picMkLst>
            <pc:docMk/>
            <pc:sldMk cId="2529823458" sldId="300"/>
            <ac:picMk id="8" creationId="{730CC8EC-7FB0-4929-A12F-A41CB7176362}"/>
          </ac:picMkLst>
        </pc:picChg>
      </pc:sldChg>
      <pc:sldChg chg="del">
        <pc:chgData name="Kay Sauter" userId="38d24d315bc5edcd" providerId="LiveId" clId="{A3BE04E8-A326-4383-8619-5784CF0AB785}" dt="2021-08-10T14:10:42.570" v="976" actId="47"/>
        <pc:sldMkLst>
          <pc:docMk/>
          <pc:sldMk cId="3783450490" sldId="301"/>
        </pc:sldMkLst>
      </pc:sldChg>
      <pc:sldChg chg="add del">
        <pc:chgData name="Kay Sauter" userId="38d24d315bc5edcd" providerId="LiveId" clId="{A3BE04E8-A326-4383-8619-5784CF0AB785}" dt="2021-08-16T12:28:01.681" v="4114" actId="47"/>
        <pc:sldMkLst>
          <pc:docMk/>
          <pc:sldMk cId="3276831461" sldId="302"/>
        </pc:sldMkLst>
      </pc:sldChg>
      <pc:sldChg chg="addSp delSp modSp mod modTransition">
        <pc:chgData name="Kay Sauter" userId="38d24d315bc5edcd" providerId="LiveId" clId="{A3BE04E8-A326-4383-8619-5784CF0AB785}" dt="2021-08-12T14:15:55.856" v="2507" actId="1076"/>
        <pc:sldMkLst>
          <pc:docMk/>
          <pc:sldMk cId="3687340533" sldId="306"/>
        </pc:sldMkLst>
        <pc:spChg chg="del">
          <ac:chgData name="Kay Sauter" userId="38d24d315bc5edcd" providerId="LiveId" clId="{A3BE04E8-A326-4383-8619-5784CF0AB785}" dt="2021-08-11T14:09:41.622" v="2035" actId="478"/>
          <ac:spMkLst>
            <pc:docMk/>
            <pc:sldMk cId="3687340533" sldId="306"/>
            <ac:spMk id="18" creationId="{B76A9DC6-0177-441A-AAF1-FE7924C99577}"/>
          </ac:spMkLst>
        </pc:spChg>
        <pc:picChg chg="add del mod">
          <ac:chgData name="Kay Sauter" userId="38d24d315bc5edcd" providerId="LiveId" clId="{A3BE04E8-A326-4383-8619-5784CF0AB785}" dt="2021-08-11T14:21:32.165" v="2038" actId="478"/>
          <ac:picMkLst>
            <pc:docMk/>
            <pc:sldMk cId="3687340533" sldId="306"/>
            <ac:picMk id="3" creationId="{C0F5C558-D3E7-46C8-B620-BECB22E681C3}"/>
          </ac:picMkLst>
        </pc:picChg>
        <pc:picChg chg="add del mod">
          <ac:chgData name="Kay Sauter" userId="38d24d315bc5edcd" providerId="LiveId" clId="{A3BE04E8-A326-4383-8619-5784CF0AB785}" dt="2021-08-11T14:25:14.244" v="2052" actId="478"/>
          <ac:picMkLst>
            <pc:docMk/>
            <pc:sldMk cId="3687340533" sldId="306"/>
            <ac:picMk id="5" creationId="{27265E47-92FC-4FBD-B4A5-7BC526EF37E2}"/>
          </ac:picMkLst>
        </pc:picChg>
        <pc:picChg chg="add del mod">
          <ac:chgData name="Kay Sauter" userId="38d24d315bc5edcd" providerId="LiveId" clId="{A3BE04E8-A326-4383-8619-5784CF0AB785}" dt="2021-08-11T14:25:30.164" v="2055" actId="478"/>
          <ac:picMkLst>
            <pc:docMk/>
            <pc:sldMk cId="3687340533" sldId="306"/>
            <ac:picMk id="7" creationId="{E536D82E-8846-4427-9E8E-CB246FB3774E}"/>
          </ac:picMkLst>
        </pc:picChg>
        <pc:picChg chg="add mod">
          <ac:chgData name="Kay Sauter" userId="38d24d315bc5edcd" providerId="LiveId" clId="{A3BE04E8-A326-4383-8619-5784CF0AB785}" dt="2021-08-11T14:25:18.177" v="2054" actId="1076"/>
          <ac:picMkLst>
            <pc:docMk/>
            <pc:sldMk cId="3687340533" sldId="306"/>
            <ac:picMk id="9" creationId="{25BC00E4-507A-4C5A-8E55-6A30E28B9E36}"/>
          </ac:picMkLst>
        </pc:picChg>
        <pc:picChg chg="add mod modCrop">
          <ac:chgData name="Kay Sauter" userId="38d24d315bc5edcd" providerId="LiveId" clId="{A3BE04E8-A326-4383-8619-5784CF0AB785}" dt="2021-08-12T14:15:55.856" v="2507" actId="1076"/>
          <ac:picMkLst>
            <pc:docMk/>
            <pc:sldMk cId="3687340533" sldId="306"/>
            <ac:picMk id="11" creationId="{274574A8-E401-4A09-99E8-5897A8B05A44}"/>
          </ac:picMkLst>
        </pc:picChg>
        <pc:picChg chg="del">
          <ac:chgData name="Kay Sauter" userId="38d24d315bc5edcd" providerId="LiveId" clId="{A3BE04E8-A326-4383-8619-5784CF0AB785}" dt="2021-08-11T14:21:41.182" v="2043" actId="478"/>
          <ac:picMkLst>
            <pc:docMk/>
            <pc:sldMk cId="3687340533" sldId="306"/>
            <ac:picMk id="14" creationId="{9CF97352-7FBE-4386-A6D4-C31E81176D44}"/>
          </ac:picMkLst>
        </pc:picChg>
        <pc:picChg chg="del">
          <ac:chgData name="Kay Sauter" userId="38d24d315bc5edcd" providerId="LiveId" clId="{A3BE04E8-A326-4383-8619-5784CF0AB785}" dt="2021-08-11T14:22:14.797" v="2045" actId="478"/>
          <ac:picMkLst>
            <pc:docMk/>
            <pc:sldMk cId="3687340533" sldId="306"/>
            <ac:picMk id="16" creationId="{E1E62A14-D931-46EC-BECF-848473DB2A1D}"/>
          </ac:picMkLst>
        </pc:picChg>
      </pc:sldChg>
      <pc:sldChg chg="addSp delSp modSp mod modTransition">
        <pc:chgData name="Kay Sauter" userId="38d24d315bc5edcd" providerId="LiveId" clId="{A3BE04E8-A326-4383-8619-5784CF0AB785}" dt="2021-08-12T14:13:57.733" v="2483"/>
        <pc:sldMkLst>
          <pc:docMk/>
          <pc:sldMk cId="3399738520" sldId="307"/>
        </pc:sldMkLst>
        <pc:spChg chg="del">
          <ac:chgData name="Kay Sauter" userId="38d24d315bc5edcd" providerId="LiveId" clId="{A3BE04E8-A326-4383-8619-5784CF0AB785}" dt="2021-08-11T14:28:46.140" v="2068" actId="478"/>
          <ac:spMkLst>
            <pc:docMk/>
            <pc:sldMk cId="3399738520" sldId="307"/>
            <ac:spMk id="7" creationId="{EB693B55-1579-4CDE-88EF-7AD06D463261}"/>
          </ac:spMkLst>
        </pc:spChg>
        <pc:picChg chg="add mod">
          <ac:chgData name="Kay Sauter" userId="38d24d315bc5edcd" providerId="LiveId" clId="{A3BE04E8-A326-4383-8619-5784CF0AB785}" dt="2021-08-11T14:29:54.175" v="2076" actId="1076"/>
          <ac:picMkLst>
            <pc:docMk/>
            <pc:sldMk cId="3399738520" sldId="307"/>
            <ac:picMk id="3" creationId="{2CE6A033-DBCE-41DE-93E5-02424235BF82}"/>
          </ac:picMkLst>
        </pc:picChg>
        <pc:picChg chg="del">
          <ac:chgData name="Kay Sauter" userId="38d24d315bc5edcd" providerId="LiveId" clId="{A3BE04E8-A326-4383-8619-5784CF0AB785}" dt="2021-08-11T14:28:37.029" v="2063" actId="478"/>
          <ac:picMkLst>
            <pc:docMk/>
            <pc:sldMk cId="3399738520" sldId="307"/>
            <ac:picMk id="4" creationId="{64EF095D-73A0-4B06-9050-86FE37825416}"/>
          </ac:picMkLst>
        </pc:picChg>
        <pc:picChg chg="add mod">
          <ac:chgData name="Kay Sauter" userId="38d24d315bc5edcd" providerId="LiveId" clId="{A3BE04E8-A326-4383-8619-5784CF0AB785}" dt="2021-08-11T14:30:02.482" v="2077" actId="14100"/>
          <ac:picMkLst>
            <pc:docMk/>
            <pc:sldMk cId="3399738520" sldId="307"/>
            <ac:picMk id="6" creationId="{6D32B8BD-611D-48D2-B290-50149D1C05EE}"/>
          </ac:picMkLst>
        </pc:picChg>
        <pc:picChg chg="del">
          <ac:chgData name="Kay Sauter" userId="38d24d315bc5edcd" providerId="LiveId" clId="{A3BE04E8-A326-4383-8619-5784CF0AB785}" dt="2021-08-11T14:28:55.047" v="2069" actId="478"/>
          <ac:picMkLst>
            <pc:docMk/>
            <pc:sldMk cId="3399738520" sldId="307"/>
            <ac:picMk id="11" creationId="{E0F59733-4B87-48A4-9FB2-5541E327C5A5}"/>
          </ac:picMkLst>
        </pc:picChg>
      </pc:sldChg>
      <pc:sldChg chg="addSp delSp modSp mod">
        <pc:chgData name="Kay Sauter" userId="38d24d315bc5edcd" providerId="LiveId" clId="{A3BE04E8-A326-4383-8619-5784CF0AB785}" dt="2021-08-11T14:32:03.401" v="2089" actId="14100"/>
        <pc:sldMkLst>
          <pc:docMk/>
          <pc:sldMk cId="1320044110" sldId="308"/>
        </pc:sldMkLst>
        <pc:spChg chg="del">
          <ac:chgData name="Kay Sauter" userId="38d24d315bc5edcd" providerId="LiveId" clId="{A3BE04E8-A326-4383-8619-5784CF0AB785}" dt="2021-08-11T14:31:17.572" v="2082" actId="478"/>
          <ac:spMkLst>
            <pc:docMk/>
            <pc:sldMk cId="1320044110" sldId="308"/>
            <ac:spMk id="7" creationId="{EB693B55-1579-4CDE-88EF-7AD06D463261}"/>
          </ac:spMkLst>
        </pc:spChg>
        <pc:picChg chg="del">
          <ac:chgData name="Kay Sauter" userId="38d24d315bc5edcd" providerId="LiveId" clId="{A3BE04E8-A326-4383-8619-5784CF0AB785}" dt="2021-08-11T14:31:14.162" v="2078" actId="478"/>
          <ac:picMkLst>
            <pc:docMk/>
            <pc:sldMk cId="1320044110" sldId="308"/>
            <ac:picMk id="3" creationId="{9C43C823-734E-48E9-ACA6-C2ADFDC628DB}"/>
          </ac:picMkLst>
        </pc:picChg>
        <pc:picChg chg="add mod">
          <ac:chgData name="Kay Sauter" userId="38d24d315bc5edcd" providerId="LiveId" clId="{A3BE04E8-A326-4383-8619-5784CF0AB785}" dt="2021-08-11T14:31:20.522" v="2083" actId="1076"/>
          <ac:picMkLst>
            <pc:docMk/>
            <pc:sldMk cId="1320044110" sldId="308"/>
            <ac:picMk id="4" creationId="{207B7D03-EDFD-4BCC-B078-6DE62F40AA2D}"/>
          </ac:picMkLst>
        </pc:picChg>
        <pc:picChg chg="del">
          <ac:chgData name="Kay Sauter" userId="38d24d315bc5edcd" providerId="LiveId" clId="{A3BE04E8-A326-4383-8619-5784CF0AB785}" dt="2021-08-11T14:31:32.701" v="2084" actId="478"/>
          <ac:picMkLst>
            <pc:docMk/>
            <pc:sldMk cId="1320044110" sldId="308"/>
            <ac:picMk id="6" creationId="{8662C35D-3A9E-4C93-ADA3-6A47FFA8825C}"/>
          </ac:picMkLst>
        </pc:picChg>
        <pc:picChg chg="add mod">
          <ac:chgData name="Kay Sauter" userId="38d24d315bc5edcd" providerId="LiveId" clId="{A3BE04E8-A326-4383-8619-5784CF0AB785}" dt="2021-08-11T14:32:03.401" v="2089" actId="14100"/>
          <ac:picMkLst>
            <pc:docMk/>
            <pc:sldMk cId="1320044110" sldId="308"/>
            <ac:picMk id="8" creationId="{ABBCAB0B-11C3-4D0F-8D30-2024D7755404}"/>
          </ac:picMkLst>
        </pc:picChg>
      </pc:sldChg>
      <pc:sldChg chg="del">
        <pc:chgData name="Kay Sauter" userId="38d24d315bc5edcd" providerId="LiveId" clId="{A3BE04E8-A326-4383-8619-5784CF0AB785}" dt="2021-08-11T14:36:12.515" v="2115" actId="47"/>
        <pc:sldMkLst>
          <pc:docMk/>
          <pc:sldMk cId="2337639150" sldId="309"/>
        </pc:sldMkLst>
      </pc:sldChg>
      <pc:sldChg chg="del">
        <pc:chgData name="Kay Sauter" userId="38d24d315bc5edcd" providerId="LiveId" clId="{A3BE04E8-A326-4383-8619-5784CF0AB785}" dt="2021-08-11T14:39:52.359" v="2135" actId="47"/>
        <pc:sldMkLst>
          <pc:docMk/>
          <pc:sldMk cId="426783235" sldId="310"/>
        </pc:sldMkLst>
      </pc:sldChg>
      <pc:sldChg chg="modSp mod">
        <pc:chgData name="Kay Sauter" userId="38d24d315bc5edcd" providerId="LiveId" clId="{A3BE04E8-A326-4383-8619-5784CF0AB785}" dt="2021-08-12T14:06:08.649" v="2395" actId="20577"/>
        <pc:sldMkLst>
          <pc:docMk/>
          <pc:sldMk cId="2531585274" sldId="311"/>
        </pc:sldMkLst>
        <pc:spChg chg="mod">
          <ac:chgData name="Kay Sauter" userId="38d24d315bc5edcd" providerId="LiveId" clId="{A3BE04E8-A326-4383-8619-5784CF0AB785}" dt="2021-08-12T14:06:08.649" v="2395" actId="20577"/>
          <ac:spMkLst>
            <pc:docMk/>
            <pc:sldMk cId="2531585274" sldId="311"/>
            <ac:spMk id="3" creationId="{5E26550C-3FB2-485D-A157-0A8EA884C734}"/>
          </ac:spMkLst>
        </pc:spChg>
      </pc:sldChg>
      <pc:sldChg chg="modSp modAnim">
        <pc:chgData name="Kay Sauter" userId="38d24d315bc5edcd" providerId="LiveId" clId="{A3BE04E8-A326-4383-8619-5784CF0AB785}" dt="2021-08-12T14:18:46.428" v="2598" actId="6549"/>
        <pc:sldMkLst>
          <pc:docMk/>
          <pc:sldMk cId="3498328397" sldId="313"/>
        </pc:sldMkLst>
        <pc:spChg chg="mod">
          <ac:chgData name="Kay Sauter" userId="38d24d315bc5edcd" providerId="LiveId" clId="{A3BE04E8-A326-4383-8619-5784CF0AB785}" dt="2021-08-12T14:18:46.428" v="2598" actId="6549"/>
          <ac:spMkLst>
            <pc:docMk/>
            <pc:sldMk cId="3498328397" sldId="313"/>
            <ac:spMk id="3" creationId="{72E19C7D-C15C-44BE-9FB5-0475DF8AFE5B}"/>
          </ac:spMkLst>
        </pc:spChg>
      </pc:sldChg>
      <pc:sldChg chg="modSp modAnim">
        <pc:chgData name="Kay Sauter" userId="38d24d315bc5edcd" providerId="LiveId" clId="{A3BE04E8-A326-4383-8619-5784CF0AB785}" dt="2021-08-12T14:37:08.335" v="3524" actId="20577"/>
        <pc:sldMkLst>
          <pc:docMk/>
          <pc:sldMk cId="1540378303" sldId="314"/>
        </pc:sldMkLst>
        <pc:spChg chg="mod">
          <ac:chgData name="Kay Sauter" userId="38d24d315bc5edcd" providerId="LiveId" clId="{A3BE04E8-A326-4383-8619-5784CF0AB785}" dt="2021-08-12T14:37:08.335" v="3524" actId="20577"/>
          <ac:spMkLst>
            <pc:docMk/>
            <pc:sldMk cId="1540378303" sldId="314"/>
            <ac:spMk id="3" creationId="{72E19C7D-C15C-44BE-9FB5-0475DF8AFE5B}"/>
          </ac:spMkLst>
        </pc:spChg>
      </pc:sldChg>
      <pc:sldChg chg="modSp mod">
        <pc:chgData name="Kay Sauter" userId="38d24d315bc5edcd" providerId="LiveId" clId="{A3BE04E8-A326-4383-8619-5784CF0AB785}" dt="2021-08-12T14:06:36.865" v="2417" actId="20577"/>
        <pc:sldMkLst>
          <pc:docMk/>
          <pc:sldMk cId="542145962" sldId="315"/>
        </pc:sldMkLst>
        <pc:spChg chg="mod">
          <ac:chgData name="Kay Sauter" userId="38d24d315bc5edcd" providerId="LiveId" clId="{A3BE04E8-A326-4383-8619-5784CF0AB785}" dt="2021-08-11T14:41:04.355" v="2167" actId="20577"/>
          <ac:spMkLst>
            <pc:docMk/>
            <pc:sldMk cId="542145962" sldId="315"/>
            <ac:spMk id="2" creationId="{3FCFB519-6ADC-4D52-99E9-57C11AE36878}"/>
          </ac:spMkLst>
        </pc:spChg>
        <pc:spChg chg="mod">
          <ac:chgData name="Kay Sauter" userId="38d24d315bc5edcd" providerId="LiveId" clId="{A3BE04E8-A326-4383-8619-5784CF0AB785}" dt="2021-08-10T15:44:35.786" v="1223" actId="14100"/>
          <ac:spMkLst>
            <pc:docMk/>
            <pc:sldMk cId="542145962" sldId="315"/>
            <ac:spMk id="3" creationId="{C75F2402-E923-481D-8E57-D54D2658241F}"/>
          </ac:spMkLst>
        </pc:spChg>
        <pc:spChg chg="mod">
          <ac:chgData name="Kay Sauter" userId="38d24d315bc5edcd" providerId="LiveId" clId="{A3BE04E8-A326-4383-8619-5784CF0AB785}" dt="2021-08-12T14:06:36.865" v="2417" actId="20577"/>
          <ac:spMkLst>
            <pc:docMk/>
            <pc:sldMk cId="542145962" sldId="315"/>
            <ac:spMk id="7" creationId="{4483361C-A70E-4A93-A3A2-509A0A3E0955}"/>
          </ac:spMkLst>
        </pc:spChg>
        <pc:grpChg chg="mod">
          <ac:chgData name="Kay Sauter" userId="38d24d315bc5edcd" providerId="LiveId" clId="{A3BE04E8-A326-4383-8619-5784CF0AB785}" dt="2021-08-10T15:44:02.394" v="1178" actId="1035"/>
          <ac:grpSpMkLst>
            <pc:docMk/>
            <pc:sldMk cId="542145962" sldId="315"/>
            <ac:grpSpMk id="4" creationId="{3BA6D7A7-C0BE-4AC9-9FBF-6A68E68BBB40}"/>
          </ac:grpSpMkLst>
        </pc:grpChg>
      </pc:sldChg>
      <pc:sldChg chg="addSp delSp modSp mod delAnim modAnim">
        <pc:chgData name="Kay Sauter" userId="38d24d315bc5edcd" providerId="LiveId" clId="{A3BE04E8-A326-4383-8619-5784CF0AB785}" dt="2021-08-10T15:56:48.135" v="1228" actId="1076"/>
        <pc:sldMkLst>
          <pc:docMk/>
          <pc:sldMk cId="4112108599" sldId="316"/>
        </pc:sldMkLst>
        <pc:spChg chg="del mod">
          <ac:chgData name="Kay Sauter" userId="38d24d315bc5edcd" providerId="LiveId" clId="{A3BE04E8-A326-4383-8619-5784CF0AB785}" dt="2021-08-10T12:58:19.151" v="844" actId="22"/>
          <ac:spMkLst>
            <pc:docMk/>
            <pc:sldMk cId="4112108599" sldId="316"/>
            <ac:spMk id="3" creationId="{CD065401-1F40-4129-A4BB-09A34938D110}"/>
          </ac:spMkLst>
        </pc:spChg>
        <pc:spChg chg="add mod">
          <ac:chgData name="Kay Sauter" userId="38d24d315bc5edcd" providerId="LiveId" clId="{A3BE04E8-A326-4383-8619-5784CF0AB785}" dt="2021-08-10T14:25:00.981" v="990" actId="1076"/>
          <ac:spMkLst>
            <pc:docMk/>
            <pc:sldMk cId="4112108599" sldId="316"/>
            <ac:spMk id="10" creationId="{F173500F-451A-436A-B516-268D0E5A83B0}"/>
          </ac:spMkLst>
        </pc:spChg>
        <pc:spChg chg="add del mod">
          <ac:chgData name="Kay Sauter" userId="38d24d315bc5edcd" providerId="LiveId" clId="{A3BE04E8-A326-4383-8619-5784CF0AB785}" dt="2021-08-10T14:24:49.481" v="988" actId="478"/>
          <ac:spMkLst>
            <pc:docMk/>
            <pc:sldMk cId="4112108599" sldId="316"/>
            <ac:spMk id="12" creationId="{46724D73-0ECE-4917-823A-0E19477DD6A1}"/>
          </ac:spMkLst>
        </pc:spChg>
        <pc:spChg chg="add mod">
          <ac:chgData name="Kay Sauter" userId="38d24d315bc5edcd" providerId="LiveId" clId="{A3BE04E8-A326-4383-8619-5784CF0AB785}" dt="2021-08-10T14:26:54.109" v="1035" actId="1076"/>
          <ac:spMkLst>
            <pc:docMk/>
            <pc:sldMk cId="4112108599" sldId="316"/>
            <ac:spMk id="19" creationId="{FD83A281-7071-48DB-B2C2-5082895CABB1}"/>
          </ac:spMkLst>
        </pc:spChg>
        <pc:picChg chg="add del mod ord">
          <ac:chgData name="Kay Sauter" userId="38d24d315bc5edcd" providerId="LiveId" clId="{A3BE04E8-A326-4383-8619-5784CF0AB785}" dt="2021-08-10T14:23:56.956" v="977" actId="478"/>
          <ac:picMkLst>
            <pc:docMk/>
            <pc:sldMk cId="4112108599" sldId="316"/>
            <ac:picMk id="5" creationId="{C53E2E50-311B-4F89-B748-455162C1F26E}"/>
          </ac:picMkLst>
        </pc:picChg>
        <pc:picChg chg="add mod ord">
          <ac:chgData name="Kay Sauter" userId="38d24d315bc5edcd" providerId="LiveId" clId="{A3BE04E8-A326-4383-8619-5784CF0AB785}" dt="2021-08-10T14:07:57.105" v="910" actId="171"/>
          <ac:picMkLst>
            <pc:docMk/>
            <pc:sldMk cId="4112108599" sldId="316"/>
            <ac:picMk id="9" creationId="{3DA13E30-51CD-4459-B6C6-2AF451A9C0EB}"/>
          </ac:picMkLst>
        </pc:picChg>
        <pc:picChg chg="add del mod ord">
          <ac:chgData name="Kay Sauter" userId="38d24d315bc5edcd" providerId="LiveId" clId="{A3BE04E8-A326-4383-8619-5784CF0AB785}" dt="2021-08-10T14:25:11.257" v="991" actId="478"/>
          <ac:picMkLst>
            <pc:docMk/>
            <pc:sldMk cId="4112108599" sldId="316"/>
            <ac:picMk id="14" creationId="{B8A525CB-9FC4-4F8C-8A9C-91C0BBAFF6B1}"/>
          </ac:picMkLst>
        </pc:picChg>
        <pc:picChg chg="add mod ord">
          <ac:chgData name="Kay Sauter" userId="38d24d315bc5edcd" providerId="LiveId" clId="{A3BE04E8-A326-4383-8619-5784CF0AB785}" dt="2021-08-10T14:26:01.505" v="998" actId="171"/>
          <ac:picMkLst>
            <pc:docMk/>
            <pc:sldMk cId="4112108599" sldId="316"/>
            <ac:picMk id="17" creationId="{2D9B4096-B247-4B81-98E9-EADBCACA6C35}"/>
          </ac:picMkLst>
        </pc:picChg>
        <pc:picChg chg="mod">
          <ac:chgData name="Kay Sauter" userId="38d24d315bc5edcd" providerId="LiveId" clId="{A3BE04E8-A326-4383-8619-5784CF0AB785}" dt="2021-08-10T15:56:48.135" v="1228" actId="1076"/>
          <ac:picMkLst>
            <pc:docMk/>
            <pc:sldMk cId="4112108599" sldId="316"/>
            <ac:picMk id="1026" creationId="{9DE0F33A-6608-42DE-99B4-0DFCE026C3F5}"/>
          </ac:picMkLst>
        </pc:picChg>
        <pc:cxnChg chg="add mod">
          <ac:chgData name="Kay Sauter" userId="38d24d315bc5edcd" providerId="LiveId" clId="{A3BE04E8-A326-4383-8619-5784CF0AB785}" dt="2021-08-10T14:26:10.933" v="999" actId="14100"/>
          <ac:cxnSpMkLst>
            <pc:docMk/>
            <pc:sldMk cId="4112108599" sldId="316"/>
            <ac:cxnSpMk id="7" creationId="{65C64BB8-F7E4-4229-AF6A-70DDA97C47A7}"/>
          </ac:cxnSpMkLst>
        </pc:cxnChg>
      </pc:sldChg>
      <pc:sldChg chg="modSp del">
        <pc:chgData name="Kay Sauter" userId="38d24d315bc5edcd" providerId="LiveId" clId="{A3BE04E8-A326-4383-8619-5784CF0AB785}" dt="2021-08-12T14:11:23.997" v="2447" actId="2696"/>
        <pc:sldMkLst>
          <pc:docMk/>
          <pc:sldMk cId="2537129016" sldId="317"/>
        </pc:sldMkLst>
        <pc:picChg chg="mod">
          <ac:chgData name="Kay Sauter" userId="38d24d315bc5edcd" providerId="LiveId" clId="{A3BE04E8-A326-4383-8619-5784CF0AB785}" dt="2021-08-10T15:56:54.681" v="1229" actId="1076"/>
          <ac:picMkLst>
            <pc:docMk/>
            <pc:sldMk cId="2537129016" sldId="317"/>
            <ac:picMk id="1026" creationId="{9DE0F33A-6608-42DE-99B4-0DFCE026C3F5}"/>
          </ac:picMkLst>
        </pc:picChg>
      </pc:sldChg>
      <pc:sldChg chg="addSp delSp modSp mod delAnim">
        <pc:chgData name="Kay Sauter" userId="38d24d315bc5edcd" providerId="LiveId" clId="{A3BE04E8-A326-4383-8619-5784CF0AB785}" dt="2021-08-11T13:11:51.808" v="1909" actId="1076"/>
        <pc:sldMkLst>
          <pc:docMk/>
          <pc:sldMk cId="3111700825" sldId="318"/>
        </pc:sldMkLst>
        <pc:spChg chg="mod">
          <ac:chgData name="Kay Sauter" userId="38d24d315bc5edcd" providerId="LiveId" clId="{A3BE04E8-A326-4383-8619-5784CF0AB785}" dt="2021-08-11T12:06:20.281" v="1480" actId="20577"/>
          <ac:spMkLst>
            <pc:docMk/>
            <pc:sldMk cId="3111700825" sldId="318"/>
            <ac:spMk id="2" creationId="{AA0C43FA-DCE4-4388-A219-8050D31D8B1D}"/>
          </ac:spMkLst>
        </pc:spChg>
        <pc:spChg chg="del">
          <ac:chgData name="Kay Sauter" userId="38d24d315bc5edcd" providerId="LiveId" clId="{A3BE04E8-A326-4383-8619-5784CF0AB785}" dt="2021-08-11T12:27:15.757" v="1528" actId="478"/>
          <ac:spMkLst>
            <pc:docMk/>
            <pc:sldMk cId="3111700825" sldId="318"/>
            <ac:spMk id="3" creationId="{72E19C7D-C15C-44BE-9FB5-0475DF8AFE5B}"/>
          </ac:spMkLst>
        </pc:spChg>
        <pc:spChg chg="add mod">
          <ac:chgData name="Kay Sauter" userId="38d24d315bc5edcd" providerId="LiveId" clId="{A3BE04E8-A326-4383-8619-5784CF0AB785}" dt="2021-08-11T12:37:03.358" v="1679" actId="20577"/>
          <ac:spMkLst>
            <pc:docMk/>
            <pc:sldMk cId="3111700825" sldId="318"/>
            <ac:spMk id="8" creationId="{8327CEB1-02BA-4138-88C3-E3CE699655A0}"/>
          </ac:spMkLst>
        </pc:spChg>
        <pc:picChg chg="add del mod">
          <ac:chgData name="Kay Sauter" userId="38d24d315bc5edcd" providerId="LiveId" clId="{A3BE04E8-A326-4383-8619-5784CF0AB785}" dt="2021-08-11T12:05:54.194" v="1456" actId="22"/>
          <ac:picMkLst>
            <pc:docMk/>
            <pc:sldMk cId="3111700825" sldId="318"/>
            <ac:picMk id="5" creationId="{82E4349B-2EC8-46CE-873E-9B8C8065FC7F}"/>
          </ac:picMkLst>
        </pc:picChg>
        <pc:picChg chg="mod">
          <ac:chgData name="Kay Sauter" userId="38d24d315bc5edcd" providerId="LiveId" clId="{A3BE04E8-A326-4383-8619-5784CF0AB785}" dt="2021-08-11T12:32:11.510" v="1634" actId="1076"/>
          <ac:picMkLst>
            <pc:docMk/>
            <pc:sldMk cId="3111700825" sldId="318"/>
            <ac:picMk id="6" creationId="{AC12F1C1-5453-430D-8733-6123D47B9620}"/>
          </ac:picMkLst>
        </pc:picChg>
        <pc:picChg chg="add del mod">
          <ac:chgData name="Kay Sauter" userId="38d24d315bc5edcd" providerId="LiveId" clId="{A3BE04E8-A326-4383-8619-5784CF0AB785}" dt="2021-08-11T13:08:27.332" v="1878" actId="478"/>
          <ac:picMkLst>
            <pc:docMk/>
            <pc:sldMk cId="3111700825" sldId="318"/>
            <ac:picMk id="10" creationId="{EE3A0198-A0C5-4C0D-A08E-AFE06D734057}"/>
          </ac:picMkLst>
        </pc:picChg>
        <pc:picChg chg="add del mod">
          <ac:chgData name="Kay Sauter" userId="38d24d315bc5edcd" providerId="LiveId" clId="{A3BE04E8-A326-4383-8619-5784CF0AB785}" dt="2021-08-11T13:09:19.457" v="1881" actId="478"/>
          <ac:picMkLst>
            <pc:docMk/>
            <pc:sldMk cId="3111700825" sldId="318"/>
            <ac:picMk id="12" creationId="{423980AA-765D-4DB2-AF23-51E1F9587C6D}"/>
          </ac:picMkLst>
        </pc:picChg>
        <pc:picChg chg="add del mod">
          <ac:chgData name="Kay Sauter" userId="38d24d315bc5edcd" providerId="LiveId" clId="{A3BE04E8-A326-4383-8619-5784CF0AB785}" dt="2021-08-11T13:09:33.138" v="1885" actId="478"/>
          <ac:picMkLst>
            <pc:docMk/>
            <pc:sldMk cId="3111700825" sldId="318"/>
            <ac:picMk id="14" creationId="{8F2F581A-7936-446A-AEDB-0BBFB9C702C6}"/>
          </ac:picMkLst>
        </pc:picChg>
        <pc:picChg chg="add mod">
          <ac:chgData name="Kay Sauter" userId="38d24d315bc5edcd" providerId="LiveId" clId="{A3BE04E8-A326-4383-8619-5784CF0AB785}" dt="2021-08-11T13:11:51.808" v="1909" actId="1076"/>
          <ac:picMkLst>
            <pc:docMk/>
            <pc:sldMk cId="3111700825" sldId="318"/>
            <ac:picMk id="16" creationId="{6F0160FD-212B-44FF-A724-5331A2F0D748}"/>
          </ac:picMkLst>
        </pc:picChg>
        <pc:picChg chg="add del mod">
          <ac:chgData name="Kay Sauter" userId="38d24d315bc5edcd" providerId="LiveId" clId="{A3BE04E8-A326-4383-8619-5784CF0AB785}" dt="2021-08-11T13:09:48.946" v="1890" actId="21"/>
          <ac:picMkLst>
            <pc:docMk/>
            <pc:sldMk cId="3111700825" sldId="318"/>
            <ac:picMk id="18" creationId="{896EC180-13E5-48A4-9D5D-0D46E3A710E8}"/>
          </ac:picMkLst>
        </pc:picChg>
        <pc:picChg chg="add del mod">
          <ac:chgData name="Kay Sauter" userId="38d24d315bc5edcd" providerId="LiveId" clId="{A3BE04E8-A326-4383-8619-5784CF0AB785}" dt="2021-08-11T13:10:02.369" v="1894" actId="21"/>
          <ac:picMkLst>
            <pc:docMk/>
            <pc:sldMk cId="3111700825" sldId="318"/>
            <ac:picMk id="20" creationId="{E2F4C100-4002-4845-8481-BA103AFC9C94}"/>
          </ac:picMkLst>
        </pc:picChg>
      </pc:sldChg>
      <pc:sldChg chg="addSp delSp modSp mod modAnim">
        <pc:chgData name="Kay Sauter" userId="38d24d315bc5edcd" providerId="LiveId" clId="{A3BE04E8-A326-4383-8619-5784CF0AB785}" dt="2021-08-11T13:34:48.210" v="1945" actId="1076"/>
        <pc:sldMkLst>
          <pc:docMk/>
          <pc:sldMk cId="1678329336" sldId="319"/>
        </pc:sldMkLst>
        <pc:spChg chg="mod">
          <ac:chgData name="Kay Sauter" userId="38d24d315bc5edcd" providerId="LiveId" clId="{A3BE04E8-A326-4383-8619-5784CF0AB785}" dt="2021-08-11T13:25:49.689" v="1931" actId="5793"/>
          <ac:spMkLst>
            <pc:docMk/>
            <pc:sldMk cId="1678329336" sldId="319"/>
            <ac:spMk id="3" creationId="{72E19C7D-C15C-44BE-9FB5-0475DF8AFE5B}"/>
          </ac:spMkLst>
        </pc:spChg>
        <pc:picChg chg="add del mod">
          <ac:chgData name="Kay Sauter" userId="38d24d315bc5edcd" providerId="LiveId" clId="{A3BE04E8-A326-4383-8619-5784CF0AB785}" dt="2021-08-11T13:32:05.665" v="1936" actId="478"/>
          <ac:picMkLst>
            <pc:docMk/>
            <pc:sldMk cId="1678329336" sldId="319"/>
            <ac:picMk id="5" creationId="{C29E74C0-D342-43EE-BAA3-247A4925CAA1}"/>
          </ac:picMkLst>
        </pc:picChg>
        <pc:picChg chg="add del mod">
          <ac:chgData name="Kay Sauter" userId="38d24d315bc5edcd" providerId="LiveId" clId="{A3BE04E8-A326-4383-8619-5784CF0AB785}" dt="2021-08-11T13:34:45.661" v="1941" actId="478"/>
          <ac:picMkLst>
            <pc:docMk/>
            <pc:sldMk cId="1678329336" sldId="319"/>
            <ac:picMk id="7" creationId="{F4A6CE9D-8AFC-4FA2-B10A-E16C16307A9D}"/>
          </ac:picMkLst>
        </pc:picChg>
        <pc:picChg chg="add mod">
          <ac:chgData name="Kay Sauter" userId="38d24d315bc5edcd" providerId="LiveId" clId="{A3BE04E8-A326-4383-8619-5784CF0AB785}" dt="2021-08-11T13:34:48.210" v="1945" actId="1076"/>
          <ac:picMkLst>
            <pc:docMk/>
            <pc:sldMk cId="1678329336" sldId="319"/>
            <ac:picMk id="9" creationId="{38597ED0-F350-4E5E-A12C-3ADF98CF46A7}"/>
          </ac:picMkLst>
        </pc:picChg>
      </pc:sldChg>
      <pc:sldChg chg="modSp del mod ord">
        <pc:chgData name="Kay Sauter" userId="38d24d315bc5edcd" providerId="LiveId" clId="{A3BE04E8-A326-4383-8619-5784CF0AB785}" dt="2021-08-12T14:37:13.691" v="3525" actId="47"/>
        <pc:sldMkLst>
          <pc:docMk/>
          <pc:sldMk cId="3251161964" sldId="320"/>
        </pc:sldMkLst>
        <pc:spChg chg="mod">
          <ac:chgData name="Kay Sauter" userId="38d24d315bc5edcd" providerId="LiveId" clId="{A3BE04E8-A326-4383-8619-5784CF0AB785}" dt="2021-08-12T14:36:21.303" v="3462" actId="20577"/>
          <ac:spMkLst>
            <pc:docMk/>
            <pc:sldMk cId="3251161964" sldId="320"/>
            <ac:spMk id="2" creationId="{832AED8E-A9AE-4D54-93F6-4791EAB043ED}"/>
          </ac:spMkLst>
        </pc:spChg>
        <pc:spChg chg="mod">
          <ac:chgData name="Kay Sauter" userId="38d24d315bc5edcd" providerId="LiveId" clId="{A3BE04E8-A326-4383-8619-5784CF0AB785}" dt="2021-08-12T14:36:12.511" v="3456" actId="6549"/>
          <ac:spMkLst>
            <pc:docMk/>
            <pc:sldMk cId="3251161964" sldId="320"/>
            <ac:spMk id="3" creationId="{5090A13B-2695-4876-988B-5DCC2336B099}"/>
          </ac:spMkLst>
        </pc:spChg>
      </pc:sldChg>
      <pc:sldChg chg="add del">
        <pc:chgData name="Kay Sauter" userId="38d24d315bc5edcd" providerId="LiveId" clId="{A3BE04E8-A326-4383-8619-5784CF0AB785}" dt="2021-08-16T12:28:01.681" v="4114" actId="47"/>
        <pc:sldMkLst>
          <pc:docMk/>
          <pc:sldMk cId="271697040" sldId="321"/>
        </pc:sldMkLst>
      </pc:sldChg>
      <pc:sldChg chg="modSp mod modAnim">
        <pc:chgData name="Kay Sauter" userId="38d24d315bc5edcd" providerId="LiveId" clId="{A3BE04E8-A326-4383-8619-5784CF0AB785}" dt="2021-08-10T12:22:20.841" v="829" actId="313"/>
        <pc:sldMkLst>
          <pc:docMk/>
          <pc:sldMk cId="2025130752" sldId="322"/>
        </pc:sldMkLst>
        <pc:spChg chg="mod">
          <ac:chgData name="Kay Sauter" userId="38d24d315bc5edcd" providerId="LiveId" clId="{A3BE04E8-A326-4383-8619-5784CF0AB785}" dt="2021-08-10T12:22:20.841" v="829" actId="313"/>
          <ac:spMkLst>
            <pc:docMk/>
            <pc:sldMk cId="2025130752" sldId="322"/>
            <ac:spMk id="3" creationId="{72E19C7D-C15C-44BE-9FB5-0475DF8AFE5B}"/>
          </ac:spMkLst>
        </pc:spChg>
        <pc:picChg chg="mod">
          <ac:chgData name="Kay Sauter" userId="38d24d315bc5edcd" providerId="LiveId" clId="{A3BE04E8-A326-4383-8619-5784CF0AB785}" dt="2021-08-10T11:50:03.926" v="331" actId="1076"/>
          <ac:picMkLst>
            <pc:docMk/>
            <pc:sldMk cId="2025130752" sldId="322"/>
            <ac:picMk id="4" creationId="{11EB5D3E-01D8-4DD8-9AC8-EB304D1A9CFF}"/>
          </ac:picMkLst>
        </pc:picChg>
      </pc:sldChg>
      <pc:sldChg chg="addSp delSp modSp mod modAnim modNotesTx">
        <pc:chgData name="Kay Sauter" userId="38d24d315bc5edcd" providerId="LiveId" clId="{A3BE04E8-A326-4383-8619-5784CF0AB785}" dt="2021-08-11T11:52:47.223" v="1452" actId="1076"/>
        <pc:sldMkLst>
          <pc:docMk/>
          <pc:sldMk cId="1607709930" sldId="323"/>
        </pc:sldMkLst>
        <pc:spChg chg="mod">
          <ac:chgData name="Kay Sauter" userId="38d24d315bc5edcd" providerId="LiveId" clId="{A3BE04E8-A326-4383-8619-5784CF0AB785}" dt="2021-08-10T12:22:56.293" v="842" actId="20577"/>
          <ac:spMkLst>
            <pc:docMk/>
            <pc:sldMk cId="1607709930" sldId="323"/>
            <ac:spMk id="3" creationId="{72E19C7D-C15C-44BE-9FB5-0475DF8AFE5B}"/>
          </ac:spMkLst>
        </pc:spChg>
        <pc:picChg chg="del">
          <ac:chgData name="Kay Sauter" userId="38d24d315bc5edcd" providerId="LiveId" clId="{A3BE04E8-A326-4383-8619-5784CF0AB785}" dt="2021-08-10T11:53:15.739" v="339" actId="478"/>
          <ac:picMkLst>
            <pc:docMk/>
            <pc:sldMk cId="1607709930" sldId="323"/>
            <ac:picMk id="4" creationId="{11EB5D3E-01D8-4DD8-9AC8-EB304D1A9CFF}"/>
          </ac:picMkLst>
        </pc:picChg>
        <pc:picChg chg="add mod">
          <ac:chgData name="Kay Sauter" userId="38d24d315bc5edcd" providerId="LiveId" clId="{A3BE04E8-A326-4383-8619-5784CF0AB785}" dt="2021-08-11T11:52:47.223" v="1452" actId="1076"/>
          <ac:picMkLst>
            <pc:docMk/>
            <pc:sldMk cId="1607709930" sldId="323"/>
            <ac:picMk id="6" creationId="{99B155FB-00EB-46AF-A3EA-3709EE114C20}"/>
          </ac:picMkLst>
        </pc:picChg>
      </pc:sldChg>
      <pc:sldChg chg="del">
        <pc:chgData name="Kay Sauter" userId="38d24d315bc5edcd" providerId="LiveId" clId="{A3BE04E8-A326-4383-8619-5784CF0AB785}" dt="2021-08-10T11:35:24.534" v="83" actId="47"/>
        <pc:sldMkLst>
          <pc:docMk/>
          <pc:sldMk cId="2477648582" sldId="325"/>
        </pc:sldMkLst>
      </pc:sldChg>
      <pc:sldChg chg="addSp delSp modSp add del mod modNotesTx">
        <pc:chgData name="Kay Sauter" userId="38d24d315bc5edcd" providerId="LiveId" clId="{A3BE04E8-A326-4383-8619-5784CF0AB785}" dt="2021-08-10T11:36:27.725" v="108" actId="47"/>
        <pc:sldMkLst>
          <pc:docMk/>
          <pc:sldMk cId="102943112" sldId="326"/>
        </pc:sldMkLst>
        <pc:spChg chg="add mod">
          <ac:chgData name="Kay Sauter" userId="38d24d315bc5edcd" providerId="LiveId" clId="{A3BE04E8-A326-4383-8619-5784CF0AB785}" dt="2021-08-10T11:35:21.895" v="82" actId="1076"/>
          <ac:spMkLst>
            <pc:docMk/>
            <pc:sldMk cId="102943112" sldId="326"/>
            <ac:spMk id="3" creationId="{7A9DC34D-8B41-4562-A265-804C6943FB6A}"/>
          </ac:spMkLst>
        </pc:spChg>
        <pc:spChg chg="mod">
          <ac:chgData name="Kay Sauter" userId="38d24d315bc5edcd" providerId="LiveId" clId="{A3BE04E8-A326-4383-8619-5784CF0AB785}" dt="2021-08-10T11:36:01.248" v="93" actId="20577"/>
          <ac:spMkLst>
            <pc:docMk/>
            <pc:sldMk cId="102943112" sldId="326"/>
            <ac:spMk id="13" creationId="{84471276-3A3B-4405-8858-60621CF84F21}"/>
          </ac:spMkLst>
        </pc:spChg>
        <pc:picChg chg="del">
          <ac:chgData name="Kay Sauter" userId="38d24d315bc5edcd" providerId="LiveId" clId="{A3BE04E8-A326-4383-8619-5784CF0AB785}" dt="2021-08-10T11:32:10.823" v="20" actId="478"/>
          <ac:picMkLst>
            <pc:docMk/>
            <pc:sldMk cId="102943112" sldId="326"/>
            <ac:picMk id="15" creationId="{25B9F26D-74EF-4370-AC82-35E224E1E3F8}"/>
          </ac:picMkLst>
        </pc:picChg>
        <pc:picChg chg="mod">
          <ac:chgData name="Kay Sauter" userId="38d24d315bc5edcd" providerId="LiveId" clId="{A3BE04E8-A326-4383-8619-5784CF0AB785}" dt="2021-08-10T11:32:13.879" v="23" actId="1076"/>
          <ac:picMkLst>
            <pc:docMk/>
            <pc:sldMk cId="102943112" sldId="326"/>
            <ac:picMk id="1026" creationId="{33350A41-4282-4D98-9116-3D33BABA58AF}"/>
          </ac:picMkLst>
        </pc:picChg>
      </pc:sldChg>
      <pc:sldChg chg="addSp">
        <pc:chgData name="Kay Sauter" userId="38d24d315bc5edcd" providerId="LiveId" clId="{A3BE04E8-A326-4383-8619-5784CF0AB785}" dt="2021-08-10T11:33:38.260" v="45"/>
        <pc:sldMkLst>
          <pc:docMk/>
          <pc:sldMk cId="805497484" sldId="326"/>
        </pc:sldMkLst>
        <pc:picChg chg="add">
          <ac:chgData name="Kay Sauter" userId="38d24d315bc5edcd" providerId="LiveId" clId="{A3BE04E8-A326-4383-8619-5784CF0AB785}" dt="2021-08-10T11:33:38.260" v="45"/>
          <ac:picMkLst>
            <pc:docMk/>
            <pc:sldMk cId="805497484" sldId="326"/>
            <ac:picMk id="2050" creationId="{C14A2703-3A8A-4001-8A59-F1BA22859CA9}"/>
          </ac:picMkLst>
        </pc:picChg>
      </pc:sldChg>
      <pc:sldChg chg="addSp">
        <pc:chgData name="Kay Sauter" userId="38d24d315bc5edcd" providerId="LiveId" clId="{A3BE04E8-A326-4383-8619-5784CF0AB785}" dt="2021-08-10T11:32:11.270" v="21"/>
        <pc:sldMkLst>
          <pc:docMk/>
          <pc:sldMk cId="2538444533" sldId="326"/>
        </pc:sldMkLst>
        <pc:picChg chg="add">
          <ac:chgData name="Kay Sauter" userId="38d24d315bc5edcd" providerId="LiveId" clId="{A3BE04E8-A326-4383-8619-5784CF0AB785}" dt="2021-08-10T11:32:11.270" v="21"/>
          <ac:picMkLst>
            <pc:docMk/>
            <pc:sldMk cId="2538444533" sldId="326"/>
            <ac:picMk id="1026" creationId="{33350A41-4282-4D98-9116-3D33BABA58AF}"/>
          </ac:picMkLst>
        </pc:picChg>
      </pc:sldChg>
      <pc:sldChg chg="modSp mod">
        <pc:chgData name="Kay Sauter" userId="38d24d315bc5edcd" providerId="LiveId" clId="{A3BE04E8-A326-4383-8619-5784CF0AB785}" dt="2021-08-12T21:17:57.634" v="3984" actId="1035"/>
        <pc:sldMkLst>
          <pc:docMk/>
          <pc:sldMk cId="2641127877" sldId="331"/>
        </pc:sldMkLst>
        <pc:spChg chg="mod">
          <ac:chgData name="Kay Sauter" userId="38d24d315bc5edcd" providerId="LiveId" clId="{A3BE04E8-A326-4383-8619-5784CF0AB785}" dt="2021-08-10T12:01:41.521" v="543" actId="20577"/>
          <ac:spMkLst>
            <pc:docMk/>
            <pc:sldMk cId="2641127877" sldId="331"/>
            <ac:spMk id="3" creationId="{6B558DFF-0BC2-41DA-B8A3-90699DC1DAE9}"/>
          </ac:spMkLst>
        </pc:spChg>
        <pc:grpChg chg="mod">
          <ac:chgData name="Kay Sauter" userId="38d24d315bc5edcd" providerId="LiveId" clId="{A3BE04E8-A326-4383-8619-5784CF0AB785}" dt="2021-08-12T21:17:57.634" v="3984" actId="1035"/>
          <ac:grpSpMkLst>
            <pc:docMk/>
            <pc:sldMk cId="2641127877" sldId="331"/>
            <ac:grpSpMk id="20" creationId="{300F2F89-9C82-4981-97C2-62DCAB8EB680}"/>
          </ac:grpSpMkLst>
        </pc:grpChg>
        <pc:picChg chg="mod">
          <ac:chgData name="Kay Sauter" userId="38d24d315bc5edcd" providerId="LiveId" clId="{A3BE04E8-A326-4383-8619-5784CF0AB785}" dt="2021-08-10T11:40:41.836" v="128" actId="1036"/>
          <ac:picMkLst>
            <pc:docMk/>
            <pc:sldMk cId="2641127877" sldId="331"/>
            <ac:picMk id="5" creationId="{57AB466F-18F4-47C5-8785-A62F3464AF6C}"/>
          </ac:picMkLst>
        </pc:picChg>
      </pc:sldChg>
      <pc:sldChg chg="modSp add del mod">
        <pc:chgData name="Kay Sauter" userId="38d24d315bc5edcd" providerId="LiveId" clId="{A3BE04E8-A326-4383-8619-5784CF0AB785}" dt="2021-08-10T11:36:55.249" v="118" actId="47"/>
        <pc:sldMkLst>
          <pc:docMk/>
          <pc:sldMk cId="1744802692" sldId="333"/>
        </pc:sldMkLst>
        <pc:spChg chg="mod">
          <ac:chgData name="Kay Sauter" userId="38d24d315bc5edcd" providerId="LiveId" clId="{A3BE04E8-A326-4383-8619-5784CF0AB785}" dt="2021-08-10T11:36:19.747" v="107" actId="5793"/>
          <ac:spMkLst>
            <pc:docMk/>
            <pc:sldMk cId="1744802692" sldId="333"/>
            <ac:spMk id="13" creationId="{84471276-3A3B-4405-8858-60621CF84F21}"/>
          </ac:spMkLst>
        </pc:spChg>
        <pc:picChg chg="mod">
          <ac:chgData name="Kay Sauter" userId="38d24d315bc5edcd" providerId="LiveId" clId="{A3BE04E8-A326-4383-8619-5784CF0AB785}" dt="2021-08-10T11:36:13.365" v="101" actId="1076"/>
          <ac:picMkLst>
            <pc:docMk/>
            <pc:sldMk cId="1744802692" sldId="333"/>
            <ac:picMk id="1026" creationId="{33350A41-4282-4D98-9116-3D33BABA58AF}"/>
          </ac:picMkLst>
        </pc:picChg>
      </pc:sldChg>
      <pc:sldChg chg="modSp add del mod">
        <pc:chgData name="Kay Sauter" userId="38d24d315bc5edcd" providerId="LiveId" clId="{A3BE04E8-A326-4383-8619-5784CF0AB785}" dt="2021-08-10T11:40:15.185" v="125" actId="47"/>
        <pc:sldMkLst>
          <pc:docMk/>
          <pc:sldMk cId="208107402" sldId="334"/>
        </pc:sldMkLst>
        <pc:spChg chg="mod">
          <ac:chgData name="Kay Sauter" userId="38d24d315bc5edcd" providerId="LiveId" clId="{A3BE04E8-A326-4383-8619-5784CF0AB785}" dt="2021-08-10T11:36:47.890" v="117"/>
          <ac:spMkLst>
            <pc:docMk/>
            <pc:sldMk cId="208107402" sldId="334"/>
            <ac:spMk id="13" creationId="{84471276-3A3B-4405-8858-60621CF84F21}"/>
          </ac:spMkLst>
        </pc:spChg>
      </pc:sldChg>
      <pc:sldChg chg="modSp add del mod">
        <pc:chgData name="Kay Sauter" userId="38d24d315bc5edcd" providerId="LiveId" clId="{A3BE04E8-A326-4383-8619-5784CF0AB785}" dt="2021-08-12T21:15:18.975" v="3910" actId="47"/>
        <pc:sldMkLst>
          <pc:docMk/>
          <pc:sldMk cId="2390936045" sldId="335"/>
        </pc:sldMkLst>
        <pc:spChg chg="mod">
          <ac:chgData name="Kay Sauter" userId="38d24d315bc5edcd" providerId="LiveId" clId="{A3BE04E8-A326-4383-8619-5784CF0AB785}" dt="2021-08-10T11:40:11.360" v="124" actId="1076"/>
          <ac:spMkLst>
            <pc:docMk/>
            <pc:sldMk cId="2390936045" sldId="335"/>
            <ac:spMk id="3" creationId="{7A9DC34D-8B41-4562-A265-804C6943FB6A}"/>
          </ac:spMkLst>
        </pc:spChg>
        <pc:spChg chg="mod">
          <ac:chgData name="Kay Sauter" userId="38d24d315bc5edcd" providerId="LiveId" clId="{A3BE04E8-A326-4383-8619-5784CF0AB785}" dt="2021-08-12T21:12:57.595" v="3900"/>
          <ac:spMkLst>
            <pc:docMk/>
            <pc:sldMk cId="2390936045" sldId="335"/>
            <ac:spMk id="13" creationId="{84471276-3A3B-4405-8858-60621CF84F21}"/>
          </ac:spMkLst>
        </pc:spChg>
        <pc:picChg chg="mod">
          <ac:chgData name="Kay Sauter" userId="38d24d315bc5edcd" providerId="LiveId" clId="{A3BE04E8-A326-4383-8619-5784CF0AB785}" dt="2021-08-10T11:40:08.218" v="123" actId="1076"/>
          <ac:picMkLst>
            <pc:docMk/>
            <pc:sldMk cId="2390936045" sldId="335"/>
            <ac:picMk id="1026" creationId="{33350A41-4282-4D98-9116-3D33BABA58AF}"/>
          </ac:picMkLst>
        </pc:picChg>
      </pc:sldChg>
      <pc:sldChg chg="modSp add del mod">
        <pc:chgData name="Kay Sauter" userId="38d24d315bc5edcd" providerId="LiveId" clId="{A3BE04E8-A326-4383-8619-5784CF0AB785}" dt="2021-08-12T21:13:21.470" v="3902" actId="47"/>
        <pc:sldMkLst>
          <pc:docMk/>
          <pc:sldMk cId="2816448624" sldId="336"/>
        </pc:sldMkLst>
        <pc:spChg chg="mod">
          <ac:chgData name="Kay Sauter" userId="38d24d315bc5edcd" providerId="LiveId" clId="{A3BE04E8-A326-4383-8619-5784CF0AB785}" dt="2021-08-12T12:18:59.919" v="2337" actId="20577"/>
          <ac:spMkLst>
            <pc:docMk/>
            <pc:sldMk cId="2816448624" sldId="336"/>
            <ac:spMk id="13" creationId="{84471276-3A3B-4405-8858-60621CF84F21}"/>
          </ac:spMkLst>
        </pc:spChg>
      </pc:sldChg>
      <pc:sldChg chg="addSp delSp modSp add mod">
        <pc:chgData name="Kay Sauter" userId="38d24d315bc5edcd" providerId="LiveId" clId="{A3BE04E8-A326-4383-8619-5784CF0AB785}" dt="2021-08-10T14:10:37.165" v="975" actId="1076"/>
        <pc:sldMkLst>
          <pc:docMk/>
          <pc:sldMk cId="3263916425" sldId="337"/>
        </pc:sldMkLst>
        <pc:spChg chg="mod">
          <ac:chgData name="Kay Sauter" userId="38d24d315bc5edcd" providerId="LiveId" clId="{A3BE04E8-A326-4383-8619-5784CF0AB785}" dt="2021-08-10T14:10:09.291" v="973" actId="20577"/>
          <ac:spMkLst>
            <pc:docMk/>
            <pc:sldMk cId="3263916425" sldId="337"/>
            <ac:spMk id="2" creationId="{AA0C43FA-DCE4-4388-A219-8050D31D8B1D}"/>
          </ac:spMkLst>
        </pc:spChg>
        <pc:picChg chg="add mod">
          <ac:chgData name="Kay Sauter" userId="38d24d315bc5edcd" providerId="LiveId" clId="{A3BE04E8-A326-4383-8619-5784CF0AB785}" dt="2021-08-10T14:10:37.165" v="975" actId="1076"/>
          <ac:picMkLst>
            <pc:docMk/>
            <pc:sldMk cId="3263916425" sldId="337"/>
            <ac:picMk id="5" creationId="{F9BF0970-3F6B-4E35-BE95-98452841CA98}"/>
          </ac:picMkLst>
        </pc:picChg>
        <pc:picChg chg="del">
          <ac:chgData name="Kay Sauter" userId="38d24d315bc5edcd" providerId="LiveId" clId="{A3BE04E8-A326-4383-8619-5784CF0AB785}" dt="2021-08-10T14:09:51.851" v="963" actId="478"/>
          <ac:picMkLst>
            <pc:docMk/>
            <pc:sldMk cId="3263916425" sldId="337"/>
            <ac:picMk id="1026" creationId="{9DE0F33A-6608-42DE-99B4-0DFCE026C3F5}"/>
          </ac:picMkLst>
        </pc:picChg>
      </pc:sldChg>
      <pc:sldChg chg="addSp delSp modSp add mod ord delAnim modAnim">
        <pc:chgData name="Kay Sauter" userId="38d24d315bc5edcd" providerId="LiveId" clId="{A3BE04E8-A326-4383-8619-5784CF0AB785}" dt="2021-08-11T13:05:57.196" v="1877" actId="20577"/>
        <pc:sldMkLst>
          <pc:docMk/>
          <pc:sldMk cId="44420573" sldId="338"/>
        </pc:sldMkLst>
        <pc:spChg chg="mod">
          <ac:chgData name="Kay Sauter" userId="38d24d315bc5edcd" providerId="LiveId" clId="{A3BE04E8-A326-4383-8619-5784CF0AB785}" dt="2021-08-11T12:06:07.228" v="1467" actId="20577"/>
          <ac:spMkLst>
            <pc:docMk/>
            <pc:sldMk cId="44420573" sldId="338"/>
            <ac:spMk id="2" creationId="{AA0C43FA-DCE4-4388-A219-8050D31D8B1D}"/>
          </ac:spMkLst>
        </pc:spChg>
        <pc:spChg chg="del mod">
          <ac:chgData name="Kay Sauter" userId="38d24d315bc5edcd" providerId="LiveId" clId="{A3BE04E8-A326-4383-8619-5784CF0AB785}" dt="2021-08-11T12:20:00.183" v="1496" actId="478"/>
          <ac:spMkLst>
            <pc:docMk/>
            <pc:sldMk cId="44420573" sldId="338"/>
            <ac:spMk id="3" creationId="{72E19C7D-C15C-44BE-9FB5-0475DF8AFE5B}"/>
          </ac:spMkLst>
        </pc:spChg>
        <pc:spChg chg="add del mod">
          <ac:chgData name="Kay Sauter" userId="38d24d315bc5edcd" providerId="LiveId" clId="{A3BE04E8-A326-4383-8619-5784CF0AB785}" dt="2021-08-11T12:20:02.682" v="1497" actId="478"/>
          <ac:spMkLst>
            <pc:docMk/>
            <pc:sldMk cId="44420573" sldId="338"/>
            <ac:spMk id="5" creationId="{38DA1376-5FB4-454F-AEB3-962B07AAA902}"/>
          </ac:spMkLst>
        </pc:spChg>
        <pc:spChg chg="add del mod">
          <ac:chgData name="Kay Sauter" userId="38d24d315bc5edcd" providerId="LiveId" clId="{A3BE04E8-A326-4383-8619-5784CF0AB785}" dt="2021-08-11T12:24:04.577" v="1516" actId="478"/>
          <ac:spMkLst>
            <pc:docMk/>
            <pc:sldMk cId="44420573" sldId="338"/>
            <ac:spMk id="16" creationId="{31FF7DF4-C3E4-4982-B8FD-F9B150B665FD}"/>
          </ac:spMkLst>
        </pc:spChg>
        <pc:spChg chg="add del">
          <ac:chgData name="Kay Sauter" userId="38d24d315bc5edcd" providerId="LiveId" clId="{A3BE04E8-A326-4383-8619-5784CF0AB785}" dt="2021-08-11T12:26:29.212" v="1524" actId="478"/>
          <ac:spMkLst>
            <pc:docMk/>
            <pc:sldMk cId="44420573" sldId="338"/>
            <ac:spMk id="22" creationId="{F3791C22-E90C-4B40-B61E-58956326A723}"/>
          </ac:spMkLst>
        </pc:spChg>
        <pc:spChg chg="add del">
          <ac:chgData name="Kay Sauter" userId="38d24d315bc5edcd" providerId="LiveId" clId="{A3BE04E8-A326-4383-8619-5784CF0AB785}" dt="2021-08-11T12:26:35.605" v="1526" actId="478"/>
          <ac:spMkLst>
            <pc:docMk/>
            <pc:sldMk cId="44420573" sldId="338"/>
            <ac:spMk id="24" creationId="{6640304C-D416-4F22-8DEF-1335CC034CD6}"/>
          </ac:spMkLst>
        </pc:spChg>
        <pc:spChg chg="add del">
          <ac:chgData name="Kay Sauter" userId="38d24d315bc5edcd" providerId="LiveId" clId="{A3BE04E8-A326-4383-8619-5784CF0AB785}" dt="2021-08-11T12:59:51.524" v="1766" actId="22"/>
          <ac:spMkLst>
            <pc:docMk/>
            <pc:sldMk cId="44420573" sldId="338"/>
            <ac:spMk id="30" creationId="{8331CE15-711A-41EE-8497-450676EBA835}"/>
          </ac:spMkLst>
        </pc:spChg>
        <pc:spChg chg="add mod">
          <ac:chgData name="Kay Sauter" userId="38d24d315bc5edcd" providerId="LiveId" clId="{A3BE04E8-A326-4383-8619-5784CF0AB785}" dt="2021-08-11T13:05:57.196" v="1877" actId="20577"/>
          <ac:spMkLst>
            <pc:docMk/>
            <pc:sldMk cId="44420573" sldId="338"/>
            <ac:spMk id="33" creationId="{92C0C498-EBAD-486C-8383-D77E8C3919B1}"/>
          </ac:spMkLst>
        </pc:spChg>
        <pc:picChg chg="add del mod">
          <ac:chgData name="Kay Sauter" userId="38d24d315bc5edcd" providerId="LiveId" clId="{A3BE04E8-A326-4383-8619-5784CF0AB785}" dt="2021-08-11T12:21:19.587" v="1505" actId="478"/>
          <ac:picMkLst>
            <pc:docMk/>
            <pc:sldMk cId="44420573" sldId="338"/>
            <ac:picMk id="8" creationId="{65D875F5-66BF-49BB-86E1-64B89DB530C7}"/>
          </ac:picMkLst>
        </pc:picChg>
        <pc:picChg chg="add del">
          <ac:chgData name="Kay Sauter" userId="38d24d315bc5edcd" providerId="LiveId" clId="{A3BE04E8-A326-4383-8619-5784CF0AB785}" dt="2021-08-11T12:22:50.722" v="1507" actId="478"/>
          <ac:picMkLst>
            <pc:docMk/>
            <pc:sldMk cId="44420573" sldId="338"/>
            <ac:picMk id="10" creationId="{4F63635E-1C35-44C9-80F1-5BEA84CED11F}"/>
          </ac:picMkLst>
        </pc:picChg>
        <pc:picChg chg="add del">
          <ac:chgData name="Kay Sauter" userId="38d24d315bc5edcd" providerId="LiveId" clId="{A3BE04E8-A326-4383-8619-5784CF0AB785}" dt="2021-08-11T12:23:02.579" v="1509" actId="478"/>
          <ac:picMkLst>
            <pc:docMk/>
            <pc:sldMk cId="44420573" sldId="338"/>
            <ac:picMk id="12" creationId="{F1702AA9-86FC-4C05-9672-F0148CBFA6EC}"/>
          </ac:picMkLst>
        </pc:picChg>
        <pc:picChg chg="add del">
          <ac:chgData name="Kay Sauter" userId="38d24d315bc5edcd" providerId="LiveId" clId="{A3BE04E8-A326-4383-8619-5784CF0AB785}" dt="2021-08-11T12:23:47.617" v="1511" actId="478"/>
          <ac:picMkLst>
            <pc:docMk/>
            <pc:sldMk cId="44420573" sldId="338"/>
            <ac:picMk id="14" creationId="{45100530-475A-4042-8988-145981729CCC}"/>
          </ac:picMkLst>
        </pc:picChg>
        <pc:picChg chg="add del mod">
          <ac:chgData name="Kay Sauter" userId="38d24d315bc5edcd" providerId="LiveId" clId="{A3BE04E8-A326-4383-8619-5784CF0AB785}" dt="2021-08-11T12:26:24.570" v="1522" actId="478"/>
          <ac:picMkLst>
            <pc:docMk/>
            <pc:sldMk cId="44420573" sldId="338"/>
            <ac:picMk id="18" creationId="{D88161B0-7B18-4902-8F5B-3AA255D09154}"/>
          </ac:picMkLst>
        </pc:picChg>
        <pc:picChg chg="add del">
          <ac:chgData name="Kay Sauter" userId="38d24d315bc5edcd" providerId="LiveId" clId="{A3BE04E8-A326-4383-8619-5784CF0AB785}" dt="2021-08-11T12:24:38.684" v="1519" actId="22"/>
          <ac:picMkLst>
            <pc:docMk/>
            <pc:sldMk cId="44420573" sldId="338"/>
            <ac:picMk id="20" creationId="{28465738-8B79-457F-B9B9-B95601E9F16B}"/>
          </ac:picMkLst>
        </pc:picChg>
        <pc:picChg chg="add del">
          <ac:chgData name="Kay Sauter" userId="38d24d315bc5edcd" providerId="LiveId" clId="{A3BE04E8-A326-4383-8619-5784CF0AB785}" dt="2021-08-11T12:59:47.970" v="1764" actId="478"/>
          <ac:picMkLst>
            <pc:docMk/>
            <pc:sldMk cId="44420573" sldId="338"/>
            <ac:picMk id="26" creationId="{54CD3F38-691D-436F-935E-677B1077F8E5}"/>
          </ac:picMkLst>
        </pc:picChg>
        <pc:picChg chg="add del mod">
          <ac:chgData name="Kay Sauter" userId="38d24d315bc5edcd" providerId="LiveId" clId="{A3BE04E8-A326-4383-8619-5784CF0AB785}" dt="2021-08-11T12:58:14.869" v="1763" actId="22"/>
          <ac:picMkLst>
            <pc:docMk/>
            <pc:sldMk cId="44420573" sldId="338"/>
            <ac:picMk id="28" creationId="{04135201-E8E1-4FCA-9C31-7C67F5685142}"/>
          </ac:picMkLst>
        </pc:picChg>
        <pc:picChg chg="add">
          <ac:chgData name="Kay Sauter" userId="38d24d315bc5edcd" providerId="LiveId" clId="{A3BE04E8-A326-4383-8619-5784CF0AB785}" dt="2021-08-11T12:59:55.801" v="1767" actId="22"/>
          <ac:picMkLst>
            <pc:docMk/>
            <pc:sldMk cId="44420573" sldId="338"/>
            <ac:picMk id="32" creationId="{26B9F9AE-63A5-44C4-9FB5-84D4F63F44D2}"/>
          </ac:picMkLst>
        </pc:picChg>
      </pc:sldChg>
      <pc:sldChg chg="addSp delSp modSp add mod delAnim">
        <pc:chgData name="Kay Sauter" userId="38d24d315bc5edcd" providerId="LiveId" clId="{A3BE04E8-A326-4383-8619-5784CF0AB785}" dt="2021-08-11T13:11:22.293" v="1908" actId="1076"/>
        <pc:sldMkLst>
          <pc:docMk/>
          <pc:sldMk cId="1422397007" sldId="339"/>
        </pc:sldMkLst>
        <pc:spChg chg="mod">
          <ac:chgData name="Kay Sauter" userId="38d24d315bc5edcd" providerId="LiveId" clId="{A3BE04E8-A326-4383-8619-5784CF0AB785}" dt="2021-08-11T12:06:38.694" v="1493" actId="20577"/>
          <ac:spMkLst>
            <pc:docMk/>
            <pc:sldMk cId="1422397007" sldId="339"/>
            <ac:spMk id="2" creationId="{AA0C43FA-DCE4-4388-A219-8050D31D8B1D}"/>
          </ac:spMkLst>
        </pc:spChg>
        <pc:spChg chg="del">
          <ac:chgData name="Kay Sauter" userId="38d24d315bc5edcd" providerId="LiveId" clId="{A3BE04E8-A326-4383-8619-5784CF0AB785}" dt="2021-08-11T12:06:45.107" v="1494" actId="478"/>
          <ac:spMkLst>
            <pc:docMk/>
            <pc:sldMk cId="1422397007" sldId="339"/>
            <ac:spMk id="3" creationId="{72E19C7D-C15C-44BE-9FB5-0475DF8AFE5B}"/>
          </ac:spMkLst>
        </pc:spChg>
        <pc:spChg chg="add del mod">
          <ac:chgData name="Kay Sauter" userId="38d24d315bc5edcd" providerId="LiveId" clId="{A3BE04E8-A326-4383-8619-5784CF0AB785}" dt="2021-08-11T12:06:48.214" v="1495" actId="478"/>
          <ac:spMkLst>
            <pc:docMk/>
            <pc:sldMk cId="1422397007" sldId="339"/>
            <ac:spMk id="5" creationId="{EFCF6E78-A706-4DBE-9D47-65A164668719}"/>
          </ac:spMkLst>
        </pc:spChg>
        <pc:picChg chg="add mod">
          <ac:chgData name="Kay Sauter" userId="38d24d315bc5edcd" providerId="LiveId" clId="{A3BE04E8-A326-4383-8619-5784CF0AB785}" dt="2021-08-11T13:11:22.293" v="1908" actId="1076"/>
          <ac:picMkLst>
            <pc:docMk/>
            <pc:sldMk cId="1422397007" sldId="339"/>
            <ac:picMk id="8" creationId="{9E5E5601-BF08-4DA2-84C8-526EB5E0A35C}"/>
          </ac:picMkLst>
        </pc:picChg>
      </pc:sldChg>
      <pc:sldChg chg="addSp delSp modSp add mod">
        <pc:chgData name="Kay Sauter" userId="38d24d315bc5edcd" providerId="LiveId" clId="{A3BE04E8-A326-4383-8619-5784CF0AB785}" dt="2021-08-12T14:35:15.096" v="3413" actId="1076"/>
        <pc:sldMkLst>
          <pc:docMk/>
          <pc:sldMk cId="3031978166" sldId="340"/>
        </pc:sldMkLst>
        <pc:spChg chg="mod">
          <ac:chgData name="Kay Sauter" userId="38d24d315bc5edcd" providerId="LiveId" clId="{A3BE04E8-A326-4383-8619-5784CF0AB785}" dt="2021-08-11T12:51:54.636" v="1750" actId="20577"/>
          <ac:spMkLst>
            <pc:docMk/>
            <pc:sldMk cId="3031978166" sldId="340"/>
            <ac:spMk id="2" creationId="{AA0C43FA-DCE4-4388-A219-8050D31D8B1D}"/>
          </ac:spMkLst>
        </pc:spChg>
        <pc:spChg chg="add del mod">
          <ac:chgData name="Kay Sauter" userId="38d24d315bc5edcd" providerId="LiveId" clId="{A3BE04E8-A326-4383-8619-5784CF0AB785}" dt="2021-08-11T12:43:09.127" v="1727" actId="478"/>
          <ac:spMkLst>
            <pc:docMk/>
            <pc:sldMk cId="3031978166" sldId="340"/>
            <ac:spMk id="4" creationId="{23300EC7-A699-46C3-BC26-71F9E6422444}"/>
          </ac:spMkLst>
        </pc:spChg>
        <pc:spChg chg="del">
          <ac:chgData name="Kay Sauter" userId="38d24d315bc5edcd" providerId="LiveId" clId="{A3BE04E8-A326-4383-8619-5784CF0AB785}" dt="2021-08-11T12:43:05.736" v="1726" actId="478"/>
          <ac:spMkLst>
            <pc:docMk/>
            <pc:sldMk cId="3031978166" sldId="340"/>
            <ac:spMk id="8" creationId="{8327CEB1-02BA-4138-88C3-E3CE699655A0}"/>
          </ac:spMkLst>
        </pc:spChg>
        <pc:picChg chg="add mod">
          <ac:chgData name="Kay Sauter" userId="38d24d315bc5edcd" providerId="LiveId" clId="{A3BE04E8-A326-4383-8619-5784CF0AB785}" dt="2021-08-11T13:10:54.051" v="1902" actId="1076"/>
          <ac:picMkLst>
            <pc:docMk/>
            <pc:sldMk cId="3031978166" sldId="340"/>
            <ac:picMk id="7" creationId="{0ACBEC73-20E7-44C7-B4EF-9A16798D4A23}"/>
          </ac:picMkLst>
        </pc:picChg>
        <pc:picChg chg="del">
          <ac:chgData name="Kay Sauter" userId="38d24d315bc5edcd" providerId="LiveId" clId="{A3BE04E8-A326-4383-8619-5784CF0AB785}" dt="2021-08-11T12:43:10.981" v="1728" actId="478"/>
          <ac:picMkLst>
            <pc:docMk/>
            <pc:sldMk cId="3031978166" sldId="340"/>
            <ac:picMk id="10" creationId="{EE3A0198-A0C5-4C0D-A08E-AFE06D734057}"/>
          </ac:picMkLst>
        </pc:picChg>
        <pc:picChg chg="del mod">
          <ac:chgData name="Kay Sauter" userId="38d24d315bc5edcd" providerId="LiveId" clId="{A3BE04E8-A326-4383-8619-5784CF0AB785}" dt="2021-08-11T13:09:51.993" v="1891" actId="478"/>
          <ac:picMkLst>
            <pc:docMk/>
            <pc:sldMk cId="3031978166" sldId="340"/>
            <ac:picMk id="12" creationId="{423980AA-765D-4DB2-AF23-51E1F9587C6D}"/>
          </ac:picMkLst>
        </pc:picChg>
        <pc:picChg chg="add mod">
          <ac:chgData name="Kay Sauter" userId="38d24d315bc5edcd" providerId="LiveId" clId="{A3BE04E8-A326-4383-8619-5784CF0AB785}" dt="2021-08-11T13:10:56.771" v="1903" actId="1076"/>
          <ac:picMkLst>
            <pc:docMk/>
            <pc:sldMk cId="3031978166" sldId="340"/>
            <ac:picMk id="13" creationId="{E9BF0F74-9447-48B1-8BA3-BA8C015E771A}"/>
          </ac:picMkLst>
        </pc:picChg>
        <pc:picChg chg="del mod">
          <ac:chgData name="Kay Sauter" userId="38d24d315bc5edcd" providerId="LiveId" clId="{A3BE04E8-A326-4383-8619-5784CF0AB785}" dt="2021-08-11T13:10:05.554" v="1895" actId="478"/>
          <ac:picMkLst>
            <pc:docMk/>
            <pc:sldMk cId="3031978166" sldId="340"/>
            <ac:picMk id="14" creationId="{8F2F581A-7936-446A-AEDB-0BBFB9C702C6}"/>
          </ac:picMkLst>
        </pc:picChg>
        <pc:picChg chg="add mod">
          <ac:chgData name="Kay Sauter" userId="38d24d315bc5edcd" providerId="LiveId" clId="{A3BE04E8-A326-4383-8619-5784CF0AB785}" dt="2021-08-12T14:35:15.096" v="3413" actId="1076"/>
          <ac:picMkLst>
            <pc:docMk/>
            <pc:sldMk cId="3031978166" sldId="340"/>
            <ac:picMk id="15" creationId="{50A1FEEF-A1E4-4140-9018-B9A632F5155F}"/>
          </ac:picMkLst>
        </pc:picChg>
      </pc:sldChg>
      <pc:sldChg chg="addSp delSp modSp new add del mod modTransition">
        <pc:chgData name="Kay Sauter" userId="38d24d315bc5edcd" providerId="LiveId" clId="{A3BE04E8-A326-4383-8619-5784CF0AB785}" dt="2021-08-12T14:13:35.909" v="2479"/>
        <pc:sldMkLst>
          <pc:docMk/>
          <pc:sldMk cId="2435182245" sldId="341"/>
        </pc:sldMkLst>
        <pc:spChg chg="del">
          <ac:chgData name="Kay Sauter" userId="38d24d315bc5edcd" providerId="LiveId" clId="{A3BE04E8-A326-4383-8619-5784CF0AB785}" dt="2021-08-11T13:47:31.683" v="1962" actId="478"/>
          <ac:spMkLst>
            <pc:docMk/>
            <pc:sldMk cId="2435182245" sldId="341"/>
            <ac:spMk id="2" creationId="{BA88DAEF-50CF-4492-BC23-B20C00799A5C}"/>
          </ac:spMkLst>
        </pc:spChg>
        <pc:spChg chg="add del">
          <ac:chgData name="Kay Sauter" userId="38d24d315bc5edcd" providerId="LiveId" clId="{A3BE04E8-A326-4383-8619-5784CF0AB785}" dt="2021-08-11T13:47:17.645" v="1958" actId="478"/>
          <ac:spMkLst>
            <pc:docMk/>
            <pc:sldMk cId="2435182245" sldId="341"/>
            <ac:spMk id="3" creationId="{76C1573D-FB97-461F-BF22-CD0D57C1AC9A}"/>
          </ac:spMkLst>
        </pc:spChg>
        <pc:spChg chg="add mod">
          <ac:chgData name="Kay Sauter" userId="38d24d315bc5edcd" providerId="LiveId" clId="{A3BE04E8-A326-4383-8619-5784CF0AB785}" dt="2021-08-11T13:49:23.065" v="1968" actId="1582"/>
          <ac:spMkLst>
            <pc:docMk/>
            <pc:sldMk cId="2435182245" sldId="341"/>
            <ac:spMk id="6" creationId="{C30E1D3D-A1A1-4F12-9E0A-64565075A83E}"/>
          </ac:spMkLst>
        </pc:spChg>
        <pc:picChg chg="add mod">
          <ac:chgData name="Kay Sauter" userId="38d24d315bc5edcd" providerId="LiveId" clId="{A3BE04E8-A326-4383-8619-5784CF0AB785}" dt="2021-08-11T13:47:18.768" v="1961" actId="962"/>
          <ac:picMkLst>
            <pc:docMk/>
            <pc:sldMk cId="2435182245" sldId="341"/>
            <ac:picMk id="5" creationId="{D2AA40AE-A8DE-4CE4-8C7A-0BB312C832C5}"/>
          </ac:picMkLst>
        </pc:picChg>
      </pc:sldChg>
      <pc:sldChg chg="modSp add del mod">
        <pc:chgData name="Kay Sauter" userId="38d24d315bc5edcd" providerId="LiveId" clId="{A3BE04E8-A326-4383-8619-5784CF0AB785}" dt="2021-08-11T13:10:44.544" v="1900" actId="47"/>
        <pc:sldMkLst>
          <pc:docMk/>
          <pc:sldMk cId="4181942475" sldId="341"/>
        </pc:sldMkLst>
        <pc:picChg chg="mod">
          <ac:chgData name="Kay Sauter" userId="38d24d315bc5edcd" providerId="LiveId" clId="{A3BE04E8-A326-4383-8619-5784CF0AB785}" dt="2021-08-11T13:10:33.439" v="1899" actId="1076"/>
          <ac:picMkLst>
            <pc:docMk/>
            <pc:sldMk cId="4181942475" sldId="341"/>
            <ac:picMk id="15" creationId="{50A1FEEF-A1E4-4140-9018-B9A632F5155F}"/>
          </ac:picMkLst>
        </pc:picChg>
      </pc:sldChg>
      <pc:sldChg chg="modSp add mod modTransition">
        <pc:chgData name="Kay Sauter" userId="38d24d315bc5edcd" providerId="LiveId" clId="{A3BE04E8-A326-4383-8619-5784CF0AB785}" dt="2021-08-12T14:13:38.990" v="2480"/>
        <pc:sldMkLst>
          <pc:docMk/>
          <pc:sldMk cId="34298307" sldId="342"/>
        </pc:sldMkLst>
        <pc:spChg chg="mod">
          <ac:chgData name="Kay Sauter" userId="38d24d315bc5edcd" providerId="LiveId" clId="{A3BE04E8-A326-4383-8619-5784CF0AB785}" dt="2021-08-11T14:01:58.342" v="1972" actId="14100"/>
          <ac:spMkLst>
            <pc:docMk/>
            <pc:sldMk cId="34298307" sldId="342"/>
            <ac:spMk id="6" creationId="{C30E1D3D-A1A1-4F12-9E0A-64565075A83E}"/>
          </ac:spMkLst>
        </pc:spChg>
      </pc:sldChg>
      <pc:sldChg chg="modSp add mod modTransition">
        <pc:chgData name="Kay Sauter" userId="38d24d315bc5edcd" providerId="LiveId" clId="{A3BE04E8-A326-4383-8619-5784CF0AB785}" dt="2021-08-12T14:13:38.990" v="2480"/>
        <pc:sldMkLst>
          <pc:docMk/>
          <pc:sldMk cId="3380321476" sldId="343"/>
        </pc:sldMkLst>
        <pc:spChg chg="mod">
          <ac:chgData name="Kay Sauter" userId="38d24d315bc5edcd" providerId="LiveId" clId="{A3BE04E8-A326-4383-8619-5784CF0AB785}" dt="2021-08-11T14:05:35.161" v="2009" actId="1582"/>
          <ac:spMkLst>
            <pc:docMk/>
            <pc:sldMk cId="3380321476" sldId="343"/>
            <ac:spMk id="6" creationId="{C30E1D3D-A1A1-4F12-9E0A-64565075A83E}"/>
          </ac:spMkLst>
        </pc:spChg>
        <pc:picChg chg="mod">
          <ac:chgData name="Kay Sauter" userId="38d24d315bc5edcd" providerId="LiveId" clId="{A3BE04E8-A326-4383-8619-5784CF0AB785}" dt="2021-08-11T14:02:18.108" v="1977" actId="1076"/>
          <ac:picMkLst>
            <pc:docMk/>
            <pc:sldMk cId="3380321476" sldId="343"/>
            <ac:picMk id="5" creationId="{D2AA40AE-A8DE-4CE4-8C7A-0BB312C832C5}"/>
          </ac:picMkLst>
        </pc:picChg>
      </pc:sldChg>
      <pc:sldChg chg="addSp delSp modSp add mod modTransition">
        <pc:chgData name="Kay Sauter" userId="38d24d315bc5edcd" providerId="LiveId" clId="{A3BE04E8-A326-4383-8619-5784CF0AB785}" dt="2021-08-12T14:14:52.557" v="2506"/>
        <pc:sldMkLst>
          <pc:docMk/>
          <pc:sldMk cId="2420126735" sldId="344"/>
        </pc:sldMkLst>
        <pc:spChg chg="mod">
          <ac:chgData name="Kay Sauter" userId="38d24d315bc5edcd" providerId="LiveId" clId="{A3BE04E8-A326-4383-8619-5784CF0AB785}" dt="2021-08-11T14:05:25.024" v="2008" actId="1582"/>
          <ac:spMkLst>
            <pc:docMk/>
            <pc:sldMk cId="2420126735" sldId="344"/>
            <ac:spMk id="4" creationId="{00C109FA-416E-4590-AA59-3C76A5AFC36B}"/>
          </ac:spMkLst>
        </pc:spChg>
        <pc:picChg chg="del">
          <ac:chgData name="Kay Sauter" userId="38d24d315bc5edcd" providerId="LiveId" clId="{A3BE04E8-A326-4383-8619-5784CF0AB785}" dt="2021-08-11T14:04:49.288" v="1997" actId="478"/>
          <ac:picMkLst>
            <pc:docMk/>
            <pc:sldMk cId="2420126735" sldId="344"/>
            <ac:picMk id="3" creationId="{25944A77-D111-450A-A108-D02AE1A3F8C5}"/>
          </ac:picMkLst>
        </pc:picChg>
        <pc:picChg chg="add mod ord">
          <ac:chgData name="Kay Sauter" userId="38d24d315bc5edcd" providerId="LiveId" clId="{A3BE04E8-A326-4383-8619-5784CF0AB785}" dt="2021-08-11T14:05:02.583" v="2003" actId="171"/>
          <ac:picMkLst>
            <pc:docMk/>
            <pc:sldMk cId="2420126735" sldId="344"/>
            <ac:picMk id="5" creationId="{690FF9F5-CD6B-461C-98E8-A61B182A7ECA}"/>
          </ac:picMkLst>
        </pc:picChg>
      </pc:sldChg>
      <pc:sldChg chg="addSp delSp modSp add mod modTransition">
        <pc:chgData name="Kay Sauter" userId="38d24d315bc5edcd" providerId="LiveId" clId="{A3BE04E8-A326-4383-8619-5784CF0AB785}" dt="2021-08-12T14:14:52.557" v="2506"/>
        <pc:sldMkLst>
          <pc:docMk/>
          <pc:sldMk cId="1815285869" sldId="345"/>
        </pc:sldMkLst>
        <pc:spChg chg="mod">
          <ac:chgData name="Kay Sauter" userId="38d24d315bc5edcd" providerId="LiveId" clId="{A3BE04E8-A326-4383-8619-5784CF0AB785}" dt="2021-08-12T14:14:46.801" v="2505" actId="14100"/>
          <ac:spMkLst>
            <pc:docMk/>
            <pc:sldMk cId="1815285869" sldId="345"/>
            <ac:spMk id="3" creationId="{A11BF946-1A99-4417-9AE9-7CF13EE11540}"/>
          </ac:spMkLst>
        </pc:spChg>
        <pc:picChg chg="add mod ord">
          <ac:chgData name="Kay Sauter" userId="38d24d315bc5edcd" providerId="LiveId" clId="{A3BE04E8-A326-4383-8619-5784CF0AB785}" dt="2021-08-12T14:14:22.280" v="2503" actId="1035"/>
          <ac:picMkLst>
            <pc:docMk/>
            <pc:sldMk cId="1815285869" sldId="345"/>
            <ac:picMk id="4" creationId="{641371E6-EEFC-4F0B-883D-FF046DE06C90}"/>
          </ac:picMkLst>
        </pc:picChg>
        <pc:picChg chg="del">
          <ac:chgData name="Kay Sauter" userId="38d24d315bc5edcd" providerId="LiveId" clId="{A3BE04E8-A326-4383-8619-5784CF0AB785}" dt="2021-08-11T14:07:11.106" v="2012" actId="478"/>
          <ac:picMkLst>
            <pc:docMk/>
            <pc:sldMk cId="1815285869" sldId="345"/>
            <ac:picMk id="7" creationId="{BE1164A8-885E-4B39-AD43-BB47DA18F739}"/>
          </ac:picMkLst>
        </pc:picChg>
      </pc:sldChg>
      <pc:sldChg chg="addSp delSp modSp add mod modTransition">
        <pc:chgData name="Kay Sauter" userId="38d24d315bc5edcd" providerId="LiveId" clId="{A3BE04E8-A326-4383-8619-5784CF0AB785}" dt="2021-08-12T14:14:06.039" v="2484"/>
        <pc:sldMkLst>
          <pc:docMk/>
          <pc:sldMk cId="4005631641" sldId="346"/>
        </pc:sldMkLst>
        <pc:picChg chg="del">
          <ac:chgData name="Kay Sauter" userId="38d24d315bc5edcd" providerId="LiveId" clId="{A3BE04E8-A326-4383-8619-5784CF0AB785}" dt="2021-08-11T14:09:04.143" v="2027" actId="478"/>
          <ac:picMkLst>
            <pc:docMk/>
            <pc:sldMk cId="4005631641" sldId="346"/>
            <ac:picMk id="3" creationId="{8E2C613A-D59B-4F91-91E1-4031D3DE1CD7}"/>
          </ac:picMkLst>
        </pc:picChg>
        <pc:picChg chg="add mod">
          <ac:chgData name="Kay Sauter" userId="38d24d315bc5edcd" providerId="LiveId" clId="{A3BE04E8-A326-4383-8619-5784CF0AB785}" dt="2021-08-11T14:09:12.448" v="2033" actId="1076"/>
          <ac:picMkLst>
            <pc:docMk/>
            <pc:sldMk cId="4005631641" sldId="346"/>
            <ac:picMk id="4" creationId="{1730D23A-1C44-4F40-9412-825B32E96CCC}"/>
          </ac:picMkLst>
        </pc:picChg>
      </pc:sldChg>
      <pc:sldChg chg="addSp delSp modSp add mod">
        <pc:chgData name="Kay Sauter" userId="38d24d315bc5edcd" providerId="LiveId" clId="{A3BE04E8-A326-4383-8619-5784CF0AB785}" dt="2021-08-11T14:36:00.953" v="2114" actId="14100"/>
        <pc:sldMkLst>
          <pc:docMk/>
          <pc:sldMk cId="2514111026" sldId="347"/>
        </pc:sldMkLst>
        <pc:spChg chg="del">
          <ac:chgData name="Kay Sauter" userId="38d24d315bc5edcd" providerId="LiveId" clId="{A3BE04E8-A326-4383-8619-5784CF0AB785}" dt="2021-08-11T14:34:11.651" v="2096" actId="478"/>
          <ac:spMkLst>
            <pc:docMk/>
            <pc:sldMk cId="2514111026" sldId="347"/>
            <ac:spMk id="7" creationId="{EB693B55-1579-4CDE-88EF-7AD06D463261}"/>
          </ac:spMkLst>
        </pc:spChg>
        <pc:picChg chg="add mod">
          <ac:chgData name="Kay Sauter" userId="38d24d315bc5edcd" providerId="LiveId" clId="{A3BE04E8-A326-4383-8619-5784CF0AB785}" dt="2021-08-11T14:34:18.357" v="2097" actId="1076"/>
          <ac:picMkLst>
            <pc:docMk/>
            <pc:sldMk cId="2514111026" sldId="347"/>
            <ac:picMk id="3" creationId="{3FE6CD7B-24AF-4716-93E2-2BD0C3DCFD1A}"/>
          </ac:picMkLst>
        </pc:picChg>
        <pc:picChg chg="del">
          <ac:chgData name="Kay Sauter" userId="38d24d315bc5edcd" providerId="LiveId" clId="{A3BE04E8-A326-4383-8619-5784CF0AB785}" dt="2021-08-11T14:33:58.780" v="2091" actId="478"/>
          <ac:picMkLst>
            <pc:docMk/>
            <pc:sldMk cId="2514111026" sldId="347"/>
            <ac:picMk id="4" creationId="{D19579C1-295E-403E-8106-8F0182C2EEC0}"/>
          </ac:picMkLst>
        </pc:picChg>
        <pc:picChg chg="add del mod">
          <ac:chgData name="Kay Sauter" userId="38d24d315bc5edcd" providerId="LiveId" clId="{A3BE04E8-A326-4383-8619-5784CF0AB785}" dt="2021-08-11T14:35:43.579" v="2107" actId="478"/>
          <ac:picMkLst>
            <pc:docMk/>
            <pc:sldMk cId="2514111026" sldId="347"/>
            <ac:picMk id="6" creationId="{90B30D84-334D-4F6E-94AB-66FF0C70C58D}"/>
          </ac:picMkLst>
        </pc:picChg>
        <pc:picChg chg="del">
          <ac:chgData name="Kay Sauter" userId="38d24d315bc5edcd" providerId="LiveId" clId="{A3BE04E8-A326-4383-8619-5784CF0AB785}" dt="2021-08-11T14:34:23.050" v="2098" actId="478"/>
          <ac:picMkLst>
            <pc:docMk/>
            <pc:sldMk cId="2514111026" sldId="347"/>
            <ac:picMk id="8" creationId="{0DEE71AE-F73F-44A8-96C9-90D555DECA1F}"/>
          </ac:picMkLst>
        </pc:picChg>
        <pc:picChg chg="add mod">
          <ac:chgData name="Kay Sauter" userId="38d24d315bc5edcd" providerId="LiveId" clId="{A3BE04E8-A326-4383-8619-5784CF0AB785}" dt="2021-08-11T14:36:00.953" v="2114" actId="14100"/>
          <ac:picMkLst>
            <pc:docMk/>
            <pc:sldMk cId="2514111026" sldId="347"/>
            <ac:picMk id="11" creationId="{81ED2DBE-B8CC-46FC-BC42-C8097914FCB4}"/>
          </ac:picMkLst>
        </pc:picChg>
        <pc:cxnChg chg="del">
          <ac:chgData name="Kay Sauter" userId="38d24d315bc5edcd" providerId="LiveId" clId="{A3BE04E8-A326-4383-8619-5784CF0AB785}" dt="2021-08-11T14:34:25.226" v="2099" actId="478"/>
          <ac:cxnSpMkLst>
            <pc:docMk/>
            <pc:sldMk cId="2514111026" sldId="347"/>
            <ac:cxnSpMk id="10" creationId="{DA7AE463-B262-43B1-8DE7-06AA3FD433C5}"/>
          </ac:cxnSpMkLst>
        </pc:cxnChg>
      </pc:sldChg>
      <pc:sldChg chg="addSp delSp modSp add mod">
        <pc:chgData name="Kay Sauter" userId="38d24d315bc5edcd" providerId="LiveId" clId="{A3BE04E8-A326-4383-8619-5784CF0AB785}" dt="2021-08-11T14:39:37.040" v="2134" actId="14100"/>
        <pc:sldMkLst>
          <pc:docMk/>
          <pc:sldMk cId="2495480968" sldId="348"/>
        </pc:sldMkLst>
        <pc:spChg chg="del">
          <ac:chgData name="Kay Sauter" userId="38d24d315bc5edcd" providerId="LiveId" clId="{A3BE04E8-A326-4383-8619-5784CF0AB785}" dt="2021-08-11T14:38:16.034" v="2119" actId="478"/>
          <ac:spMkLst>
            <pc:docMk/>
            <pc:sldMk cId="2495480968" sldId="348"/>
            <ac:spMk id="7" creationId="{EB693B55-1579-4CDE-88EF-7AD06D463261}"/>
          </ac:spMkLst>
        </pc:spChg>
        <pc:picChg chg="del">
          <ac:chgData name="Kay Sauter" userId="38d24d315bc5edcd" providerId="LiveId" clId="{A3BE04E8-A326-4383-8619-5784CF0AB785}" dt="2021-08-11T14:38:12.038" v="2117" actId="478"/>
          <ac:picMkLst>
            <pc:docMk/>
            <pc:sldMk cId="2495480968" sldId="348"/>
            <ac:picMk id="3" creationId="{A3CDB675-171C-4058-806F-488FF52C1EB8}"/>
          </ac:picMkLst>
        </pc:picChg>
        <pc:picChg chg="add mod">
          <ac:chgData name="Kay Sauter" userId="38d24d315bc5edcd" providerId="LiveId" clId="{A3BE04E8-A326-4383-8619-5784CF0AB785}" dt="2021-08-11T14:38:26.986" v="2124" actId="14100"/>
          <ac:picMkLst>
            <pc:docMk/>
            <pc:sldMk cId="2495480968" sldId="348"/>
            <ac:picMk id="4" creationId="{E229DF19-2B86-4EBB-B48F-77212AB2D432}"/>
          </ac:picMkLst>
        </pc:picChg>
        <pc:picChg chg="del">
          <ac:chgData name="Kay Sauter" userId="38d24d315bc5edcd" providerId="LiveId" clId="{A3BE04E8-A326-4383-8619-5784CF0AB785}" dt="2021-08-11T14:38:13.722" v="2118" actId="478"/>
          <ac:picMkLst>
            <pc:docMk/>
            <pc:sldMk cId="2495480968" sldId="348"/>
            <ac:picMk id="6" creationId="{CD1E572D-8E0C-4B8B-8E4E-982E3039A6C0}"/>
          </ac:picMkLst>
        </pc:picChg>
        <pc:picChg chg="add del mod">
          <ac:chgData name="Kay Sauter" userId="38d24d315bc5edcd" providerId="LiveId" clId="{A3BE04E8-A326-4383-8619-5784CF0AB785}" dt="2021-08-11T14:38:59.402" v="2129" actId="478"/>
          <ac:picMkLst>
            <pc:docMk/>
            <pc:sldMk cId="2495480968" sldId="348"/>
            <ac:picMk id="8" creationId="{D5DD09C2-95EC-445F-990E-F3812FCA0993}"/>
          </ac:picMkLst>
        </pc:picChg>
        <pc:picChg chg="add mod">
          <ac:chgData name="Kay Sauter" userId="38d24d315bc5edcd" providerId="LiveId" clId="{A3BE04E8-A326-4383-8619-5784CF0AB785}" dt="2021-08-11T14:39:37.040" v="2134" actId="14100"/>
          <ac:picMkLst>
            <pc:docMk/>
            <pc:sldMk cId="2495480968" sldId="348"/>
            <ac:picMk id="10" creationId="{6965A18D-D093-4C22-97F0-A4A196E25B65}"/>
          </ac:picMkLst>
        </pc:picChg>
      </pc:sldChg>
      <pc:sldChg chg="modSp add mod">
        <pc:chgData name="Kay Sauter" userId="38d24d315bc5edcd" providerId="LiveId" clId="{A3BE04E8-A326-4383-8619-5784CF0AB785}" dt="2021-08-12T14:05:15.158" v="2381"/>
        <pc:sldMkLst>
          <pc:docMk/>
          <pc:sldMk cId="680159639" sldId="349"/>
        </pc:sldMkLst>
        <pc:spChg chg="mod">
          <ac:chgData name="Kay Sauter" userId="38d24d315bc5edcd" providerId="LiveId" clId="{A3BE04E8-A326-4383-8619-5784CF0AB785}" dt="2021-08-12T14:05:15.158" v="2381"/>
          <ac:spMkLst>
            <pc:docMk/>
            <pc:sldMk cId="680159639" sldId="349"/>
            <ac:spMk id="3" creationId="{5E26550C-3FB2-485D-A157-0A8EA884C734}"/>
          </ac:spMkLst>
        </pc:spChg>
      </pc:sldChg>
      <pc:sldChg chg="modSp add mod">
        <pc:chgData name="Kay Sauter" userId="38d24d315bc5edcd" providerId="LiveId" clId="{A3BE04E8-A326-4383-8619-5784CF0AB785}" dt="2021-08-12T14:16:50.493" v="2532" actId="6549"/>
        <pc:sldMkLst>
          <pc:docMk/>
          <pc:sldMk cId="2837324308" sldId="350"/>
        </pc:sldMkLst>
        <pc:spChg chg="mod">
          <ac:chgData name="Kay Sauter" userId="38d24d315bc5edcd" providerId="LiveId" clId="{A3BE04E8-A326-4383-8619-5784CF0AB785}" dt="2021-08-12T14:16:50.493" v="2532" actId="6549"/>
          <ac:spMkLst>
            <pc:docMk/>
            <pc:sldMk cId="2837324308" sldId="350"/>
            <ac:spMk id="7" creationId="{4483361C-A70E-4A93-A3A2-509A0A3E0955}"/>
          </ac:spMkLst>
        </pc:spChg>
      </pc:sldChg>
      <pc:sldChg chg="modSp add mod modAnim modNotesTx">
        <pc:chgData name="Kay Sauter" userId="38d24d315bc5edcd" providerId="LiveId" clId="{A3BE04E8-A326-4383-8619-5784CF0AB785}" dt="2021-08-12T21:55:29.651" v="4109" actId="6549"/>
        <pc:sldMkLst>
          <pc:docMk/>
          <pc:sldMk cId="3058269730" sldId="351"/>
        </pc:sldMkLst>
        <pc:spChg chg="mod">
          <ac:chgData name="Kay Sauter" userId="38d24d315bc5edcd" providerId="LiveId" clId="{A3BE04E8-A326-4383-8619-5784CF0AB785}" dt="2021-08-12T14:47:24.421" v="3722" actId="20577"/>
          <ac:spMkLst>
            <pc:docMk/>
            <pc:sldMk cId="3058269730" sldId="351"/>
            <ac:spMk id="3" creationId="{72E19C7D-C15C-44BE-9FB5-0475DF8AFE5B}"/>
          </ac:spMkLst>
        </pc:spChg>
      </pc:sldChg>
      <pc:sldChg chg="addSp delSp modSp add del mod modAnim modNotesTx">
        <pc:chgData name="Kay Sauter" userId="38d24d315bc5edcd" providerId="LiveId" clId="{A3BE04E8-A326-4383-8619-5784CF0AB785}" dt="2021-08-12T21:55:26.001" v="4108" actId="6549"/>
        <pc:sldMkLst>
          <pc:docMk/>
          <pc:sldMk cId="958459790" sldId="352"/>
        </pc:sldMkLst>
        <pc:spChg chg="mod">
          <ac:chgData name="Kay Sauter" userId="38d24d315bc5edcd" providerId="LiveId" clId="{A3BE04E8-A326-4383-8619-5784CF0AB785}" dt="2021-08-12T21:53:59.947" v="4094" actId="14100"/>
          <ac:spMkLst>
            <pc:docMk/>
            <pc:sldMk cId="958459790" sldId="352"/>
            <ac:spMk id="3" creationId="{72E19C7D-C15C-44BE-9FB5-0475DF8AFE5B}"/>
          </ac:spMkLst>
        </pc:spChg>
        <pc:spChg chg="del mod">
          <ac:chgData name="Kay Sauter" userId="38d24d315bc5edcd" providerId="LiveId" clId="{A3BE04E8-A326-4383-8619-5784CF0AB785}" dt="2021-08-12T21:51:17.330" v="4038" actId="478"/>
          <ac:spMkLst>
            <pc:docMk/>
            <pc:sldMk cId="958459790" sldId="352"/>
            <ac:spMk id="4" creationId="{639A1A9C-2602-48DE-A66A-686CCE0FBC93}"/>
          </ac:spMkLst>
        </pc:spChg>
        <pc:picChg chg="add del mod">
          <ac:chgData name="Kay Sauter" userId="38d24d315bc5edcd" providerId="LiveId" clId="{A3BE04E8-A326-4383-8619-5784CF0AB785}" dt="2021-08-12T21:53:00.193" v="4044" actId="478"/>
          <ac:picMkLst>
            <pc:docMk/>
            <pc:sldMk cId="958459790" sldId="352"/>
            <ac:picMk id="6" creationId="{E249FAF3-7929-46A8-B249-D126D164FD5F}"/>
          </ac:picMkLst>
        </pc:picChg>
        <pc:picChg chg="add mod">
          <ac:chgData name="Kay Sauter" userId="38d24d315bc5edcd" providerId="LiveId" clId="{A3BE04E8-A326-4383-8619-5784CF0AB785}" dt="2021-08-12T21:53:05.819" v="4047" actId="1076"/>
          <ac:picMkLst>
            <pc:docMk/>
            <pc:sldMk cId="958459790" sldId="352"/>
            <ac:picMk id="8" creationId="{AD87A4E5-41F7-448F-870C-38552EDEB068}"/>
          </ac:picMkLst>
        </pc:picChg>
      </pc:sldChg>
      <pc:sldChg chg="addSp">
        <pc:chgData name="Kay Sauter" userId="38d24d315bc5edcd" providerId="LiveId" clId="{A3BE04E8-A326-4383-8619-5784CF0AB785}" dt="2021-08-12T21:50:55.992" v="4034"/>
        <pc:sldMkLst>
          <pc:docMk/>
          <pc:sldMk cId="1254013814" sldId="352"/>
        </pc:sldMkLst>
        <pc:spChg chg="add">
          <ac:chgData name="Kay Sauter" userId="38d24d315bc5edcd" providerId="LiveId" clId="{A3BE04E8-A326-4383-8619-5784CF0AB785}" dt="2021-08-12T21:50:55.992" v="4034"/>
          <ac:spMkLst>
            <pc:docMk/>
            <pc:sldMk cId="1254013814" sldId="352"/>
            <ac:spMk id="4" creationId="{639A1A9C-2602-48DE-A66A-686CCE0FBC93}"/>
          </ac:spMkLst>
        </pc:spChg>
      </pc:sldChg>
      <pc:sldChg chg="addSp">
        <pc:chgData name="Kay Sauter" userId="38d24d315bc5edcd" providerId="LiveId" clId="{A3BE04E8-A326-4383-8619-5784CF0AB785}" dt="2021-08-12T21:50:43.903" v="4027"/>
        <pc:sldMkLst>
          <pc:docMk/>
          <pc:sldMk cId="2047116224" sldId="352"/>
        </pc:sldMkLst>
        <pc:spChg chg="add">
          <ac:chgData name="Kay Sauter" userId="38d24d315bc5edcd" providerId="LiveId" clId="{A3BE04E8-A326-4383-8619-5784CF0AB785}" dt="2021-08-12T21:50:43.903" v="4027"/>
          <ac:spMkLst>
            <pc:docMk/>
            <pc:sldMk cId="2047116224" sldId="352"/>
            <ac:spMk id="4" creationId="{DBD42FA3-A15C-4E27-8D71-FA52BFB10AFB}"/>
          </ac:spMkLst>
        </pc:spChg>
      </pc:sldChg>
      <pc:sldChg chg="modSp add mod modAnim modNotesTx">
        <pc:chgData name="Kay Sauter" userId="38d24d315bc5edcd" providerId="LiveId" clId="{A3BE04E8-A326-4383-8619-5784CF0AB785}" dt="2021-08-12T21:55:22.115" v="4107" actId="6549"/>
        <pc:sldMkLst>
          <pc:docMk/>
          <pc:sldMk cId="2428156285" sldId="353"/>
        </pc:sldMkLst>
        <pc:spChg chg="mod">
          <ac:chgData name="Kay Sauter" userId="38d24d315bc5edcd" providerId="LiveId" clId="{A3BE04E8-A326-4383-8619-5784CF0AB785}" dt="2021-08-12T21:55:12.184" v="4106" actId="27636"/>
          <ac:spMkLst>
            <pc:docMk/>
            <pc:sldMk cId="2428156285" sldId="353"/>
            <ac:spMk id="3" creationId="{72E19C7D-C15C-44BE-9FB5-0475DF8AFE5B}"/>
          </ac:spMkLst>
        </pc:spChg>
      </pc:sldChg>
      <pc:sldChg chg="modSp add mod modAnim">
        <pc:chgData name="Kay Sauter" userId="38d24d315bc5edcd" providerId="LiveId" clId="{A3BE04E8-A326-4383-8619-5784CF0AB785}" dt="2021-08-12T14:35:04.832" v="3412" actId="6549"/>
        <pc:sldMkLst>
          <pc:docMk/>
          <pc:sldMk cId="3027539730" sldId="354"/>
        </pc:sldMkLst>
        <pc:spChg chg="mod">
          <ac:chgData name="Kay Sauter" userId="38d24d315bc5edcd" providerId="LiveId" clId="{A3BE04E8-A326-4383-8619-5784CF0AB785}" dt="2021-08-12T14:35:04.832" v="3412" actId="6549"/>
          <ac:spMkLst>
            <pc:docMk/>
            <pc:sldMk cId="3027539730" sldId="354"/>
            <ac:spMk id="3" creationId="{72E19C7D-C15C-44BE-9FB5-0475DF8AFE5B}"/>
          </ac:spMkLst>
        </pc:spChg>
      </pc:sldChg>
      <pc:sldChg chg="addSp">
        <pc:chgData name="Kay Sauter" userId="38d24d315bc5edcd" providerId="LiveId" clId="{A3BE04E8-A326-4383-8619-5784CF0AB785}" dt="2021-08-12T14:49:06.383" v="3726"/>
        <pc:sldMkLst>
          <pc:docMk/>
          <pc:sldMk cId="240834535" sldId="355"/>
        </pc:sldMkLst>
        <pc:picChg chg="add">
          <ac:chgData name="Kay Sauter" userId="38d24d315bc5edcd" providerId="LiveId" clId="{A3BE04E8-A326-4383-8619-5784CF0AB785}" dt="2021-08-12T14:49:06.383" v="3726"/>
          <ac:picMkLst>
            <pc:docMk/>
            <pc:sldMk cId="240834535" sldId="355"/>
            <ac:picMk id="1026" creationId="{D5910CFE-7B02-4A46-A14F-4ADAC1D63CBE}"/>
          </ac:picMkLst>
        </pc:picChg>
      </pc:sldChg>
      <pc:sldChg chg="modSp add del mod modAnim modNotesTx">
        <pc:chgData name="Kay Sauter" userId="38d24d315bc5edcd" providerId="LiveId" clId="{A3BE04E8-A326-4383-8619-5784CF0AB785}" dt="2021-08-12T21:55:40.168" v="4111" actId="6549"/>
        <pc:sldMkLst>
          <pc:docMk/>
          <pc:sldMk cId="2856159626" sldId="355"/>
        </pc:sldMkLst>
        <pc:spChg chg="mod">
          <ac:chgData name="Kay Sauter" userId="38d24d315bc5edcd" providerId="LiveId" clId="{A3BE04E8-A326-4383-8619-5784CF0AB785}" dt="2021-08-12T14:47:59.213" v="3725" actId="5793"/>
          <ac:spMkLst>
            <pc:docMk/>
            <pc:sldMk cId="2856159626" sldId="355"/>
            <ac:spMk id="3" creationId="{72E19C7D-C15C-44BE-9FB5-0475DF8AFE5B}"/>
          </ac:spMkLst>
        </pc:spChg>
        <pc:picChg chg="mod">
          <ac:chgData name="Kay Sauter" userId="38d24d315bc5edcd" providerId="LiveId" clId="{A3BE04E8-A326-4383-8619-5784CF0AB785}" dt="2021-08-12T14:49:19.733" v="3732" actId="14100"/>
          <ac:picMkLst>
            <pc:docMk/>
            <pc:sldMk cId="2856159626" sldId="355"/>
            <ac:picMk id="1026" creationId="{D5910CFE-7B02-4A46-A14F-4ADAC1D63CBE}"/>
          </ac:picMkLst>
        </pc:picChg>
      </pc:sldChg>
      <pc:sldChg chg="addSp delSp modSp add mod modAnim">
        <pc:chgData name="Kay Sauter" userId="38d24d315bc5edcd" providerId="LiveId" clId="{A3BE04E8-A326-4383-8619-5784CF0AB785}" dt="2021-08-12T14:56:14.005" v="3772" actId="962"/>
        <pc:sldMkLst>
          <pc:docMk/>
          <pc:sldMk cId="177742174" sldId="356"/>
        </pc:sldMkLst>
        <pc:spChg chg="mod">
          <ac:chgData name="Kay Sauter" userId="38d24d315bc5edcd" providerId="LiveId" clId="{A3BE04E8-A326-4383-8619-5784CF0AB785}" dt="2021-08-12T14:52:16.604" v="3763" actId="20577"/>
          <ac:spMkLst>
            <pc:docMk/>
            <pc:sldMk cId="177742174" sldId="356"/>
            <ac:spMk id="3" creationId="{72E19C7D-C15C-44BE-9FB5-0475DF8AFE5B}"/>
          </ac:spMkLst>
        </pc:spChg>
        <pc:picChg chg="add del mod">
          <ac:chgData name="Kay Sauter" userId="38d24d315bc5edcd" providerId="LiveId" clId="{A3BE04E8-A326-4383-8619-5784CF0AB785}" dt="2021-08-12T14:54:54.556" v="3767" actId="478"/>
          <ac:picMkLst>
            <pc:docMk/>
            <pc:sldMk cId="177742174" sldId="356"/>
            <ac:picMk id="5" creationId="{04DE4AC3-0040-464D-8973-6C9F7D399E6B}"/>
          </ac:picMkLst>
        </pc:picChg>
        <pc:picChg chg="add del">
          <ac:chgData name="Kay Sauter" userId="38d24d315bc5edcd" providerId="LiveId" clId="{A3BE04E8-A326-4383-8619-5784CF0AB785}" dt="2021-08-12T14:56:12.617" v="3769" actId="478"/>
          <ac:picMkLst>
            <pc:docMk/>
            <pc:sldMk cId="177742174" sldId="356"/>
            <ac:picMk id="7" creationId="{E95EB6B9-B89E-414A-8E74-4DF3D94C39CB}"/>
          </ac:picMkLst>
        </pc:picChg>
        <pc:picChg chg="add mod">
          <ac:chgData name="Kay Sauter" userId="38d24d315bc5edcd" providerId="LiveId" clId="{A3BE04E8-A326-4383-8619-5784CF0AB785}" dt="2021-08-12T14:56:14.005" v="3772" actId="962"/>
          <ac:picMkLst>
            <pc:docMk/>
            <pc:sldMk cId="177742174" sldId="356"/>
            <ac:picMk id="9" creationId="{06A78B75-58D8-43E0-8C17-4E19DD7EAA78}"/>
          </ac:picMkLst>
        </pc:picChg>
      </pc:sldChg>
      <pc:sldChg chg="addSp delSp modSp add mod modAnim">
        <pc:chgData name="Kay Sauter" userId="38d24d315bc5edcd" providerId="LiveId" clId="{A3BE04E8-A326-4383-8619-5784CF0AB785}" dt="2021-08-12T15:08:38.715" v="3869" actId="1076"/>
        <pc:sldMkLst>
          <pc:docMk/>
          <pc:sldMk cId="3994982692" sldId="357"/>
        </pc:sldMkLst>
        <pc:spChg chg="mod">
          <ac:chgData name="Kay Sauter" userId="38d24d315bc5edcd" providerId="LiveId" clId="{A3BE04E8-A326-4383-8619-5784CF0AB785}" dt="2021-08-12T15:01:22.241" v="3866" actId="20577"/>
          <ac:spMkLst>
            <pc:docMk/>
            <pc:sldMk cId="3994982692" sldId="357"/>
            <ac:spMk id="3" creationId="{72E19C7D-C15C-44BE-9FB5-0475DF8AFE5B}"/>
          </ac:spMkLst>
        </pc:spChg>
        <pc:picChg chg="add mod">
          <ac:chgData name="Kay Sauter" userId="38d24d315bc5edcd" providerId="LiveId" clId="{A3BE04E8-A326-4383-8619-5784CF0AB785}" dt="2021-08-12T15:08:38.715" v="3869" actId="1076"/>
          <ac:picMkLst>
            <pc:docMk/>
            <pc:sldMk cId="3994982692" sldId="357"/>
            <ac:picMk id="5" creationId="{DA044855-4694-4749-8458-39F966BC2A0E}"/>
          </ac:picMkLst>
        </pc:picChg>
        <pc:picChg chg="del">
          <ac:chgData name="Kay Sauter" userId="38d24d315bc5edcd" providerId="LiveId" clId="{A3BE04E8-A326-4383-8619-5784CF0AB785}" dt="2021-08-12T14:56:31.654" v="3774" actId="478"/>
          <ac:picMkLst>
            <pc:docMk/>
            <pc:sldMk cId="3994982692" sldId="357"/>
            <ac:picMk id="9" creationId="{06A78B75-58D8-43E0-8C17-4E19DD7EAA78}"/>
          </ac:picMkLst>
        </pc:picChg>
      </pc:sldChg>
      <pc:sldChg chg="addSp modSp add del mod">
        <pc:chgData name="Kay Sauter" userId="38d24d315bc5edcd" providerId="LiveId" clId="{A3BE04E8-A326-4383-8619-5784CF0AB785}" dt="2021-08-12T21:17:09.448" v="3970" actId="47"/>
        <pc:sldMkLst>
          <pc:docMk/>
          <pc:sldMk cId="4117779964" sldId="358"/>
        </pc:sldMkLst>
        <pc:spChg chg="mod">
          <ac:chgData name="Kay Sauter" userId="38d24d315bc5edcd" providerId="LiveId" clId="{A3BE04E8-A326-4383-8619-5784CF0AB785}" dt="2021-08-12T21:13:56.652" v="3903" actId="20577"/>
          <ac:spMkLst>
            <pc:docMk/>
            <pc:sldMk cId="4117779964" sldId="358"/>
            <ac:spMk id="13" creationId="{84471276-3A3B-4405-8858-60621CF84F21}"/>
          </ac:spMkLst>
        </pc:spChg>
        <pc:cxnChg chg="add mod">
          <ac:chgData name="Kay Sauter" userId="38d24d315bc5edcd" providerId="LiveId" clId="{A3BE04E8-A326-4383-8619-5784CF0AB785}" dt="2021-08-12T21:15:11.823" v="3909" actId="1076"/>
          <ac:cxnSpMkLst>
            <pc:docMk/>
            <pc:sldMk cId="4117779964" sldId="358"/>
            <ac:cxnSpMk id="5" creationId="{DC069150-CFA9-473F-BE36-14C284D36370}"/>
          </ac:cxnSpMkLst>
        </pc:cxnChg>
      </pc:sldChg>
      <pc:sldChg chg="modSp add mod">
        <pc:chgData name="Kay Sauter" userId="38d24d315bc5edcd" providerId="LiveId" clId="{A3BE04E8-A326-4383-8619-5784CF0AB785}" dt="2021-08-12T21:16:56.357" v="3969" actId="20577"/>
        <pc:sldMkLst>
          <pc:docMk/>
          <pc:sldMk cId="295660300" sldId="359"/>
        </pc:sldMkLst>
        <pc:spChg chg="mod">
          <ac:chgData name="Kay Sauter" userId="38d24d315bc5edcd" providerId="LiveId" clId="{A3BE04E8-A326-4383-8619-5784CF0AB785}" dt="2021-08-12T21:16:56.357" v="3969" actId="20577"/>
          <ac:spMkLst>
            <pc:docMk/>
            <pc:sldMk cId="295660300" sldId="359"/>
            <ac:spMk id="13" creationId="{84471276-3A3B-4405-8858-60621CF84F21}"/>
          </ac:spMkLst>
        </pc:spChg>
        <pc:cxnChg chg="mod">
          <ac:chgData name="Kay Sauter" userId="38d24d315bc5edcd" providerId="LiveId" clId="{A3BE04E8-A326-4383-8619-5784CF0AB785}" dt="2021-08-12T21:16:34.050" v="3960" actId="14100"/>
          <ac:cxnSpMkLst>
            <pc:docMk/>
            <pc:sldMk cId="295660300" sldId="359"/>
            <ac:cxnSpMk id="5" creationId="{DC069150-CFA9-473F-BE36-14C284D36370}"/>
          </ac:cxnSpMkLst>
        </pc:cxnChg>
      </pc:sldChg>
      <pc:sldChg chg="add">
        <pc:chgData name="Kay Sauter" userId="38d24d315bc5edcd" providerId="LiveId" clId="{A3BE04E8-A326-4383-8619-5784CF0AB785}" dt="2021-08-12T21:17:11.344" v="3971" actId="22"/>
        <pc:sldMkLst>
          <pc:docMk/>
          <pc:sldMk cId="956501303" sldId="360"/>
        </pc:sldMkLst>
      </pc:sldChg>
      <pc:sldChg chg="addSp delSp modSp add mod delAnim">
        <pc:chgData name="Kay Sauter" userId="38d24d315bc5edcd" providerId="LiveId" clId="{A3BE04E8-A326-4383-8619-5784CF0AB785}" dt="2021-08-12T21:38:26.175" v="4024" actId="962"/>
        <pc:sldMkLst>
          <pc:docMk/>
          <pc:sldMk cId="1622837732" sldId="361"/>
        </pc:sldMkLst>
        <pc:spChg chg="mod">
          <ac:chgData name="Kay Sauter" userId="38d24d315bc5edcd" providerId="LiveId" clId="{A3BE04E8-A326-4383-8619-5784CF0AB785}" dt="2021-08-12T21:29:43.307" v="4018"/>
          <ac:spMkLst>
            <pc:docMk/>
            <pc:sldMk cId="1622837732" sldId="361"/>
            <ac:spMk id="2" creationId="{AA0C43FA-DCE4-4388-A219-8050D31D8B1D}"/>
          </ac:spMkLst>
        </pc:spChg>
        <pc:spChg chg="del mod">
          <ac:chgData name="Kay Sauter" userId="38d24d315bc5edcd" providerId="LiveId" clId="{A3BE04E8-A326-4383-8619-5784CF0AB785}" dt="2021-08-12T21:30:01.995" v="4020" actId="478"/>
          <ac:spMkLst>
            <pc:docMk/>
            <pc:sldMk cId="1622837732" sldId="361"/>
            <ac:spMk id="3" creationId="{72E19C7D-C15C-44BE-9FB5-0475DF8AFE5B}"/>
          </ac:spMkLst>
        </pc:spChg>
        <pc:spChg chg="add del mod">
          <ac:chgData name="Kay Sauter" userId="38d24d315bc5edcd" providerId="LiveId" clId="{A3BE04E8-A326-4383-8619-5784CF0AB785}" dt="2021-08-12T21:30:05.751" v="4021" actId="478"/>
          <ac:spMkLst>
            <pc:docMk/>
            <pc:sldMk cId="1622837732" sldId="361"/>
            <ac:spMk id="5" creationId="{14D82AF3-DCC7-4E2A-95B0-E4DA8547EA70}"/>
          </ac:spMkLst>
        </pc:spChg>
        <pc:picChg chg="del">
          <ac:chgData name="Kay Sauter" userId="38d24d315bc5edcd" providerId="LiveId" clId="{A3BE04E8-A326-4383-8619-5784CF0AB785}" dt="2021-08-12T21:29:36.921" v="4010" actId="478"/>
          <ac:picMkLst>
            <pc:docMk/>
            <pc:sldMk cId="1622837732" sldId="361"/>
            <ac:picMk id="6" creationId="{AC12F1C1-5453-430D-8733-6123D47B9620}"/>
          </ac:picMkLst>
        </pc:picChg>
        <pc:picChg chg="add mod">
          <ac:chgData name="Kay Sauter" userId="38d24d315bc5edcd" providerId="LiveId" clId="{A3BE04E8-A326-4383-8619-5784CF0AB785}" dt="2021-08-12T21:38:26.175" v="4024" actId="962"/>
          <ac:picMkLst>
            <pc:docMk/>
            <pc:sldMk cId="1622837732" sldId="361"/>
            <ac:picMk id="8" creationId="{CFD45209-9FED-4FF5-B999-408527EBBFA8}"/>
          </ac:picMkLst>
        </pc:picChg>
      </pc:sldChg>
      <pc:sldMasterChg chg="addSp delSp mod modSldLayout">
        <pc:chgData name="Kay Sauter" userId="38d24d315bc5edcd" providerId="LiveId" clId="{A3BE04E8-A326-4383-8619-5784CF0AB785}" dt="2021-08-11T13:46:32.110" v="1955" actId="478"/>
        <pc:sldMasterMkLst>
          <pc:docMk/>
          <pc:sldMasterMk cId="1494883972" sldId="2147483708"/>
        </pc:sldMasterMkLst>
        <pc:spChg chg="add del">
          <ac:chgData name="Kay Sauter" userId="38d24d315bc5edcd" providerId="LiveId" clId="{A3BE04E8-A326-4383-8619-5784CF0AB785}" dt="2021-08-11T13:46:32.110" v="1955" actId="478"/>
          <ac:spMkLst>
            <pc:docMk/>
            <pc:sldMasterMk cId="1494883972" sldId="2147483708"/>
            <ac:spMk id="7" creationId="{00000000-0000-0000-0000-000000000000}"/>
          </ac:spMkLst>
        </pc:spChg>
        <pc:sldLayoutChg chg="delSp mod">
          <pc:chgData name="Kay Sauter" userId="38d24d315bc5edcd" providerId="LiveId" clId="{A3BE04E8-A326-4383-8619-5784CF0AB785}" dt="2021-08-10T11:58:07.211" v="460" actId="478"/>
          <pc:sldLayoutMkLst>
            <pc:docMk/>
            <pc:sldMasterMk cId="1494883972" sldId="2147483708"/>
            <pc:sldLayoutMk cId="2999549354" sldId="2147483709"/>
          </pc:sldLayoutMkLst>
          <pc:spChg chg="del">
            <ac:chgData name="Kay Sauter" userId="38d24d315bc5edcd" providerId="LiveId" clId="{A3BE04E8-A326-4383-8619-5784CF0AB785}" dt="2021-08-10T11:58:07.211" v="460" actId="478"/>
            <ac:spMkLst>
              <pc:docMk/>
              <pc:sldMasterMk cId="1494883972" sldId="2147483708"/>
              <pc:sldLayoutMk cId="2999549354" sldId="2147483709"/>
              <ac:spMk id="7" creationId="{00000000-0000-0000-0000-000000000000}"/>
            </ac:spMkLst>
          </pc:spChg>
        </pc:sldLayoutChg>
      </pc:sldMasterChg>
    </pc:docChg>
  </pc:docChgLst>
  <pc:docChgLst>
    <pc:chgData name="Kay Sauter" userId="38d24d315bc5edcd" providerId="LiveId" clId="{DB5CE9D0-7C1B-4D34-B0A1-95F98BFA116B}"/>
    <pc:docChg chg="undo redo custSel addSld delSld modSld">
      <pc:chgData name="Kay Sauter" userId="38d24d315bc5edcd" providerId="LiveId" clId="{DB5CE9D0-7C1B-4D34-B0A1-95F98BFA116B}" dt="2021-05-25T22:26:52.986" v="774" actId="20577"/>
      <pc:docMkLst>
        <pc:docMk/>
      </pc:docMkLst>
      <pc:sldChg chg="modSp add del modAnim">
        <pc:chgData name="Kay Sauter" userId="38d24d315bc5edcd" providerId="LiveId" clId="{DB5CE9D0-7C1B-4D34-B0A1-95F98BFA116B}" dt="2021-05-25T22:15:57.112" v="664" actId="20577"/>
        <pc:sldMkLst>
          <pc:docMk/>
          <pc:sldMk cId="3830737248" sldId="264"/>
        </pc:sldMkLst>
        <pc:spChg chg="mod">
          <ac:chgData name="Kay Sauter" userId="38d24d315bc5edcd" providerId="LiveId" clId="{DB5CE9D0-7C1B-4D34-B0A1-95F98BFA116B}" dt="2021-05-25T22:15:57.112" v="664" actId="20577"/>
          <ac:spMkLst>
            <pc:docMk/>
            <pc:sldMk cId="3830737248" sldId="264"/>
            <ac:spMk id="3" creationId="{72E19C7D-C15C-44BE-9FB5-0475DF8AFE5B}"/>
          </ac:spMkLst>
        </pc:spChg>
      </pc:sldChg>
      <pc:sldChg chg="modSp modAnim">
        <pc:chgData name="Kay Sauter" userId="38d24d315bc5edcd" providerId="LiveId" clId="{DB5CE9D0-7C1B-4D34-B0A1-95F98BFA116B}" dt="2021-05-25T08:21:04.731" v="421" actId="20577"/>
        <pc:sldMkLst>
          <pc:docMk/>
          <pc:sldMk cId="2457709885" sldId="273"/>
        </pc:sldMkLst>
        <pc:spChg chg="mod">
          <ac:chgData name="Kay Sauter" userId="38d24d315bc5edcd" providerId="LiveId" clId="{DB5CE9D0-7C1B-4D34-B0A1-95F98BFA116B}" dt="2021-05-25T08:21:04.731" v="421" actId="20577"/>
          <ac:spMkLst>
            <pc:docMk/>
            <pc:sldMk cId="2457709885" sldId="273"/>
            <ac:spMk id="3" creationId="{72E19C7D-C15C-44BE-9FB5-0475DF8AFE5B}"/>
          </ac:spMkLst>
        </pc:spChg>
      </pc:sldChg>
      <pc:sldChg chg="modSp modAnim">
        <pc:chgData name="Kay Sauter" userId="38d24d315bc5edcd" providerId="LiveId" clId="{DB5CE9D0-7C1B-4D34-B0A1-95F98BFA116B}" dt="2021-05-25T08:20:53.054" v="389" actId="20577"/>
        <pc:sldMkLst>
          <pc:docMk/>
          <pc:sldMk cId="1668999429" sldId="281"/>
        </pc:sldMkLst>
        <pc:spChg chg="mod">
          <ac:chgData name="Kay Sauter" userId="38d24d315bc5edcd" providerId="LiveId" clId="{DB5CE9D0-7C1B-4D34-B0A1-95F98BFA116B}" dt="2021-05-25T08:20:53.054" v="389" actId="20577"/>
          <ac:spMkLst>
            <pc:docMk/>
            <pc:sldMk cId="1668999429" sldId="281"/>
            <ac:spMk id="3" creationId="{72E19C7D-C15C-44BE-9FB5-0475DF8AFE5B}"/>
          </ac:spMkLst>
        </pc:spChg>
      </pc:sldChg>
      <pc:sldChg chg="modSp mod modAnim">
        <pc:chgData name="Kay Sauter" userId="38d24d315bc5edcd" providerId="LiveId" clId="{DB5CE9D0-7C1B-4D34-B0A1-95F98BFA116B}" dt="2021-05-25T08:13:29.105" v="133" actId="20577"/>
        <pc:sldMkLst>
          <pc:docMk/>
          <pc:sldMk cId="10205965" sldId="298"/>
        </pc:sldMkLst>
        <pc:spChg chg="mod">
          <ac:chgData name="Kay Sauter" userId="38d24d315bc5edcd" providerId="LiveId" clId="{DB5CE9D0-7C1B-4D34-B0A1-95F98BFA116B}" dt="2021-05-25T08:13:29.105" v="133" actId="20577"/>
          <ac:spMkLst>
            <pc:docMk/>
            <pc:sldMk cId="10205965" sldId="298"/>
            <ac:spMk id="3" creationId="{0B7252C3-5AF6-4994-8978-C3CD47B2E7F7}"/>
          </ac:spMkLst>
        </pc:spChg>
      </pc:sldChg>
      <pc:sldChg chg="addSp modSp mod">
        <pc:chgData name="Kay Sauter" userId="38d24d315bc5edcd" providerId="LiveId" clId="{DB5CE9D0-7C1B-4D34-B0A1-95F98BFA116B}" dt="2021-05-25T08:16:35.189" v="203" actId="1076"/>
        <pc:sldMkLst>
          <pc:docMk/>
          <pc:sldMk cId="2531585274" sldId="311"/>
        </pc:sldMkLst>
        <pc:spChg chg="mod">
          <ac:chgData name="Kay Sauter" userId="38d24d315bc5edcd" providerId="LiveId" clId="{DB5CE9D0-7C1B-4D34-B0A1-95F98BFA116B}" dt="2021-05-25T08:15:06.683" v="166" actId="404"/>
          <ac:spMkLst>
            <pc:docMk/>
            <pc:sldMk cId="2531585274" sldId="311"/>
            <ac:spMk id="2" creationId="{3FCFB519-6ADC-4D52-99E9-57C11AE36878}"/>
          </ac:spMkLst>
        </pc:spChg>
        <pc:spChg chg="add mod">
          <ac:chgData name="Kay Sauter" userId="38d24d315bc5edcd" providerId="LiveId" clId="{DB5CE9D0-7C1B-4D34-B0A1-95F98BFA116B}" dt="2021-05-25T08:16:35.189" v="203" actId="1076"/>
          <ac:spMkLst>
            <pc:docMk/>
            <pc:sldMk cId="2531585274" sldId="311"/>
            <ac:spMk id="3" creationId="{5E26550C-3FB2-485D-A157-0A8EA884C734}"/>
          </ac:spMkLst>
        </pc:spChg>
      </pc:sldChg>
      <pc:sldChg chg="modSp modAnim">
        <pc:chgData name="Kay Sauter" userId="38d24d315bc5edcd" providerId="LiveId" clId="{DB5CE9D0-7C1B-4D34-B0A1-95F98BFA116B}" dt="2021-05-25T08:22:00.948" v="438" actId="20577"/>
        <pc:sldMkLst>
          <pc:docMk/>
          <pc:sldMk cId="3498328397" sldId="313"/>
        </pc:sldMkLst>
        <pc:spChg chg="mod">
          <ac:chgData name="Kay Sauter" userId="38d24d315bc5edcd" providerId="LiveId" clId="{DB5CE9D0-7C1B-4D34-B0A1-95F98BFA116B}" dt="2021-05-25T08:22:00.948" v="438" actId="20577"/>
          <ac:spMkLst>
            <pc:docMk/>
            <pc:sldMk cId="3498328397" sldId="313"/>
            <ac:spMk id="3" creationId="{72E19C7D-C15C-44BE-9FB5-0475DF8AFE5B}"/>
          </ac:spMkLst>
        </pc:spChg>
      </pc:sldChg>
      <pc:sldChg chg="addSp modSp mod">
        <pc:chgData name="Kay Sauter" userId="38d24d315bc5edcd" providerId="LiveId" clId="{DB5CE9D0-7C1B-4D34-B0A1-95F98BFA116B}" dt="2021-05-25T08:16:56.571" v="211" actId="1076"/>
        <pc:sldMkLst>
          <pc:docMk/>
          <pc:sldMk cId="542145962" sldId="315"/>
        </pc:sldMkLst>
        <pc:spChg chg="mod">
          <ac:chgData name="Kay Sauter" userId="38d24d315bc5edcd" providerId="LiveId" clId="{DB5CE9D0-7C1B-4D34-B0A1-95F98BFA116B}" dt="2021-05-25T08:14:19.145" v="150" actId="14100"/>
          <ac:spMkLst>
            <pc:docMk/>
            <pc:sldMk cId="542145962" sldId="315"/>
            <ac:spMk id="2" creationId="{3FCFB519-6ADC-4D52-99E9-57C11AE36878}"/>
          </ac:spMkLst>
        </pc:spChg>
        <pc:spChg chg="mod">
          <ac:chgData name="Kay Sauter" userId="38d24d315bc5edcd" providerId="LiveId" clId="{DB5CE9D0-7C1B-4D34-B0A1-95F98BFA116B}" dt="2021-05-25T08:16:45.199" v="204" actId="1076"/>
          <ac:spMkLst>
            <pc:docMk/>
            <pc:sldMk cId="542145962" sldId="315"/>
            <ac:spMk id="3" creationId="{C75F2402-E923-481D-8E57-D54D2658241F}"/>
          </ac:spMkLst>
        </pc:spChg>
        <pc:spChg chg="add mod">
          <ac:chgData name="Kay Sauter" userId="38d24d315bc5edcd" providerId="LiveId" clId="{DB5CE9D0-7C1B-4D34-B0A1-95F98BFA116B}" dt="2021-05-25T08:16:56.571" v="211" actId="1076"/>
          <ac:spMkLst>
            <pc:docMk/>
            <pc:sldMk cId="542145962" sldId="315"/>
            <ac:spMk id="7" creationId="{4483361C-A70E-4A93-A3A2-509A0A3E0955}"/>
          </ac:spMkLst>
        </pc:spChg>
        <pc:grpChg chg="mod">
          <ac:chgData name="Kay Sauter" userId="38d24d315bc5edcd" providerId="LiveId" clId="{DB5CE9D0-7C1B-4D34-B0A1-95F98BFA116B}" dt="2021-05-25T08:16:45.199" v="204" actId="1076"/>
          <ac:grpSpMkLst>
            <pc:docMk/>
            <pc:sldMk cId="542145962" sldId="315"/>
            <ac:grpSpMk id="4" creationId="{3BA6D7A7-C0BE-4AC9-9FBF-6A68E68BBB40}"/>
          </ac:grpSpMkLst>
        </pc:grpChg>
      </pc:sldChg>
      <pc:sldChg chg="modSp add modAnim">
        <pc:chgData name="Kay Sauter" userId="38d24d315bc5edcd" providerId="LiveId" clId="{DB5CE9D0-7C1B-4D34-B0A1-95F98BFA116B}" dt="2021-05-25T08:11:19.780" v="32" actId="20577"/>
        <pc:sldMkLst>
          <pc:docMk/>
          <pc:sldMk cId="4112108599" sldId="316"/>
        </pc:sldMkLst>
        <pc:spChg chg="mod">
          <ac:chgData name="Kay Sauter" userId="38d24d315bc5edcd" providerId="LiveId" clId="{DB5CE9D0-7C1B-4D34-B0A1-95F98BFA116B}" dt="2021-05-25T08:11:19.780" v="32" actId="20577"/>
          <ac:spMkLst>
            <pc:docMk/>
            <pc:sldMk cId="4112108599" sldId="316"/>
            <ac:spMk id="3" creationId="{CD065401-1F40-4129-A4BB-09A34938D110}"/>
          </ac:spMkLst>
        </pc:spChg>
      </pc:sldChg>
      <pc:sldChg chg="modSp add modAnim">
        <pc:chgData name="Kay Sauter" userId="38d24d315bc5edcd" providerId="LiveId" clId="{DB5CE9D0-7C1B-4D34-B0A1-95F98BFA116B}" dt="2021-05-25T08:12:12.374" v="81" actId="20577"/>
        <pc:sldMkLst>
          <pc:docMk/>
          <pc:sldMk cId="2537129016" sldId="317"/>
        </pc:sldMkLst>
        <pc:spChg chg="mod">
          <ac:chgData name="Kay Sauter" userId="38d24d315bc5edcd" providerId="LiveId" clId="{DB5CE9D0-7C1B-4D34-B0A1-95F98BFA116B}" dt="2021-05-25T08:12:12.374" v="81" actId="20577"/>
          <ac:spMkLst>
            <pc:docMk/>
            <pc:sldMk cId="2537129016" sldId="317"/>
            <ac:spMk id="3" creationId="{CD065401-1F40-4129-A4BB-09A34938D110}"/>
          </ac:spMkLst>
        </pc:spChg>
      </pc:sldChg>
      <pc:sldChg chg="modSp add modAnim">
        <pc:chgData name="Kay Sauter" userId="38d24d315bc5edcd" providerId="LiveId" clId="{DB5CE9D0-7C1B-4D34-B0A1-95F98BFA116B}" dt="2021-05-25T08:19:30.162" v="293" actId="20577"/>
        <pc:sldMkLst>
          <pc:docMk/>
          <pc:sldMk cId="3111700825" sldId="318"/>
        </pc:sldMkLst>
        <pc:spChg chg="mod">
          <ac:chgData name="Kay Sauter" userId="38d24d315bc5edcd" providerId="LiveId" clId="{DB5CE9D0-7C1B-4D34-B0A1-95F98BFA116B}" dt="2021-05-25T08:19:30.162" v="293" actId="20577"/>
          <ac:spMkLst>
            <pc:docMk/>
            <pc:sldMk cId="3111700825" sldId="318"/>
            <ac:spMk id="3" creationId="{72E19C7D-C15C-44BE-9FB5-0475DF8AFE5B}"/>
          </ac:spMkLst>
        </pc:spChg>
      </pc:sldChg>
      <pc:sldChg chg="modSp add modAnim">
        <pc:chgData name="Kay Sauter" userId="38d24d315bc5edcd" providerId="LiveId" clId="{DB5CE9D0-7C1B-4D34-B0A1-95F98BFA116B}" dt="2021-05-25T08:20:01.035" v="362" actId="20577"/>
        <pc:sldMkLst>
          <pc:docMk/>
          <pc:sldMk cId="1678329336" sldId="319"/>
        </pc:sldMkLst>
        <pc:spChg chg="mod">
          <ac:chgData name="Kay Sauter" userId="38d24d315bc5edcd" providerId="LiveId" clId="{DB5CE9D0-7C1B-4D34-B0A1-95F98BFA116B}" dt="2021-05-25T08:20:01.035" v="362" actId="20577"/>
          <ac:spMkLst>
            <pc:docMk/>
            <pc:sldMk cId="1678329336" sldId="319"/>
            <ac:spMk id="3" creationId="{72E19C7D-C15C-44BE-9FB5-0475DF8AFE5B}"/>
          </ac:spMkLst>
        </pc:spChg>
      </pc:sldChg>
      <pc:sldChg chg="modSp new mod">
        <pc:chgData name="Kay Sauter" userId="38d24d315bc5edcd" providerId="LiveId" clId="{DB5CE9D0-7C1B-4D34-B0A1-95F98BFA116B}" dt="2021-05-25T08:22:40.130" v="486" actId="20577"/>
        <pc:sldMkLst>
          <pc:docMk/>
          <pc:sldMk cId="3251161964" sldId="320"/>
        </pc:sldMkLst>
        <pc:spChg chg="mod">
          <ac:chgData name="Kay Sauter" userId="38d24d315bc5edcd" providerId="LiveId" clId="{DB5CE9D0-7C1B-4D34-B0A1-95F98BFA116B}" dt="2021-05-25T08:22:40.130" v="486" actId="20577"/>
          <ac:spMkLst>
            <pc:docMk/>
            <pc:sldMk cId="3251161964" sldId="320"/>
            <ac:spMk id="3" creationId="{5090A13B-2695-4876-988B-5DCC2336B099}"/>
          </ac:spMkLst>
        </pc:spChg>
      </pc:sldChg>
      <pc:sldChg chg="modSp new mod modShow">
        <pc:chgData name="Kay Sauter" userId="38d24d315bc5edcd" providerId="LiveId" clId="{DB5CE9D0-7C1B-4D34-B0A1-95F98BFA116B}" dt="2021-05-25T08:23:31.948" v="607" actId="729"/>
        <pc:sldMkLst>
          <pc:docMk/>
          <pc:sldMk cId="271697040" sldId="321"/>
        </pc:sldMkLst>
        <pc:spChg chg="mod">
          <ac:chgData name="Kay Sauter" userId="38d24d315bc5edcd" providerId="LiveId" clId="{DB5CE9D0-7C1B-4D34-B0A1-95F98BFA116B}" dt="2021-05-25T08:23:06.069" v="517" actId="20577"/>
          <ac:spMkLst>
            <pc:docMk/>
            <pc:sldMk cId="271697040" sldId="321"/>
            <ac:spMk id="2" creationId="{3FACC244-6C94-4CB6-8FBF-75F7F9E7223A}"/>
          </ac:spMkLst>
        </pc:spChg>
        <pc:spChg chg="mod">
          <ac:chgData name="Kay Sauter" userId="38d24d315bc5edcd" providerId="LiveId" clId="{DB5CE9D0-7C1B-4D34-B0A1-95F98BFA116B}" dt="2021-05-25T08:23:27.759" v="606" actId="20577"/>
          <ac:spMkLst>
            <pc:docMk/>
            <pc:sldMk cId="271697040" sldId="321"/>
            <ac:spMk id="3" creationId="{53B71869-E3B1-42DD-A7D4-875B3F8E4830}"/>
          </ac:spMkLst>
        </pc:spChg>
      </pc:sldChg>
      <pc:sldChg chg="modSp add mod modAnim">
        <pc:chgData name="Kay Sauter" userId="38d24d315bc5edcd" providerId="LiveId" clId="{DB5CE9D0-7C1B-4D34-B0A1-95F98BFA116B}" dt="2021-05-25T22:16:24.080" v="712" actId="20577"/>
        <pc:sldMkLst>
          <pc:docMk/>
          <pc:sldMk cId="2025130752" sldId="322"/>
        </pc:sldMkLst>
        <pc:spChg chg="mod">
          <ac:chgData name="Kay Sauter" userId="38d24d315bc5edcd" providerId="LiveId" clId="{DB5CE9D0-7C1B-4D34-B0A1-95F98BFA116B}" dt="2021-05-25T22:16:09.929" v="686" actId="5793"/>
          <ac:spMkLst>
            <pc:docMk/>
            <pc:sldMk cId="2025130752" sldId="322"/>
            <ac:spMk id="2" creationId="{AA0C43FA-DCE4-4388-A219-8050D31D8B1D}"/>
          </ac:spMkLst>
        </pc:spChg>
        <pc:spChg chg="mod">
          <ac:chgData name="Kay Sauter" userId="38d24d315bc5edcd" providerId="LiveId" clId="{DB5CE9D0-7C1B-4D34-B0A1-95F98BFA116B}" dt="2021-05-25T22:16:24.080" v="712" actId="20577"/>
          <ac:spMkLst>
            <pc:docMk/>
            <pc:sldMk cId="2025130752" sldId="322"/>
            <ac:spMk id="3" creationId="{72E19C7D-C15C-44BE-9FB5-0475DF8AFE5B}"/>
          </ac:spMkLst>
        </pc:spChg>
      </pc:sldChg>
      <pc:sldChg chg="modSp add del mod modAnim">
        <pc:chgData name="Kay Sauter" userId="38d24d315bc5edcd" providerId="LiveId" clId="{DB5CE9D0-7C1B-4D34-B0A1-95F98BFA116B}" dt="2021-05-25T22:15:41.402" v="661" actId="47"/>
        <pc:sldMkLst>
          <pc:docMk/>
          <pc:sldMk cId="2186008339" sldId="322"/>
        </pc:sldMkLst>
        <pc:spChg chg="mod">
          <ac:chgData name="Kay Sauter" userId="38d24d315bc5edcd" providerId="LiveId" clId="{DB5CE9D0-7C1B-4D34-B0A1-95F98BFA116B}" dt="2021-05-25T22:15:04.670" v="654" actId="5793"/>
          <ac:spMkLst>
            <pc:docMk/>
            <pc:sldMk cId="2186008339" sldId="322"/>
            <ac:spMk id="2" creationId="{AA0C43FA-DCE4-4388-A219-8050D31D8B1D}"/>
          </ac:spMkLst>
        </pc:spChg>
        <pc:spChg chg="mod">
          <ac:chgData name="Kay Sauter" userId="38d24d315bc5edcd" providerId="LiveId" clId="{DB5CE9D0-7C1B-4D34-B0A1-95F98BFA116B}" dt="2021-05-25T22:15:26.227" v="657" actId="20577"/>
          <ac:spMkLst>
            <pc:docMk/>
            <pc:sldMk cId="2186008339" sldId="322"/>
            <ac:spMk id="3" creationId="{72E19C7D-C15C-44BE-9FB5-0475DF8AFE5B}"/>
          </ac:spMkLst>
        </pc:spChg>
        <pc:picChg chg="mod">
          <ac:chgData name="Kay Sauter" userId="38d24d315bc5edcd" providerId="LiveId" clId="{DB5CE9D0-7C1B-4D34-B0A1-95F98BFA116B}" dt="2021-05-25T22:15:33.368" v="660" actId="1076"/>
          <ac:picMkLst>
            <pc:docMk/>
            <pc:sldMk cId="2186008339" sldId="322"/>
            <ac:picMk id="4" creationId="{11EB5D3E-01D8-4DD8-9AC8-EB304D1A9CFF}"/>
          </ac:picMkLst>
        </pc:picChg>
      </pc:sldChg>
      <pc:sldChg chg="modSp add modAnim">
        <pc:chgData name="Kay Sauter" userId="38d24d315bc5edcd" providerId="LiveId" clId="{DB5CE9D0-7C1B-4D34-B0A1-95F98BFA116B}" dt="2021-05-25T22:26:52.986" v="774" actId="20577"/>
        <pc:sldMkLst>
          <pc:docMk/>
          <pc:sldMk cId="1607709930" sldId="323"/>
        </pc:sldMkLst>
        <pc:spChg chg="mod">
          <ac:chgData name="Kay Sauter" userId="38d24d315bc5edcd" providerId="LiveId" clId="{DB5CE9D0-7C1B-4D34-B0A1-95F98BFA116B}" dt="2021-05-25T22:26:52.986" v="774" actId="20577"/>
          <ac:spMkLst>
            <pc:docMk/>
            <pc:sldMk cId="1607709930" sldId="323"/>
            <ac:spMk id="3" creationId="{72E19C7D-C15C-44BE-9FB5-0475DF8AFE5B}"/>
          </ac:spMkLst>
        </pc:spChg>
      </pc:sldChg>
    </pc:docChg>
  </pc:docChgLst>
  <pc:docChgLst>
    <pc:chgData name="Kay Sauter" userId="38d24d315bc5edcd" providerId="LiveId" clId="{F157540D-E1D7-4CEB-93DD-CAFECDB2D0C0}"/>
    <pc:docChg chg="undo custSel modSld modMainMaster">
      <pc:chgData name="Kay Sauter" userId="38d24d315bc5edcd" providerId="LiveId" clId="{F157540D-E1D7-4CEB-93DD-CAFECDB2D0C0}" dt="2021-03-09T19:11:30.727" v="160"/>
      <pc:docMkLst>
        <pc:docMk/>
      </pc:docMkLst>
      <pc:sldChg chg="modSp mod modTransition">
        <pc:chgData name="Kay Sauter" userId="38d24d315bc5edcd" providerId="LiveId" clId="{F157540D-E1D7-4CEB-93DD-CAFECDB2D0C0}" dt="2021-03-09T14:23:22.163" v="156"/>
        <pc:sldMkLst>
          <pc:docMk/>
          <pc:sldMk cId="3872783262" sldId="256"/>
        </pc:sldMkLst>
        <pc:spChg chg="mod">
          <ac:chgData name="Kay Sauter" userId="38d24d315bc5edcd" providerId="LiveId" clId="{F157540D-E1D7-4CEB-93DD-CAFECDB2D0C0}" dt="2021-03-09T14:12:33.791" v="7" actId="20577"/>
          <ac:spMkLst>
            <pc:docMk/>
            <pc:sldMk cId="3872783262" sldId="256"/>
            <ac:spMk id="2" creationId="{774CF5BF-92ED-4225-A458-8B2A43B08501}"/>
          </ac:spMkLst>
        </pc:spChg>
        <pc:spChg chg="mod">
          <ac:chgData name="Kay Sauter" userId="38d24d315bc5edcd" providerId="LiveId" clId="{F157540D-E1D7-4CEB-93DD-CAFECDB2D0C0}" dt="2021-03-09T14:13:04.545" v="31" actId="768"/>
          <ac:spMkLst>
            <pc:docMk/>
            <pc:sldMk cId="3872783262" sldId="256"/>
            <ac:spMk id="3" creationId="{42590AF0-FC87-4F3B-A62E-B1B0FC3B46E4}"/>
          </ac:spMkLst>
        </pc:spChg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2935917742" sldId="257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1696094783" sldId="258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2592370524" sldId="259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1280497843" sldId="260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2691090718" sldId="261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4190738302" sldId="262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3068508458" sldId="263"/>
        </pc:sldMkLst>
      </pc:sldChg>
      <pc:sldChg chg="modSp mod modTransition">
        <pc:chgData name="Kay Sauter" userId="38d24d315bc5edcd" providerId="LiveId" clId="{F157540D-E1D7-4CEB-93DD-CAFECDB2D0C0}" dt="2021-03-09T14:23:22.163" v="156"/>
        <pc:sldMkLst>
          <pc:docMk/>
          <pc:sldMk cId="3830737248" sldId="264"/>
        </pc:sldMkLst>
        <pc:spChg chg="mod">
          <ac:chgData name="Kay Sauter" userId="38d24d315bc5edcd" providerId="LiveId" clId="{F157540D-E1D7-4CEB-93DD-CAFECDB2D0C0}" dt="2021-03-09T14:13:27.779" v="47" actId="20577"/>
          <ac:spMkLst>
            <pc:docMk/>
            <pc:sldMk cId="3830737248" sldId="264"/>
            <ac:spMk id="3" creationId="{72E19C7D-C15C-44BE-9FB5-0475DF8AFE5B}"/>
          </ac:spMkLst>
        </pc:spChg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1767561837" sldId="265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4044894975" sldId="266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2129439863" sldId="267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3893059492" sldId="268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3329211244" sldId="269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3804166015" sldId="270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3574918373" sldId="271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2343164154" sldId="272"/>
        </pc:sldMkLst>
      </pc:sldChg>
      <pc:sldMasterChg chg="addSp delSp modSp mod modTransition modSldLayout">
        <pc:chgData name="Kay Sauter" userId="38d24d315bc5edcd" providerId="LiveId" clId="{F157540D-E1D7-4CEB-93DD-CAFECDB2D0C0}" dt="2021-03-09T19:11:30.727" v="160"/>
        <pc:sldMasterMkLst>
          <pc:docMk/>
          <pc:sldMasterMk cId="1494883972" sldId="2147483708"/>
        </pc:sldMasterMkLst>
        <pc:picChg chg="add del mod">
          <ac:chgData name="Kay Sauter" userId="38d24d315bc5edcd" providerId="LiveId" clId="{F157540D-E1D7-4CEB-93DD-CAFECDB2D0C0}" dt="2021-03-09T14:19:44.657" v="138" actId="478"/>
          <ac:picMkLst>
            <pc:docMk/>
            <pc:sldMasterMk cId="1494883972" sldId="2147483708"/>
            <ac:picMk id="8" creationId="{CAFDFED7-7487-495C-A827-C72C4236A9EE}"/>
          </ac:picMkLst>
        </pc:picChg>
        <pc:picChg chg="add mod">
          <ac:chgData name="Kay Sauter" userId="38d24d315bc5edcd" providerId="LiveId" clId="{F157540D-E1D7-4CEB-93DD-CAFECDB2D0C0}" dt="2021-03-09T14:19:45.536" v="139"/>
          <ac:picMkLst>
            <pc:docMk/>
            <pc:sldMasterMk cId="1494883972" sldId="2147483708"/>
            <ac:picMk id="9" creationId="{984E2F3D-DD3F-4815-92BC-E09485F9696A}"/>
          </ac:picMkLst>
        </pc:picChg>
        <pc:sldLayoutChg chg="addSp delSp modSp mod modTransition setBg">
          <pc:chgData name="Kay Sauter" userId="38d24d315bc5edcd" providerId="LiveId" clId="{F157540D-E1D7-4CEB-93DD-CAFECDB2D0C0}" dt="2021-03-09T19:11:30.727" v="160"/>
          <pc:sldLayoutMkLst>
            <pc:docMk/>
            <pc:sldMasterMk cId="1494883972" sldId="2147483708"/>
            <pc:sldLayoutMk cId="2999549354" sldId="2147483709"/>
          </pc:sldLayoutMkLst>
          <pc:picChg chg="add del mod">
            <ac:chgData name="Kay Sauter" userId="38d24d315bc5edcd" providerId="LiveId" clId="{F157540D-E1D7-4CEB-93DD-CAFECDB2D0C0}" dt="2021-03-09T14:19:59.877" v="142" actId="478"/>
            <ac:picMkLst>
              <pc:docMk/>
              <pc:sldMasterMk cId="1494883972" sldId="2147483708"/>
              <pc:sldLayoutMk cId="2999549354" sldId="2147483709"/>
              <ac:picMk id="9" creationId="{A5E8EBF8-3AE7-4542-B854-FB57EC07A321}"/>
            </ac:picMkLst>
          </pc:picChg>
          <pc:picChg chg="add del mod">
            <ac:chgData name="Kay Sauter" userId="38d24d315bc5edcd" providerId="LiveId" clId="{F157540D-E1D7-4CEB-93DD-CAFECDB2D0C0}" dt="2021-03-09T14:19:42.212" v="134"/>
            <ac:picMkLst>
              <pc:docMk/>
              <pc:sldMasterMk cId="1494883972" sldId="2147483708"/>
              <pc:sldLayoutMk cId="2999549354" sldId="2147483709"/>
              <ac:picMk id="10" creationId="{97727A74-EDC1-4BF8-980C-2040E7E2A791}"/>
            </ac:picMkLst>
          </pc:picChg>
          <pc:picChg chg="add mod">
            <ac:chgData name="Kay Sauter" userId="38d24d315bc5edcd" providerId="LiveId" clId="{F157540D-E1D7-4CEB-93DD-CAFECDB2D0C0}" dt="2021-03-09T14:20:04.540" v="143"/>
            <ac:picMkLst>
              <pc:docMk/>
              <pc:sldMasterMk cId="1494883972" sldId="2147483708"/>
              <pc:sldLayoutMk cId="2999549354" sldId="2147483709"/>
              <ac:picMk id="11" creationId="{15AA7BE3-766E-455A-A34C-C8BAFE2E51FC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4234567249" sldId="2147483710"/>
          </pc:sldLayoutMkLst>
          <pc:picChg chg="add del mod">
            <ac:chgData name="Kay Sauter" userId="38d24d315bc5edcd" providerId="LiveId" clId="{F157540D-E1D7-4CEB-93DD-CAFECDB2D0C0}" dt="2021-03-09T14:20:08.547" v="144" actId="478"/>
            <ac:picMkLst>
              <pc:docMk/>
              <pc:sldMasterMk cId="1494883972" sldId="2147483708"/>
              <pc:sldLayoutMk cId="4234567249" sldId="2147483710"/>
              <ac:picMk id="7" creationId="{B0FFF151-73A1-46E6-90D7-2923DC2FB16D}"/>
            </ac:picMkLst>
          </pc:picChg>
          <pc:picChg chg="add del mod">
            <ac:chgData name="Kay Sauter" userId="38d24d315bc5edcd" providerId="LiveId" clId="{F157540D-E1D7-4CEB-93DD-CAFECDB2D0C0}" dt="2021-03-09T14:19:41.851" v="132"/>
            <ac:picMkLst>
              <pc:docMk/>
              <pc:sldMasterMk cId="1494883972" sldId="2147483708"/>
              <pc:sldLayoutMk cId="4234567249" sldId="2147483710"/>
              <ac:picMk id="8" creationId="{A701FC9B-5F38-4B10-909A-3B3F4F809F69}"/>
            </ac:picMkLst>
          </pc:picChg>
          <pc:picChg chg="add mod">
            <ac:chgData name="Kay Sauter" userId="38d24d315bc5edcd" providerId="LiveId" clId="{F157540D-E1D7-4CEB-93DD-CAFECDB2D0C0}" dt="2021-03-09T14:20:08.715" v="145"/>
            <ac:picMkLst>
              <pc:docMk/>
              <pc:sldMasterMk cId="1494883972" sldId="2147483708"/>
              <pc:sldLayoutMk cId="4234567249" sldId="2147483710"/>
              <ac:picMk id="9" creationId="{99BAA3A0-880D-4F40-ADB2-A36AB39913FA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2535344151" sldId="2147483711"/>
          </pc:sldLayoutMkLst>
          <pc:picChg chg="add del mod">
            <ac:chgData name="Kay Sauter" userId="38d24d315bc5edcd" providerId="LiveId" clId="{F157540D-E1D7-4CEB-93DD-CAFECDB2D0C0}" dt="2021-03-09T14:20:11.292" v="146" actId="478"/>
            <ac:picMkLst>
              <pc:docMk/>
              <pc:sldMasterMk cId="1494883972" sldId="2147483708"/>
              <pc:sldLayoutMk cId="2535344151" sldId="2147483711"/>
              <ac:picMk id="8" creationId="{C4E1BAD9-0EF4-45FA-833A-6E8A69F3FC2A}"/>
            </ac:picMkLst>
          </pc:picChg>
          <pc:picChg chg="add del mod">
            <ac:chgData name="Kay Sauter" userId="38d24d315bc5edcd" providerId="LiveId" clId="{F157540D-E1D7-4CEB-93DD-CAFECDB2D0C0}" dt="2021-03-09T14:19:40.640" v="130"/>
            <ac:picMkLst>
              <pc:docMk/>
              <pc:sldMasterMk cId="1494883972" sldId="2147483708"/>
              <pc:sldLayoutMk cId="2535344151" sldId="2147483711"/>
              <ac:picMk id="9" creationId="{57F3374C-A5B9-4C01-8425-CB9A8085BAAD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925093188" sldId="2147483712"/>
          </pc:sldLayoutMkLst>
          <pc:picChg chg="add del mod">
            <ac:chgData name="Kay Sauter" userId="38d24d315bc5edcd" providerId="LiveId" clId="{F157540D-E1D7-4CEB-93DD-CAFECDB2D0C0}" dt="2021-03-09T14:20:14.469" v="147" actId="478"/>
            <ac:picMkLst>
              <pc:docMk/>
              <pc:sldMasterMk cId="1494883972" sldId="2147483708"/>
              <pc:sldLayoutMk cId="925093188" sldId="2147483712"/>
              <ac:picMk id="8" creationId="{53817FDF-BD20-4E99-BE94-0F51C04572DF}"/>
            </ac:picMkLst>
          </pc:picChg>
          <pc:picChg chg="add del mod">
            <ac:chgData name="Kay Sauter" userId="38d24d315bc5edcd" providerId="LiveId" clId="{F157540D-E1D7-4CEB-93DD-CAFECDB2D0C0}" dt="2021-03-09T14:19:39.614" v="128"/>
            <ac:picMkLst>
              <pc:docMk/>
              <pc:sldMasterMk cId="1494883972" sldId="2147483708"/>
              <pc:sldLayoutMk cId="925093188" sldId="2147483712"/>
              <ac:picMk id="9" creationId="{C2A707E7-E906-44AD-9C02-99F06479D7BE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623269799" sldId="2147483713"/>
          </pc:sldLayoutMkLst>
          <pc:picChg chg="add del mod">
            <ac:chgData name="Kay Sauter" userId="38d24d315bc5edcd" providerId="LiveId" clId="{F157540D-E1D7-4CEB-93DD-CAFECDB2D0C0}" dt="2021-03-09T14:20:18.805" v="148" actId="478"/>
            <ac:picMkLst>
              <pc:docMk/>
              <pc:sldMasterMk cId="1494883972" sldId="2147483708"/>
              <pc:sldLayoutMk cId="623269799" sldId="2147483713"/>
              <ac:picMk id="11" creationId="{380A3607-70E4-4F39-B0DD-8304E6CF26B2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2417957007" sldId="2147483714"/>
          </pc:sldLayoutMkLst>
          <pc:picChg chg="add del mod">
            <ac:chgData name="Kay Sauter" userId="38d24d315bc5edcd" providerId="LiveId" clId="{F157540D-E1D7-4CEB-93DD-CAFECDB2D0C0}" dt="2021-03-09T14:20:21.894" v="149" actId="478"/>
            <ac:picMkLst>
              <pc:docMk/>
              <pc:sldMasterMk cId="1494883972" sldId="2147483708"/>
              <pc:sldLayoutMk cId="2417957007" sldId="2147483714"/>
              <ac:picMk id="7" creationId="{CB35107D-3793-482D-986E-B911A7E6A6AF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1548114427" sldId="2147483715"/>
          </pc:sldLayoutMkLst>
          <pc:picChg chg="add del mod">
            <ac:chgData name="Kay Sauter" userId="38d24d315bc5edcd" providerId="LiveId" clId="{F157540D-E1D7-4CEB-93DD-CAFECDB2D0C0}" dt="2021-03-09T14:20:25.094" v="150" actId="478"/>
            <ac:picMkLst>
              <pc:docMk/>
              <pc:sldMasterMk cId="1494883972" sldId="2147483708"/>
              <pc:sldLayoutMk cId="1548114427" sldId="2147483715"/>
              <ac:picMk id="5" creationId="{152C4C75-5C8B-45BA-8CCE-F32D4456DA08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533487182" sldId="2147483716"/>
          </pc:sldLayoutMkLst>
          <pc:picChg chg="add del mod">
            <ac:chgData name="Kay Sauter" userId="38d24d315bc5edcd" providerId="LiveId" clId="{F157540D-E1D7-4CEB-93DD-CAFECDB2D0C0}" dt="2021-03-09T14:20:28.082" v="151" actId="478"/>
            <ac:picMkLst>
              <pc:docMk/>
              <pc:sldMasterMk cId="1494883972" sldId="2147483708"/>
              <pc:sldLayoutMk cId="533487182" sldId="2147483716"/>
              <ac:picMk id="8" creationId="{899C57DA-3CC9-4ACE-AEBC-CE60C1E8CDDD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1939600935" sldId="2147483717"/>
          </pc:sldLayoutMkLst>
          <pc:picChg chg="add del mod">
            <ac:chgData name="Kay Sauter" userId="38d24d315bc5edcd" providerId="LiveId" clId="{F157540D-E1D7-4CEB-93DD-CAFECDB2D0C0}" dt="2021-03-09T14:20:31.004" v="152" actId="478"/>
            <ac:picMkLst>
              <pc:docMk/>
              <pc:sldMasterMk cId="1494883972" sldId="2147483708"/>
              <pc:sldLayoutMk cId="1939600935" sldId="2147483717"/>
              <ac:picMk id="9" creationId="{5CF5A8E4-A70E-4246-B0FC-9C005F44E231}"/>
            </ac:picMkLst>
          </pc:picChg>
          <pc:picChg chg="add mod">
            <ac:chgData name="Kay Sauter" userId="38d24d315bc5edcd" providerId="LiveId" clId="{F157540D-E1D7-4CEB-93DD-CAFECDB2D0C0}" dt="2021-03-09T14:20:32.173" v="153"/>
            <ac:picMkLst>
              <pc:docMk/>
              <pc:sldMasterMk cId="1494883972" sldId="2147483708"/>
              <pc:sldLayoutMk cId="1939600935" sldId="2147483717"/>
              <ac:picMk id="10" creationId="{67F5B4B3-10F7-45BB-8BF4-8CE14F973275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387615118" sldId="2147483718"/>
          </pc:sldLayoutMkLst>
          <pc:picChg chg="add del mod">
            <ac:chgData name="Kay Sauter" userId="38d24d315bc5edcd" providerId="LiveId" clId="{F157540D-E1D7-4CEB-93DD-CAFECDB2D0C0}" dt="2021-03-09T14:17:18.207" v="94" actId="478"/>
            <ac:picMkLst>
              <pc:docMk/>
              <pc:sldMasterMk cId="1494883972" sldId="2147483708"/>
              <pc:sldLayoutMk cId="387615118" sldId="2147483718"/>
              <ac:picMk id="7" creationId="{9C2FB4E6-9699-4F95-8F29-268AF9DB80C5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1585750127" sldId="2147483719"/>
          </pc:sldLayoutMkLst>
          <pc:picChg chg="add del mod">
            <ac:chgData name="Kay Sauter" userId="38d24d315bc5edcd" providerId="LiveId" clId="{F157540D-E1D7-4CEB-93DD-CAFECDB2D0C0}" dt="2021-03-09T14:17:14.404" v="93" actId="478"/>
            <ac:picMkLst>
              <pc:docMk/>
              <pc:sldMasterMk cId="1494883972" sldId="2147483708"/>
              <pc:sldLayoutMk cId="1585750127" sldId="2147483719"/>
              <ac:picMk id="7" creationId="{8FE5DCAC-0DD8-4EAF-BB4A-E0B57B81C328}"/>
            </ac:picMkLst>
          </pc:picChg>
        </pc:sldLayoutChg>
      </pc:sldMasterChg>
    </pc:docChg>
  </pc:docChgLst>
  <pc:docChgLst>
    <pc:chgData name="Kay Sauter" userId="38d24d315bc5edcd" providerId="LiveId" clId="{783D3C1E-3E65-4679-8EB9-7EB146860659}"/>
    <pc:docChg chg="undo custSel addSld delSld modSld sldOrd modMainMaster">
      <pc:chgData name="Kay Sauter" userId="38d24d315bc5edcd" providerId="LiveId" clId="{783D3C1E-3E65-4679-8EB9-7EB146860659}" dt="2021-05-10T22:29:33.257" v="2210" actId="20577"/>
      <pc:docMkLst>
        <pc:docMk/>
      </pc:docMkLst>
      <pc:sldChg chg="modSp mod">
        <pc:chgData name="Kay Sauter" userId="38d24d315bc5edcd" providerId="LiveId" clId="{783D3C1E-3E65-4679-8EB9-7EB146860659}" dt="2021-05-10T14:43:17.079" v="1647" actId="14"/>
        <pc:sldMkLst>
          <pc:docMk/>
          <pc:sldMk cId="3830737248" sldId="264"/>
        </pc:sldMkLst>
        <pc:spChg chg="mod">
          <ac:chgData name="Kay Sauter" userId="38d24d315bc5edcd" providerId="LiveId" clId="{783D3C1E-3E65-4679-8EB9-7EB146860659}" dt="2021-05-10T14:43:17.079" v="1647" actId="14"/>
          <ac:spMkLst>
            <pc:docMk/>
            <pc:sldMk cId="3830737248" sldId="264"/>
            <ac:spMk id="3" creationId="{72E19C7D-C15C-44BE-9FB5-0475DF8AFE5B}"/>
          </ac:spMkLst>
        </pc:spChg>
      </pc:sldChg>
      <pc:sldChg chg="modSp mod">
        <pc:chgData name="Kay Sauter" userId="38d24d315bc5edcd" providerId="LiveId" clId="{783D3C1E-3E65-4679-8EB9-7EB146860659}" dt="2021-05-10T14:42:43.091" v="1642" actId="27636"/>
        <pc:sldMkLst>
          <pc:docMk/>
          <pc:sldMk cId="1742804045" sldId="266"/>
        </pc:sldMkLst>
        <pc:spChg chg="mod">
          <ac:chgData name="Kay Sauter" userId="38d24d315bc5edcd" providerId="LiveId" clId="{783D3C1E-3E65-4679-8EB9-7EB146860659}" dt="2021-05-10T14:42:43.091" v="1642" actId="27636"/>
          <ac:spMkLst>
            <pc:docMk/>
            <pc:sldMk cId="1742804045" sldId="266"/>
            <ac:spMk id="3" creationId="{6B558DFF-0BC2-41DA-B8A3-90699DC1DAE9}"/>
          </ac:spMkLst>
        </pc:spChg>
      </pc:sldChg>
      <pc:sldChg chg="modSp mod">
        <pc:chgData name="Kay Sauter" userId="38d24d315bc5edcd" providerId="LiveId" clId="{783D3C1E-3E65-4679-8EB9-7EB146860659}" dt="2021-05-04T21:26:22.133" v="1601" actId="20577"/>
        <pc:sldMkLst>
          <pc:docMk/>
          <pc:sldMk cId="2310515271" sldId="267"/>
        </pc:sldMkLst>
        <pc:spChg chg="mod">
          <ac:chgData name="Kay Sauter" userId="38d24d315bc5edcd" providerId="LiveId" clId="{783D3C1E-3E65-4679-8EB9-7EB146860659}" dt="2021-05-04T21:26:22.133" v="1601" actId="20577"/>
          <ac:spMkLst>
            <pc:docMk/>
            <pc:sldMk cId="2310515271" sldId="267"/>
            <ac:spMk id="3" creationId="{72E19C7D-C15C-44BE-9FB5-0475DF8AFE5B}"/>
          </ac:spMkLst>
        </pc:spChg>
      </pc:sldChg>
      <pc:sldChg chg="modSp mod">
        <pc:chgData name="Kay Sauter" userId="38d24d315bc5edcd" providerId="LiveId" clId="{783D3C1E-3E65-4679-8EB9-7EB146860659}" dt="2021-05-10T19:03:39.618" v="1771" actId="20577"/>
        <pc:sldMkLst>
          <pc:docMk/>
          <pc:sldMk cId="2942452494" sldId="270"/>
        </pc:sldMkLst>
        <pc:spChg chg="mod">
          <ac:chgData name="Kay Sauter" userId="38d24d315bc5edcd" providerId="LiveId" clId="{783D3C1E-3E65-4679-8EB9-7EB146860659}" dt="2021-05-10T19:03:39.618" v="1771" actId="20577"/>
          <ac:spMkLst>
            <pc:docMk/>
            <pc:sldMk cId="2942452494" sldId="270"/>
            <ac:spMk id="3" creationId="{72E19C7D-C15C-44BE-9FB5-0475DF8AFE5B}"/>
          </ac:spMkLst>
        </pc:spChg>
      </pc:sldChg>
      <pc:sldChg chg="modSp mod">
        <pc:chgData name="Kay Sauter" userId="38d24d315bc5edcd" providerId="LiveId" clId="{783D3C1E-3E65-4679-8EB9-7EB146860659}" dt="2021-05-10T19:04:08.456" v="1833" actId="20577"/>
        <pc:sldMkLst>
          <pc:docMk/>
          <pc:sldMk cId="564814390" sldId="271"/>
        </pc:sldMkLst>
        <pc:spChg chg="mod">
          <ac:chgData name="Kay Sauter" userId="38d24d315bc5edcd" providerId="LiveId" clId="{783D3C1E-3E65-4679-8EB9-7EB146860659}" dt="2021-05-10T19:04:08.456" v="1833" actId="20577"/>
          <ac:spMkLst>
            <pc:docMk/>
            <pc:sldMk cId="564814390" sldId="271"/>
            <ac:spMk id="3" creationId="{72E19C7D-C15C-44BE-9FB5-0475DF8AFE5B}"/>
          </ac:spMkLst>
        </pc:spChg>
      </pc:sldChg>
      <pc:sldChg chg="modSp mod">
        <pc:chgData name="Kay Sauter" userId="38d24d315bc5edcd" providerId="LiveId" clId="{783D3C1E-3E65-4679-8EB9-7EB146860659}" dt="2021-05-04T16:33:05.160" v="293" actId="20577"/>
        <pc:sldMkLst>
          <pc:docMk/>
          <pc:sldMk cId="1841616503" sldId="272"/>
        </pc:sldMkLst>
        <pc:spChg chg="mod">
          <ac:chgData name="Kay Sauter" userId="38d24d315bc5edcd" providerId="LiveId" clId="{783D3C1E-3E65-4679-8EB9-7EB146860659}" dt="2021-05-04T16:33:05.160" v="293" actId="20577"/>
          <ac:spMkLst>
            <pc:docMk/>
            <pc:sldMk cId="1841616503" sldId="272"/>
            <ac:spMk id="3" creationId="{72E19C7D-C15C-44BE-9FB5-0475DF8AFE5B}"/>
          </ac:spMkLst>
        </pc:spChg>
      </pc:sldChg>
      <pc:sldChg chg="modSp mod">
        <pc:chgData name="Kay Sauter" userId="38d24d315bc5edcd" providerId="LiveId" clId="{783D3C1E-3E65-4679-8EB9-7EB146860659}" dt="2021-05-04T16:28:29.529" v="53" actId="20577"/>
        <pc:sldMkLst>
          <pc:docMk/>
          <pc:sldMk cId="2457709885" sldId="273"/>
        </pc:sldMkLst>
        <pc:spChg chg="mod">
          <ac:chgData name="Kay Sauter" userId="38d24d315bc5edcd" providerId="LiveId" clId="{783D3C1E-3E65-4679-8EB9-7EB146860659}" dt="2021-05-04T16:28:29.529" v="53" actId="20577"/>
          <ac:spMkLst>
            <pc:docMk/>
            <pc:sldMk cId="2457709885" sldId="273"/>
            <ac:spMk id="3" creationId="{72E19C7D-C15C-44BE-9FB5-0475DF8AFE5B}"/>
          </ac:spMkLst>
        </pc:spChg>
      </pc:sldChg>
      <pc:sldChg chg="modSp mod ord">
        <pc:chgData name="Kay Sauter" userId="38d24d315bc5edcd" providerId="LiveId" clId="{783D3C1E-3E65-4679-8EB9-7EB146860659}" dt="2021-05-10T22:28:56.766" v="2162" actId="20577"/>
        <pc:sldMkLst>
          <pc:docMk/>
          <pc:sldMk cId="2782014339" sldId="274"/>
        </pc:sldMkLst>
        <pc:spChg chg="mod">
          <ac:chgData name="Kay Sauter" userId="38d24d315bc5edcd" providerId="LiveId" clId="{783D3C1E-3E65-4679-8EB9-7EB146860659}" dt="2021-05-10T22:28:56.766" v="2162" actId="20577"/>
          <ac:spMkLst>
            <pc:docMk/>
            <pc:sldMk cId="2782014339" sldId="274"/>
            <ac:spMk id="3" creationId="{72E19C7D-C15C-44BE-9FB5-0475DF8AFE5B}"/>
          </ac:spMkLst>
        </pc:spChg>
      </pc:sldChg>
      <pc:sldChg chg="modSp add del mod">
        <pc:chgData name="Kay Sauter" userId="38d24d315bc5edcd" providerId="LiveId" clId="{783D3C1E-3E65-4679-8EB9-7EB146860659}" dt="2021-05-04T20:40:02.894" v="562" actId="47"/>
        <pc:sldMkLst>
          <pc:docMk/>
          <pc:sldMk cId="696105854" sldId="277"/>
        </pc:sldMkLst>
        <pc:spChg chg="mod">
          <ac:chgData name="Kay Sauter" userId="38d24d315bc5edcd" providerId="LiveId" clId="{783D3C1E-3E65-4679-8EB9-7EB146860659}" dt="2021-05-04T16:28:55.945" v="83" actId="20577"/>
          <ac:spMkLst>
            <pc:docMk/>
            <pc:sldMk cId="696105854" sldId="277"/>
            <ac:spMk id="2" creationId="{AA0C43FA-DCE4-4388-A219-8050D31D8B1D}"/>
          </ac:spMkLst>
        </pc:spChg>
        <pc:spChg chg="mod">
          <ac:chgData name="Kay Sauter" userId="38d24d315bc5edcd" providerId="LiveId" clId="{783D3C1E-3E65-4679-8EB9-7EB146860659}" dt="2021-05-04T16:29:43.929" v="101" actId="20577"/>
          <ac:spMkLst>
            <pc:docMk/>
            <pc:sldMk cId="696105854" sldId="277"/>
            <ac:spMk id="3" creationId="{72E19C7D-C15C-44BE-9FB5-0475DF8AFE5B}"/>
          </ac:spMkLst>
        </pc:spChg>
      </pc:sldChg>
      <pc:sldChg chg="modSp add del mod">
        <pc:chgData name="Kay Sauter" userId="38d24d315bc5edcd" providerId="LiveId" clId="{783D3C1E-3E65-4679-8EB9-7EB146860659}" dt="2021-05-04T20:40:47.678" v="565" actId="22"/>
        <pc:sldMkLst>
          <pc:docMk/>
          <pc:sldMk cId="1826258234" sldId="278"/>
        </pc:sldMkLst>
        <pc:spChg chg="mod">
          <ac:chgData name="Kay Sauter" userId="38d24d315bc5edcd" providerId="LiveId" clId="{783D3C1E-3E65-4679-8EB9-7EB146860659}" dt="2021-05-04T16:30:00.520" v="114" actId="20577"/>
          <ac:spMkLst>
            <pc:docMk/>
            <pc:sldMk cId="1826258234" sldId="278"/>
            <ac:spMk id="2" creationId="{AA0C43FA-DCE4-4388-A219-8050D31D8B1D}"/>
          </ac:spMkLst>
        </pc:spChg>
        <pc:spChg chg="mod">
          <ac:chgData name="Kay Sauter" userId="38d24d315bc5edcd" providerId="LiveId" clId="{783D3C1E-3E65-4679-8EB9-7EB146860659}" dt="2021-05-04T16:30:11.544" v="149" actId="20577"/>
          <ac:spMkLst>
            <pc:docMk/>
            <pc:sldMk cId="1826258234" sldId="278"/>
            <ac:spMk id="3" creationId="{72E19C7D-C15C-44BE-9FB5-0475DF8AFE5B}"/>
          </ac:spMkLst>
        </pc:spChg>
      </pc:sldChg>
      <pc:sldChg chg="addSp">
        <pc:chgData name="Kay Sauter" userId="38d24d315bc5edcd" providerId="LiveId" clId="{783D3C1E-3E65-4679-8EB9-7EB146860659}" dt="2021-05-04T20:40:44.498" v="563"/>
        <pc:sldMkLst>
          <pc:docMk/>
          <pc:sldMk cId="2385311898" sldId="278"/>
        </pc:sldMkLst>
        <pc:picChg chg="add">
          <ac:chgData name="Kay Sauter" userId="38d24d315bc5edcd" providerId="LiveId" clId="{783D3C1E-3E65-4679-8EB9-7EB146860659}" dt="2021-05-04T20:40:44.498" v="563"/>
          <ac:picMkLst>
            <pc:docMk/>
            <pc:sldMk cId="2385311898" sldId="278"/>
            <ac:picMk id="1026" creationId="{FE1EE8CB-1473-4371-8CB2-9C74B70EF723}"/>
          </ac:picMkLst>
        </pc:picChg>
      </pc:sldChg>
      <pc:sldChg chg="modSp add mod">
        <pc:chgData name="Kay Sauter" userId="38d24d315bc5edcd" providerId="LiveId" clId="{783D3C1E-3E65-4679-8EB9-7EB146860659}" dt="2021-05-10T20:48:21.594" v="2103" actId="20577"/>
        <pc:sldMkLst>
          <pc:docMk/>
          <pc:sldMk cId="1775126333" sldId="279"/>
        </pc:sldMkLst>
        <pc:spChg chg="mod">
          <ac:chgData name="Kay Sauter" userId="38d24d315bc5edcd" providerId="LiveId" clId="{783D3C1E-3E65-4679-8EB9-7EB146860659}" dt="2021-05-04T16:31:58.344" v="163" actId="20577"/>
          <ac:spMkLst>
            <pc:docMk/>
            <pc:sldMk cId="1775126333" sldId="279"/>
            <ac:spMk id="2" creationId="{AA0C43FA-DCE4-4388-A219-8050D31D8B1D}"/>
          </ac:spMkLst>
        </pc:spChg>
        <pc:spChg chg="mod">
          <ac:chgData name="Kay Sauter" userId="38d24d315bc5edcd" providerId="LiveId" clId="{783D3C1E-3E65-4679-8EB9-7EB146860659}" dt="2021-05-10T20:48:21.594" v="2103" actId="20577"/>
          <ac:spMkLst>
            <pc:docMk/>
            <pc:sldMk cId="1775126333" sldId="279"/>
            <ac:spMk id="3" creationId="{72E19C7D-C15C-44BE-9FB5-0475DF8AFE5B}"/>
          </ac:spMkLst>
        </pc:spChg>
      </pc:sldChg>
      <pc:sldChg chg="modSp add mod">
        <pc:chgData name="Kay Sauter" userId="38d24d315bc5edcd" providerId="LiveId" clId="{783D3C1E-3E65-4679-8EB9-7EB146860659}" dt="2021-05-10T22:29:33.257" v="2210" actId="20577"/>
        <pc:sldMkLst>
          <pc:docMk/>
          <pc:sldMk cId="1028310311" sldId="280"/>
        </pc:sldMkLst>
        <pc:spChg chg="mod">
          <ac:chgData name="Kay Sauter" userId="38d24d315bc5edcd" providerId="LiveId" clId="{783D3C1E-3E65-4679-8EB9-7EB146860659}" dt="2021-05-04T16:48:00.596" v="327" actId="20577"/>
          <ac:spMkLst>
            <pc:docMk/>
            <pc:sldMk cId="1028310311" sldId="280"/>
            <ac:spMk id="2" creationId="{AA0C43FA-DCE4-4388-A219-8050D31D8B1D}"/>
          </ac:spMkLst>
        </pc:spChg>
        <pc:spChg chg="mod">
          <ac:chgData name="Kay Sauter" userId="38d24d315bc5edcd" providerId="LiveId" clId="{783D3C1E-3E65-4679-8EB9-7EB146860659}" dt="2021-05-10T22:29:33.257" v="2210" actId="20577"/>
          <ac:spMkLst>
            <pc:docMk/>
            <pc:sldMk cId="1028310311" sldId="280"/>
            <ac:spMk id="3" creationId="{72E19C7D-C15C-44BE-9FB5-0475DF8AFE5B}"/>
          </ac:spMkLst>
        </pc:spChg>
      </pc:sldChg>
      <pc:sldChg chg="modSp add mod">
        <pc:chgData name="Kay Sauter" userId="38d24d315bc5edcd" providerId="LiveId" clId="{783D3C1E-3E65-4679-8EB9-7EB146860659}" dt="2021-05-10T19:05:38.020" v="1985" actId="20577"/>
        <pc:sldMkLst>
          <pc:docMk/>
          <pc:sldMk cId="1668999429" sldId="281"/>
        </pc:sldMkLst>
        <pc:spChg chg="mod">
          <ac:chgData name="Kay Sauter" userId="38d24d315bc5edcd" providerId="LiveId" clId="{783D3C1E-3E65-4679-8EB9-7EB146860659}" dt="2021-05-04T16:48:35.883" v="351" actId="20577"/>
          <ac:spMkLst>
            <pc:docMk/>
            <pc:sldMk cId="1668999429" sldId="281"/>
            <ac:spMk id="2" creationId="{AA0C43FA-DCE4-4388-A219-8050D31D8B1D}"/>
          </ac:spMkLst>
        </pc:spChg>
        <pc:spChg chg="mod">
          <ac:chgData name="Kay Sauter" userId="38d24d315bc5edcd" providerId="LiveId" clId="{783D3C1E-3E65-4679-8EB9-7EB146860659}" dt="2021-05-10T19:05:38.020" v="1985" actId="20577"/>
          <ac:spMkLst>
            <pc:docMk/>
            <pc:sldMk cId="1668999429" sldId="281"/>
            <ac:spMk id="3" creationId="{72E19C7D-C15C-44BE-9FB5-0475DF8AFE5B}"/>
          </ac:spMkLst>
        </pc:spChg>
      </pc:sldChg>
      <pc:sldChg chg="addSp delSp modSp add mod setBg modNotesTx">
        <pc:chgData name="Kay Sauter" userId="38d24d315bc5edcd" providerId="LiveId" clId="{783D3C1E-3E65-4679-8EB9-7EB146860659}" dt="2021-05-04T20:35:36.377" v="490"/>
        <pc:sldMkLst>
          <pc:docMk/>
          <pc:sldMk cId="3706749795" sldId="282"/>
        </pc:sldMkLst>
        <pc:spChg chg="mod">
          <ac:chgData name="Kay Sauter" userId="38d24d315bc5edcd" providerId="LiveId" clId="{783D3C1E-3E65-4679-8EB9-7EB146860659}" dt="2021-05-04T19:44:14.929" v="436" actId="26606"/>
          <ac:spMkLst>
            <pc:docMk/>
            <pc:sldMk cId="3706749795" sldId="282"/>
            <ac:spMk id="2" creationId="{AA0C43FA-DCE4-4388-A219-8050D31D8B1D}"/>
          </ac:spMkLst>
        </pc:spChg>
        <pc:spChg chg="mod ord">
          <ac:chgData name="Kay Sauter" userId="38d24d315bc5edcd" providerId="LiveId" clId="{783D3C1E-3E65-4679-8EB9-7EB146860659}" dt="2021-05-04T19:44:14.929" v="436" actId="26606"/>
          <ac:spMkLst>
            <pc:docMk/>
            <pc:sldMk cId="3706749795" sldId="282"/>
            <ac:spMk id="3" creationId="{72E19C7D-C15C-44BE-9FB5-0475DF8AFE5B}"/>
          </ac:spMkLst>
        </pc:spChg>
        <pc:spChg chg="add del">
          <ac:chgData name="Kay Sauter" userId="38d24d315bc5edcd" providerId="LiveId" clId="{783D3C1E-3E65-4679-8EB9-7EB146860659}" dt="2021-05-04T19:44:14.929" v="436" actId="26606"/>
          <ac:spMkLst>
            <pc:docMk/>
            <pc:sldMk cId="3706749795" sldId="282"/>
            <ac:spMk id="10" creationId="{E53F4E5A-C9EE-4859-B46B-F018F7D73A03}"/>
          </ac:spMkLst>
        </pc:spChg>
        <pc:picChg chg="add mod">
          <ac:chgData name="Kay Sauter" userId="38d24d315bc5edcd" providerId="LiveId" clId="{783D3C1E-3E65-4679-8EB9-7EB146860659}" dt="2021-05-04T19:44:37.583" v="466" actId="1036"/>
          <ac:picMkLst>
            <pc:docMk/>
            <pc:sldMk cId="3706749795" sldId="282"/>
            <ac:picMk id="5" creationId="{A330684C-A2DE-436E-A8F5-B1676DF08E01}"/>
          </ac:picMkLst>
        </pc:picChg>
        <pc:cxnChg chg="add del">
          <ac:chgData name="Kay Sauter" userId="38d24d315bc5edcd" providerId="LiveId" clId="{783D3C1E-3E65-4679-8EB9-7EB146860659}" dt="2021-05-04T19:44:14.929" v="436" actId="26606"/>
          <ac:cxnSpMkLst>
            <pc:docMk/>
            <pc:sldMk cId="3706749795" sldId="282"/>
            <ac:cxnSpMk id="12" creationId="{041A955B-D579-48FD-A51C-51B0C0B69F9A}"/>
          </ac:cxnSpMkLst>
        </pc:cxnChg>
      </pc:sldChg>
      <pc:sldChg chg="addSp delSp modSp add mod modNotesTx">
        <pc:chgData name="Kay Sauter" userId="38d24d315bc5edcd" providerId="LiveId" clId="{783D3C1E-3E65-4679-8EB9-7EB146860659}" dt="2021-05-04T20:39:28.858" v="561" actId="1076"/>
        <pc:sldMkLst>
          <pc:docMk/>
          <pc:sldMk cId="1818767512" sldId="283"/>
        </pc:sldMkLst>
        <pc:spChg chg="add mod">
          <ac:chgData name="Kay Sauter" userId="38d24d315bc5edcd" providerId="LiveId" clId="{783D3C1E-3E65-4679-8EB9-7EB146860659}" dt="2021-05-04T20:36:37.034" v="494" actId="14100"/>
          <ac:spMkLst>
            <pc:docMk/>
            <pc:sldMk cId="1818767512" sldId="283"/>
            <ac:spMk id="7" creationId="{C6C50125-30C2-41E6-BC17-1BF6A7DEFB22}"/>
          </ac:spMkLst>
        </pc:spChg>
        <pc:spChg chg="add mod">
          <ac:chgData name="Kay Sauter" userId="38d24d315bc5edcd" providerId="LiveId" clId="{783D3C1E-3E65-4679-8EB9-7EB146860659}" dt="2021-05-04T20:39:28.858" v="561" actId="1076"/>
          <ac:spMkLst>
            <pc:docMk/>
            <pc:sldMk cId="1818767512" sldId="283"/>
            <ac:spMk id="10" creationId="{5739E630-5356-4EEE-9111-57B7E5DB3AA9}"/>
          </ac:spMkLst>
        </pc:spChg>
        <pc:picChg chg="del">
          <ac:chgData name="Kay Sauter" userId="38d24d315bc5edcd" providerId="LiveId" clId="{783D3C1E-3E65-4679-8EB9-7EB146860659}" dt="2021-05-04T19:46:55.129" v="468" actId="478"/>
          <ac:picMkLst>
            <pc:docMk/>
            <pc:sldMk cId="1818767512" sldId="283"/>
            <ac:picMk id="5" creationId="{A330684C-A2DE-436E-A8F5-B1676DF08E01}"/>
          </ac:picMkLst>
        </pc:picChg>
        <pc:picChg chg="add mod">
          <ac:chgData name="Kay Sauter" userId="38d24d315bc5edcd" providerId="LiveId" clId="{783D3C1E-3E65-4679-8EB9-7EB146860659}" dt="2021-05-04T20:38:42.449" v="557" actId="1076"/>
          <ac:picMkLst>
            <pc:docMk/>
            <pc:sldMk cId="1818767512" sldId="283"/>
            <ac:picMk id="6" creationId="{5434E134-3415-4A00-916C-835AD5106817}"/>
          </ac:picMkLst>
        </pc:picChg>
        <pc:inkChg chg="add del">
          <ac:chgData name="Kay Sauter" userId="38d24d315bc5edcd" providerId="LiveId" clId="{783D3C1E-3E65-4679-8EB9-7EB146860659}" dt="2021-05-04T20:38:01.872" v="553" actId="9405"/>
          <ac:inkMkLst>
            <pc:docMk/>
            <pc:sldMk cId="1818767512" sldId="283"/>
            <ac:inkMk id="8" creationId="{0AC5A664-9BB7-42F6-A575-E0D5E1705E0E}"/>
          </ac:inkMkLst>
        </pc:inkChg>
        <pc:inkChg chg="add del">
          <ac:chgData name="Kay Sauter" userId="38d24d315bc5edcd" providerId="LiveId" clId="{783D3C1E-3E65-4679-8EB9-7EB146860659}" dt="2021-05-04T20:38:06.400" v="555" actId="9405"/>
          <ac:inkMkLst>
            <pc:docMk/>
            <pc:sldMk cId="1818767512" sldId="283"/>
            <ac:inkMk id="9" creationId="{05C9CFD7-FFA4-49EE-B646-DE14F80337EA}"/>
          </ac:inkMkLst>
        </pc:inkChg>
      </pc:sldChg>
      <pc:sldChg chg="add del">
        <pc:chgData name="Kay Sauter" userId="38d24d315bc5edcd" providerId="LiveId" clId="{783D3C1E-3E65-4679-8EB9-7EB146860659}" dt="2021-05-04T19:44:02.905" v="432" actId="22"/>
        <pc:sldMkLst>
          <pc:docMk/>
          <pc:sldMk cId="2204308838" sldId="283"/>
        </pc:sldMkLst>
      </pc:sldChg>
      <pc:sldChg chg="addSp">
        <pc:chgData name="Kay Sauter" userId="38d24d315bc5edcd" providerId="LiveId" clId="{783D3C1E-3E65-4679-8EB9-7EB146860659}" dt="2021-05-04T20:41:03.639" v="568"/>
        <pc:sldMkLst>
          <pc:docMk/>
          <pc:sldMk cId="1838691082" sldId="284"/>
        </pc:sldMkLst>
        <pc:picChg chg="add">
          <ac:chgData name="Kay Sauter" userId="38d24d315bc5edcd" providerId="LiveId" clId="{783D3C1E-3E65-4679-8EB9-7EB146860659}" dt="2021-05-04T20:41:03.639" v="568"/>
          <ac:picMkLst>
            <pc:docMk/>
            <pc:sldMk cId="1838691082" sldId="284"/>
            <ac:picMk id="2050" creationId="{00F91260-70FD-476D-8702-F049A1785734}"/>
          </ac:picMkLst>
        </pc:picChg>
      </pc:sldChg>
      <pc:sldChg chg="addSp delSp modSp add del mod modNotesTx">
        <pc:chgData name="Kay Sauter" userId="38d24d315bc5edcd" providerId="LiveId" clId="{783D3C1E-3E65-4679-8EB9-7EB146860659}" dt="2021-05-10T14:42:56.290" v="1644" actId="14100"/>
        <pc:sldMkLst>
          <pc:docMk/>
          <pc:sldMk cId="3784501596" sldId="284"/>
        </pc:sldMkLst>
        <pc:spChg chg="mod">
          <ac:chgData name="Kay Sauter" userId="38d24d315bc5edcd" providerId="LiveId" clId="{783D3C1E-3E65-4679-8EB9-7EB146860659}" dt="2021-05-04T21:01:31.609" v="723" actId="20577"/>
          <ac:spMkLst>
            <pc:docMk/>
            <pc:sldMk cId="3784501596" sldId="284"/>
            <ac:spMk id="2" creationId="{AA0C43FA-DCE4-4388-A219-8050D31D8B1D}"/>
          </ac:spMkLst>
        </pc:spChg>
        <pc:spChg chg="del">
          <ac:chgData name="Kay Sauter" userId="38d24d315bc5edcd" providerId="LiveId" clId="{783D3C1E-3E65-4679-8EB9-7EB146860659}" dt="2021-05-04T20:41:03.192" v="567" actId="478"/>
          <ac:spMkLst>
            <pc:docMk/>
            <pc:sldMk cId="3784501596" sldId="284"/>
            <ac:spMk id="3" creationId="{72E19C7D-C15C-44BE-9FB5-0475DF8AFE5B}"/>
          </ac:spMkLst>
        </pc:spChg>
        <pc:spChg chg="add mod">
          <ac:chgData name="Kay Sauter" userId="38d24d315bc5edcd" providerId="LiveId" clId="{783D3C1E-3E65-4679-8EB9-7EB146860659}" dt="2021-05-04T20:41:03.192" v="567" actId="478"/>
          <ac:spMkLst>
            <pc:docMk/>
            <pc:sldMk cId="3784501596" sldId="284"/>
            <ac:spMk id="5" creationId="{4E183677-2773-4F1E-B6D5-7E6ADC7DE03C}"/>
          </ac:spMkLst>
        </pc:spChg>
        <pc:picChg chg="mod">
          <ac:chgData name="Kay Sauter" userId="38d24d315bc5edcd" providerId="LiveId" clId="{783D3C1E-3E65-4679-8EB9-7EB146860659}" dt="2021-05-10T14:42:56.290" v="1644" actId="14100"/>
          <ac:picMkLst>
            <pc:docMk/>
            <pc:sldMk cId="3784501596" sldId="284"/>
            <ac:picMk id="2050" creationId="{00F91260-70FD-476D-8702-F049A1785734}"/>
          </ac:picMkLst>
        </pc:picChg>
      </pc:sldChg>
      <pc:sldChg chg="delSp modSp add del mod modNotesTx">
        <pc:chgData name="Kay Sauter" userId="38d24d315bc5edcd" providerId="LiveId" clId="{783D3C1E-3E65-4679-8EB9-7EB146860659}" dt="2021-05-10T14:42:48.656" v="1643" actId="1076"/>
        <pc:sldMkLst>
          <pc:docMk/>
          <pc:sldMk cId="1160374737" sldId="285"/>
        </pc:sldMkLst>
        <pc:spChg chg="mod">
          <ac:chgData name="Kay Sauter" userId="38d24d315bc5edcd" providerId="LiveId" clId="{783D3C1E-3E65-4679-8EB9-7EB146860659}" dt="2021-05-04T21:01:40.298" v="735" actId="20577"/>
          <ac:spMkLst>
            <pc:docMk/>
            <pc:sldMk cId="1160374737" sldId="285"/>
            <ac:spMk id="2" creationId="{AA0C43FA-DCE4-4388-A219-8050D31D8B1D}"/>
          </ac:spMkLst>
        </pc:spChg>
        <pc:picChg chg="del">
          <ac:chgData name="Kay Sauter" userId="38d24d315bc5edcd" providerId="LiveId" clId="{783D3C1E-3E65-4679-8EB9-7EB146860659}" dt="2021-05-04T20:44:46.177" v="575" actId="478"/>
          <ac:picMkLst>
            <pc:docMk/>
            <pc:sldMk cId="1160374737" sldId="285"/>
            <ac:picMk id="2050" creationId="{00F91260-70FD-476D-8702-F049A1785734}"/>
          </ac:picMkLst>
        </pc:picChg>
        <pc:picChg chg="mod">
          <ac:chgData name="Kay Sauter" userId="38d24d315bc5edcd" providerId="LiveId" clId="{783D3C1E-3E65-4679-8EB9-7EB146860659}" dt="2021-05-10T14:42:48.656" v="1643" actId="1076"/>
          <ac:picMkLst>
            <pc:docMk/>
            <pc:sldMk cId="1160374737" sldId="285"/>
            <ac:picMk id="3074" creationId="{28188CAC-6229-4CC2-AD56-7375F6ED8E04}"/>
          </ac:picMkLst>
        </pc:picChg>
      </pc:sldChg>
      <pc:sldChg chg="addSp delSp modSp">
        <pc:chgData name="Kay Sauter" userId="38d24d315bc5edcd" providerId="LiveId" clId="{783D3C1E-3E65-4679-8EB9-7EB146860659}" dt="2021-05-04T21:12:49.717" v="736"/>
        <pc:sldMkLst>
          <pc:docMk/>
          <pc:sldMk cId="3543110309" sldId="285"/>
        </pc:sldMkLst>
        <pc:spChg chg="del">
          <ac:chgData name="Kay Sauter" userId="38d24d315bc5edcd" providerId="LiveId" clId="{783D3C1E-3E65-4679-8EB9-7EB146860659}" dt="2021-05-04T21:12:49.717" v="736"/>
          <ac:spMkLst>
            <pc:docMk/>
            <pc:sldMk cId="3543110309" sldId="285"/>
            <ac:spMk id="5" creationId="{4E183677-2773-4F1E-B6D5-7E6ADC7DE03C}"/>
          </ac:spMkLst>
        </pc:spChg>
        <pc:picChg chg="add mod">
          <ac:chgData name="Kay Sauter" userId="38d24d315bc5edcd" providerId="LiveId" clId="{783D3C1E-3E65-4679-8EB9-7EB146860659}" dt="2021-05-04T21:12:49.717" v="736"/>
          <ac:picMkLst>
            <pc:docMk/>
            <pc:sldMk cId="3543110309" sldId="285"/>
            <ac:picMk id="3074" creationId="{28188CAC-6229-4CC2-AD56-7375F6ED8E04}"/>
          </ac:picMkLst>
        </pc:picChg>
      </pc:sldChg>
      <pc:sldMasterChg chg="modSldLayout">
        <pc:chgData name="Kay Sauter" userId="38d24d315bc5edcd" providerId="LiveId" clId="{783D3C1E-3E65-4679-8EB9-7EB146860659}" dt="2021-05-10T14:42:42.289" v="1641" actId="14100"/>
        <pc:sldMasterMkLst>
          <pc:docMk/>
          <pc:sldMasterMk cId="1494883972" sldId="2147483708"/>
        </pc:sldMasterMkLst>
        <pc:sldLayoutChg chg="modSp mod">
          <pc:chgData name="Kay Sauter" userId="38d24d315bc5edcd" providerId="LiveId" clId="{783D3C1E-3E65-4679-8EB9-7EB146860659}" dt="2021-05-10T14:42:42.289" v="1641" actId="14100"/>
          <pc:sldLayoutMkLst>
            <pc:docMk/>
            <pc:sldMasterMk cId="1494883972" sldId="2147483708"/>
            <pc:sldLayoutMk cId="4234567249" sldId="2147483710"/>
          </pc:sldLayoutMkLst>
          <pc:spChg chg="mod">
            <ac:chgData name="Kay Sauter" userId="38d24d315bc5edcd" providerId="LiveId" clId="{783D3C1E-3E65-4679-8EB9-7EB146860659}" dt="2021-05-10T14:42:38.428" v="1640" actId="14100"/>
            <ac:spMkLst>
              <pc:docMk/>
              <pc:sldMasterMk cId="1494883972" sldId="2147483708"/>
              <pc:sldLayoutMk cId="4234567249" sldId="2147483710"/>
              <ac:spMk id="2" creationId="{00000000-0000-0000-0000-000000000000}"/>
            </ac:spMkLst>
          </pc:spChg>
          <pc:spChg chg="mod">
            <ac:chgData name="Kay Sauter" userId="38d24d315bc5edcd" providerId="LiveId" clId="{783D3C1E-3E65-4679-8EB9-7EB146860659}" dt="2021-05-10T14:42:42.289" v="1641" actId="14100"/>
            <ac:spMkLst>
              <pc:docMk/>
              <pc:sldMasterMk cId="1494883972" sldId="2147483708"/>
              <pc:sldLayoutMk cId="4234567249" sldId="2147483710"/>
              <ac:spMk id="3" creationId="{00000000-0000-0000-0000-000000000000}"/>
            </ac:spMkLst>
          </pc:spChg>
        </pc:sldLayoutChg>
      </pc:sldMasterChg>
    </pc:docChg>
  </pc:docChgLst>
  <pc:docChgLst>
    <pc:chgData name="Kay Sauter" userId="38d24d315bc5edcd" providerId="LiveId" clId="{82A264B3-A430-4641-B298-102C0B90CA71}"/>
    <pc:docChg chg="undo redo custSel addSld delSld modSld sldOrd">
      <pc:chgData name="Kay Sauter" userId="38d24d315bc5edcd" providerId="LiveId" clId="{82A264B3-A430-4641-B298-102C0B90CA71}" dt="2021-05-15T09:26:39.304" v="7692" actId="20577"/>
      <pc:docMkLst>
        <pc:docMk/>
      </pc:docMkLst>
      <pc:sldChg chg="addSp modSp mod ord modAnim modNotesTx">
        <pc:chgData name="Kay Sauter" userId="38d24d315bc5edcd" providerId="LiveId" clId="{82A264B3-A430-4641-B298-102C0B90CA71}" dt="2021-05-13T15:56:16.585" v="5300" actId="20577"/>
        <pc:sldMkLst>
          <pc:docMk/>
          <pc:sldMk cId="3830737248" sldId="264"/>
        </pc:sldMkLst>
        <pc:spChg chg="mod">
          <ac:chgData name="Kay Sauter" userId="38d24d315bc5edcd" providerId="LiveId" clId="{82A264B3-A430-4641-B298-102C0B90CA71}" dt="2021-05-13T15:56:16.585" v="5300" actId="20577"/>
          <ac:spMkLst>
            <pc:docMk/>
            <pc:sldMk cId="3830737248" sldId="264"/>
            <ac:spMk id="3" creationId="{72E19C7D-C15C-44BE-9FB5-0475DF8AFE5B}"/>
          </ac:spMkLst>
        </pc:spChg>
        <pc:picChg chg="add mod">
          <ac:chgData name="Kay Sauter" userId="38d24d315bc5edcd" providerId="LiveId" clId="{82A264B3-A430-4641-B298-102C0B90CA71}" dt="2021-05-12T08:48:56.449" v="2799" actId="1076"/>
          <ac:picMkLst>
            <pc:docMk/>
            <pc:sldMk cId="3830737248" sldId="264"/>
            <ac:picMk id="4" creationId="{11EB5D3E-01D8-4DD8-9AC8-EB304D1A9CFF}"/>
          </ac:picMkLst>
        </pc:picChg>
      </pc:sldChg>
      <pc:sldChg chg="modSp del mod modNotesTx">
        <pc:chgData name="Kay Sauter" userId="38d24d315bc5edcd" providerId="LiveId" clId="{82A264B3-A430-4641-B298-102C0B90CA71}" dt="2021-05-11T21:04:58.758" v="1743" actId="47"/>
        <pc:sldMkLst>
          <pc:docMk/>
          <pc:sldMk cId="1730886718" sldId="265"/>
        </pc:sldMkLst>
        <pc:spChg chg="mod">
          <ac:chgData name="Kay Sauter" userId="38d24d315bc5edcd" providerId="LiveId" clId="{82A264B3-A430-4641-B298-102C0B90CA71}" dt="2021-05-11T18:09:49.377" v="1068" actId="20577"/>
          <ac:spMkLst>
            <pc:docMk/>
            <pc:sldMk cId="1730886718" sldId="265"/>
            <ac:spMk id="3" creationId="{6B558DFF-0BC2-41DA-B8A3-90699DC1DAE9}"/>
          </ac:spMkLst>
        </pc:spChg>
        <pc:grpChg chg="mod">
          <ac:chgData name="Kay Sauter" userId="38d24d315bc5edcd" providerId="LiveId" clId="{82A264B3-A430-4641-B298-102C0B90CA71}" dt="2021-05-11T09:39:11.497" v="371" actId="1076"/>
          <ac:grpSpMkLst>
            <pc:docMk/>
            <pc:sldMk cId="1730886718" sldId="265"/>
            <ac:grpSpMk id="14" creationId="{641B333E-AAC9-4672-A152-66BBD2F3A9F3}"/>
          </ac:grpSpMkLst>
        </pc:grpChg>
        <pc:grpChg chg="mod">
          <ac:chgData name="Kay Sauter" userId="38d24d315bc5edcd" providerId="LiveId" clId="{82A264B3-A430-4641-B298-102C0B90CA71}" dt="2021-05-11T09:39:08.526" v="370" actId="1076"/>
          <ac:grpSpMkLst>
            <pc:docMk/>
            <pc:sldMk cId="1730886718" sldId="265"/>
            <ac:grpSpMk id="17" creationId="{DB2DD9C5-B283-4F66-8919-B51B471D36FB}"/>
          </ac:grpSpMkLst>
        </pc:grpChg>
        <pc:grpChg chg="mod">
          <ac:chgData name="Kay Sauter" userId="38d24d315bc5edcd" providerId="LiveId" clId="{82A264B3-A430-4641-B298-102C0B90CA71}" dt="2021-05-11T09:39:08.526" v="370" actId="1076"/>
          <ac:grpSpMkLst>
            <pc:docMk/>
            <pc:sldMk cId="1730886718" sldId="265"/>
            <ac:grpSpMk id="20" creationId="{300F2F89-9C82-4981-97C2-62DCAB8EB680}"/>
          </ac:grpSpMkLst>
        </pc:grpChg>
        <pc:grpChg chg="mod">
          <ac:chgData name="Kay Sauter" userId="38d24d315bc5edcd" providerId="LiveId" clId="{82A264B3-A430-4641-B298-102C0B90CA71}" dt="2021-05-11T09:39:08.526" v="370" actId="1076"/>
          <ac:grpSpMkLst>
            <pc:docMk/>
            <pc:sldMk cId="1730886718" sldId="265"/>
            <ac:grpSpMk id="23" creationId="{BC69ED04-8AC0-4837-A943-30C74A1B9CCB}"/>
          </ac:grpSpMkLst>
        </pc:grpChg>
      </pc:sldChg>
      <pc:sldChg chg="modSp mod modNotesTx">
        <pc:chgData name="Kay Sauter" userId="38d24d315bc5edcd" providerId="LiveId" clId="{82A264B3-A430-4641-B298-102C0B90CA71}" dt="2021-05-14T21:11:57.634" v="6992" actId="20577"/>
        <pc:sldMkLst>
          <pc:docMk/>
          <pc:sldMk cId="1742804045" sldId="266"/>
        </pc:sldMkLst>
        <pc:spChg chg="mod">
          <ac:chgData name="Kay Sauter" userId="38d24d315bc5edcd" providerId="LiveId" clId="{82A264B3-A430-4641-B298-102C0B90CA71}" dt="2021-05-13T18:21:53.863" v="6671" actId="255"/>
          <ac:spMkLst>
            <pc:docMk/>
            <pc:sldMk cId="1742804045" sldId="266"/>
            <ac:spMk id="2" creationId="{AE5674AE-FC5E-453F-B020-A7AD80E86748}"/>
          </ac:spMkLst>
        </pc:spChg>
        <pc:spChg chg="mod">
          <ac:chgData name="Kay Sauter" userId="38d24d315bc5edcd" providerId="LiveId" clId="{82A264B3-A430-4641-B298-102C0B90CA71}" dt="2021-05-14T21:11:27.902" v="6929" actId="20577"/>
          <ac:spMkLst>
            <pc:docMk/>
            <pc:sldMk cId="1742804045" sldId="266"/>
            <ac:spMk id="3" creationId="{6B558DFF-0BC2-41DA-B8A3-90699DC1DAE9}"/>
          </ac:spMkLst>
        </pc:spChg>
        <pc:picChg chg="mod">
          <ac:chgData name="Kay Sauter" userId="38d24d315bc5edcd" providerId="LiveId" clId="{82A264B3-A430-4641-B298-102C0B90CA71}" dt="2021-05-13T16:07:30.060" v="5517" actId="14100"/>
          <ac:picMkLst>
            <pc:docMk/>
            <pc:sldMk cId="1742804045" sldId="266"/>
            <ac:picMk id="5" creationId="{70DF8231-2244-4CE4-9BE5-B7AF411EDAF2}"/>
          </ac:picMkLst>
        </pc:picChg>
      </pc:sldChg>
      <pc:sldChg chg="modSp mod ord modTransition modAnim modNotesTx">
        <pc:chgData name="Kay Sauter" userId="38d24d315bc5edcd" providerId="LiveId" clId="{82A264B3-A430-4641-B298-102C0B90CA71}" dt="2021-05-13T17:31:23.667" v="6643"/>
        <pc:sldMkLst>
          <pc:docMk/>
          <pc:sldMk cId="2310515271" sldId="267"/>
        </pc:sldMkLst>
        <pc:spChg chg="mod">
          <ac:chgData name="Kay Sauter" userId="38d24d315bc5edcd" providerId="LiveId" clId="{82A264B3-A430-4641-B298-102C0B90CA71}" dt="2021-05-13T17:31:15.748" v="6641" actId="20577"/>
          <ac:spMkLst>
            <pc:docMk/>
            <pc:sldMk cId="2310515271" sldId="267"/>
            <ac:spMk id="3" creationId="{72E19C7D-C15C-44BE-9FB5-0475DF8AFE5B}"/>
          </ac:spMkLst>
        </pc:spChg>
      </pc:sldChg>
      <pc:sldChg chg="addSp delSp modSp del mod modTransition">
        <pc:chgData name="Kay Sauter" userId="38d24d315bc5edcd" providerId="LiveId" clId="{82A264B3-A430-4641-B298-102C0B90CA71}" dt="2021-05-11T20:44:09.850" v="1524" actId="47"/>
        <pc:sldMkLst>
          <pc:docMk/>
          <pc:sldMk cId="3971715678" sldId="268"/>
        </pc:sldMkLst>
        <pc:spChg chg="add del mod">
          <ac:chgData name="Kay Sauter" userId="38d24d315bc5edcd" providerId="LiveId" clId="{82A264B3-A430-4641-B298-102C0B90CA71}" dt="2021-05-11T20:44:00.698" v="1521" actId="21"/>
          <ac:spMkLst>
            <pc:docMk/>
            <pc:sldMk cId="3971715678" sldId="268"/>
            <ac:spMk id="2" creationId="{282F6379-BD1F-42DD-BE40-18FB4672BE7F}"/>
          </ac:spMkLst>
        </pc:spChg>
      </pc:sldChg>
      <pc:sldChg chg="addSp delSp modSp mod delAnim modAnim">
        <pc:chgData name="Kay Sauter" userId="38d24d315bc5edcd" providerId="LiveId" clId="{82A264B3-A430-4641-B298-102C0B90CA71}" dt="2021-05-14T20:59:34.861" v="6877" actId="14100"/>
        <pc:sldMkLst>
          <pc:docMk/>
          <pc:sldMk cId="269110446" sldId="269"/>
        </pc:sldMkLst>
        <pc:spChg chg="del">
          <ac:chgData name="Kay Sauter" userId="38d24d315bc5edcd" providerId="LiveId" clId="{82A264B3-A430-4641-B298-102C0B90CA71}" dt="2021-05-13T15:24:13.110" v="4768" actId="478"/>
          <ac:spMkLst>
            <pc:docMk/>
            <pc:sldMk cId="269110446" sldId="269"/>
            <ac:spMk id="2" creationId="{AA0C43FA-DCE4-4388-A219-8050D31D8B1D}"/>
          </ac:spMkLst>
        </pc:spChg>
        <pc:spChg chg="del">
          <ac:chgData name="Kay Sauter" userId="38d24d315bc5edcd" providerId="LiveId" clId="{82A264B3-A430-4641-B298-102C0B90CA71}" dt="2021-05-13T15:23:51.148" v="4765"/>
          <ac:spMkLst>
            <pc:docMk/>
            <pc:sldMk cId="269110446" sldId="269"/>
            <ac:spMk id="3" creationId="{72E19C7D-C15C-44BE-9FB5-0475DF8AFE5B}"/>
          </ac:spMkLst>
        </pc:spChg>
        <pc:spChg chg="add del mod">
          <ac:chgData name="Kay Sauter" userId="38d24d315bc5edcd" providerId="LiveId" clId="{82A264B3-A430-4641-B298-102C0B90CA71}" dt="2021-05-14T20:59:11.040" v="6873" actId="478"/>
          <ac:spMkLst>
            <pc:docMk/>
            <pc:sldMk cId="269110446" sldId="269"/>
            <ac:spMk id="3" creationId="{CADF8F57-6379-4BE8-B0B7-6CE554496BC3}"/>
          </ac:spMkLst>
        </pc:spChg>
        <pc:spChg chg="add del mod">
          <ac:chgData name="Kay Sauter" userId="38d24d315bc5edcd" providerId="LiveId" clId="{82A264B3-A430-4641-B298-102C0B90CA71}" dt="2021-05-13T15:24:16.411" v="4769" actId="478"/>
          <ac:spMkLst>
            <pc:docMk/>
            <pc:sldMk cId="269110446" sldId="269"/>
            <ac:spMk id="6" creationId="{1D48D8E1-F4D5-4957-9F10-FF510F1589A8}"/>
          </ac:spMkLst>
        </pc:spChg>
        <pc:picChg chg="add del mod">
          <ac:chgData name="Kay Sauter" userId="38d24d315bc5edcd" providerId="LiveId" clId="{82A264B3-A430-4641-B298-102C0B90CA71}" dt="2021-05-14T20:59:08.169" v="6872" actId="478"/>
          <ac:picMkLst>
            <pc:docMk/>
            <pc:sldMk cId="269110446" sldId="269"/>
            <ac:picMk id="4" creationId="{0F287074-8A1E-408D-BD65-9E6A075C4EA7}"/>
          </ac:picMkLst>
        </pc:picChg>
        <pc:picChg chg="add mod">
          <ac:chgData name="Kay Sauter" userId="38d24d315bc5edcd" providerId="LiveId" clId="{82A264B3-A430-4641-B298-102C0B90CA71}" dt="2021-05-14T20:59:34.861" v="6877" actId="14100"/>
          <ac:picMkLst>
            <pc:docMk/>
            <pc:sldMk cId="269110446" sldId="269"/>
            <ac:picMk id="5" creationId="{946A69DA-0C3D-4271-B415-416CE52DAADF}"/>
          </ac:picMkLst>
        </pc:picChg>
      </pc:sldChg>
      <pc:sldChg chg="addSp">
        <pc:chgData name="Kay Sauter" userId="38d24d315bc5edcd" providerId="LiveId" clId="{82A264B3-A430-4641-B298-102C0B90CA71}" dt="2021-05-12T16:20:32.851" v="3675"/>
        <pc:sldMkLst>
          <pc:docMk/>
          <pc:sldMk cId="1826501151" sldId="270"/>
        </pc:sldMkLst>
        <pc:spChg chg="add">
          <ac:chgData name="Kay Sauter" userId="38d24d315bc5edcd" providerId="LiveId" clId="{82A264B3-A430-4641-B298-102C0B90CA71}" dt="2021-05-12T16:20:32.851" v="3675"/>
          <ac:spMkLst>
            <pc:docMk/>
            <pc:sldMk cId="1826501151" sldId="270"/>
            <ac:spMk id="4" creationId="{F229AD60-A501-43FC-A898-3EEABA9B75CB}"/>
          </ac:spMkLst>
        </pc:spChg>
      </pc:sldChg>
      <pc:sldChg chg="addSp">
        <pc:chgData name="Kay Sauter" userId="38d24d315bc5edcd" providerId="LiveId" clId="{82A264B3-A430-4641-B298-102C0B90CA71}" dt="2021-05-12T16:21:09.588" v="3678"/>
        <pc:sldMkLst>
          <pc:docMk/>
          <pc:sldMk cId="2562875048" sldId="270"/>
        </pc:sldMkLst>
        <pc:spChg chg="add">
          <ac:chgData name="Kay Sauter" userId="38d24d315bc5edcd" providerId="LiveId" clId="{82A264B3-A430-4641-B298-102C0B90CA71}" dt="2021-05-12T16:21:09.588" v="3678"/>
          <ac:spMkLst>
            <pc:docMk/>
            <pc:sldMk cId="2562875048" sldId="270"/>
            <ac:spMk id="4" creationId="{A8EC06ED-18AE-4A1D-A638-4ABD181F2D4D}"/>
          </ac:spMkLst>
        </pc:spChg>
      </pc:sldChg>
      <pc:sldChg chg="addSp delSp modSp add del mod modAnim modNotesTx">
        <pc:chgData name="Kay Sauter" userId="38d24d315bc5edcd" providerId="LiveId" clId="{82A264B3-A430-4641-B298-102C0B90CA71}" dt="2021-05-13T15:55:48.202" v="5295" actId="14100"/>
        <pc:sldMkLst>
          <pc:docMk/>
          <pc:sldMk cId="2942452494" sldId="270"/>
        </pc:sldMkLst>
        <pc:spChg chg="mod">
          <ac:chgData name="Kay Sauter" userId="38d24d315bc5edcd" providerId="LiveId" clId="{82A264B3-A430-4641-B298-102C0B90CA71}" dt="2021-05-13T15:55:48.202" v="5295" actId="14100"/>
          <ac:spMkLst>
            <pc:docMk/>
            <pc:sldMk cId="2942452494" sldId="270"/>
            <ac:spMk id="3" creationId="{72E19C7D-C15C-44BE-9FB5-0475DF8AFE5B}"/>
          </ac:spMkLst>
        </pc:spChg>
        <pc:spChg chg="del mod">
          <ac:chgData name="Kay Sauter" userId="38d24d315bc5edcd" providerId="LiveId" clId="{82A264B3-A430-4641-B298-102C0B90CA71}" dt="2021-05-12T16:21:17.122" v="3681" actId="478"/>
          <ac:spMkLst>
            <pc:docMk/>
            <pc:sldMk cId="2942452494" sldId="270"/>
            <ac:spMk id="4" creationId="{A8EC06ED-18AE-4A1D-A638-4ABD181F2D4D}"/>
          </ac:spMkLst>
        </pc:spChg>
        <pc:picChg chg="add mod">
          <ac:chgData name="Kay Sauter" userId="38d24d315bc5edcd" providerId="LiveId" clId="{82A264B3-A430-4641-B298-102C0B90CA71}" dt="2021-05-13T15:55:40.289" v="5294" actId="14100"/>
          <ac:picMkLst>
            <pc:docMk/>
            <pc:sldMk cId="2942452494" sldId="270"/>
            <ac:picMk id="6" creationId="{AC12F1C1-5453-430D-8733-6123D47B9620}"/>
          </ac:picMkLst>
        </pc:picChg>
      </pc:sldChg>
      <pc:sldChg chg="addSp delSp modSp add del mod modAnim modNotesTx">
        <pc:chgData name="Kay Sauter" userId="38d24d315bc5edcd" providerId="LiveId" clId="{82A264B3-A430-4641-B298-102C0B90CA71}" dt="2021-05-13T15:55:29.572" v="5292" actId="14100"/>
        <pc:sldMkLst>
          <pc:docMk/>
          <pc:sldMk cId="564814390" sldId="271"/>
        </pc:sldMkLst>
        <pc:spChg chg="mod">
          <ac:chgData name="Kay Sauter" userId="38d24d315bc5edcd" providerId="LiveId" clId="{82A264B3-A430-4641-B298-102C0B90CA71}" dt="2021-05-13T15:54:44.382" v="5289" actId="255"/>
          <ac:spMkLst>
            <pc:docMk/>
            <pc:sldMk cId="564814390" sldId="271"/>
            <ac:spMk id="3" creationId="{72E19C7D-C15C-44BE-9FB5-0475DF8AFE5B}"/>
          </ac:spMkLst>
        </pc:spChg>
        <pc:picChg chg="add del mod">
          <ac:chgData name="Kay Sauter" userId="38d24d315bc5edcd" providerId="LiveId" clId="{82A264B3-A430-4641-B298-102C0B90CA71}" dt="2021-05-12T16:27:08.833" v="3698" actId="478"/>
          <ac:picMkLst>
            <pc:docMk/>
            <pc:sldMk cId="564814390" sldId="271"/>
            <ac:picMk id="5" creationId="{F6E849A3-CFC1-47D2-9F06-CBE3824B9540}"/>
          </ac:picMkLst>
        </pc:picChg>
        <pc:picChg chg="mod">
          <ac:chgData name="Kay Sauter" userId="38d24d315bc5edcd" providerId="LiveId" clId="{82A264B3-A430-4641-B298-102C0B90CA71}" dt="2021-05-12T16:26:27.502" v="3691" actId="1076"/>
          <ac:picMkLst>
            <pc:docMk/>
            <pc:sldMk cId="564814390" sldId="271"/>
            <ac:picMk id="3074" creationId="{A0E26FBD-B292-40E6-A828-C6A5C351BC33}"/>
          </ac:picMkLst>
        </pc:picChg>
        <pc:picChg chg="mod">
          <ac:chgData name="Kay Sauter" userId="38d24d315bc5edcd" providerId="LiveId" clId="{82A264B3-A430-4641-B298-102C0B90CA71}" dt="2021-05-13T15:55:29.572" v="5292" actId="14100"/>
          <ac:picMkLst>
            <pc:docMk/>
            <pc:sldMk cId="564814390" sldId="271"/>
            <ac:picMk id="5122" creationId="{BF035241-A279-4A81-AB8E-E9249512C6AE}"/>
          </ac:picMkLst>
        </pc:picChg>
      </pc:sldChg>
      <pc:sldChg chg="addSp">
        <pc:chgData name="Kay Sauter" userId="38d24d315bc5edcd" providerId="LiveId" clId="{82A264B3-A430-4641-B298-102C0B90CA71}" dt="2021-05-12T16:28:08.968" v="3699"/>
        <pc:sldMkLst>
          <pc:docMk/>
          <pc:sldMk cId="2300541582" sldId="271"/>
        </pc:sldMkLst>
        <pc:picChg chg="add">
          <ac:chgData name="Kay Sauter" userId="38d24d315bc5edcd" providerId="LiveId" clId="{82A264B3-A430-4641-B298-102C0B90CA71}" dt="2021-05-12T16:28:08.968" v="3699"/>
          <ac:picMkLst>
            <pc:docMk/>
            <pc:sldMk cId="2300541582" sldId="271"/>
            <ac:picMk id="5122" creationId="{BF035241-A279-4A81-AB8E-E9249512C6AE}"/>
          </ac:picMkLst>
        </pc:picChg>
      </pc:sldChg>
      <pc:sldChg chg="addSp">
        <pc:chgData name="Kay Sauter" userId="38d24d315bc5edcd" providerId="LiveId" clId="{82A264B3-A430-4641-B298-102C0B90CA71}" dt="2021-05-12T16:26:22.461" v="3688"/>
        <pc:sldMkLst>
          <pc:docMk/>
          <pc:sldMk cId="2920145206" sldId="271"/>
        </pc:sldMkLst>
        <pc:picChg chg="add">
          <ac:chgData name="Kay Sauter" userId="38d24d315bc5edcd" providerId="LiveId" clId="{82A264B3-A430-4641-B298-102C0B90CA71}" dt="2021-05-12T16:26:22.461" v="3688"/>
          <ac:picMkLst>
            <pc:docMk/>
            <pc:sldMk cId="2920145206" sldId="271"/>
            <ac:picMk id="3074" creationId="{A0E26FBD-B292-40E6-A828-C6A5C351BC33}"/>
          </ac:picMkLst>
        </pc:picChg>
      </pc:sldChg>
      <pc:sldChg chg="addSp">
        <pc:chgData name="Kay Sauter" userId="38d24d315bc5edcd" providerId="LiveId" clId="{82A264B3-A430-4641-B298-102C0B90CA71}" dt="2021-05-12T16:27:00.722" v="3693"/>
        <pc:sldMkLst>
          <pc:docMk/>
          <pc:sldMk cId="3216551228" sldId="271"/>
        </pc:sldMkLst>
        <pc:picChg chg="add">
          <ac:chgData name="Kay Sauter" userId="38d24d315bc5edcd" providerId="LiveId" clId="{82A264B3-A430-4641-B298-102C0B90CA71}" dt="2021-05-12T16:27:00.722" v="3693"/>
          <ac:picMkLst>
            <pc:docMk/>
            <pc:sldMk cId="3216551228" sldId="271"/>
            <ac:picMk id="4098" creationId="{777E98B1-F5BC-42D3-A18C-FE9A7E8D3B9F}"/>
          </ac:picMkLst>
        </pc:picChg>
      </pc:sldChg>
      <pc:sldChg chg="addSp delSp modSp del mod modNotesTx">
        <pc:chgData name="Kay Sauter" userId="38d24d315bc5edcd" providerId="LiveId" clId="{82A264B3-A430-4641-B298-102C0B90CA71}" dt="2021-05-13T14:57:26.645" v="4674" actId="47"/>
        <pc:sldMkLst>
          <pc:docMk/>
          <pc:sldMk cId="1841616503" sldId="272"/>
        </pc:sldMkLst>
        <pc:spChg chg="del mod">
          <ac:chgData name="Kay Sauter" userId="38d24d315bc5edcd" providerId="LiveId" clId="{82A264B3-A430-4641-B298-102C0B90CA71}" dt="2021-05-13T14:42:49.384" v="4637"/>
          <ac:spMkLst>
            <pc:docMk/>
            <pc:sldMk cId="1841616503" sldId="272"/>
            <ac:spMk id="3" creationId="{72E19C7D-C15C-44BE-9FB5-0475DF8AFE5B}"/>
          </ac:spMkLst>
        </pc:spChg>
        <pc:spChg chg="add del mod">
          <ac:chgData name="Kay Sauter" userId="38d24d315bc5edcd" providerId="LiveId" clId="{82A264B3-A430-4641-B298-102C0B90CA71}" dt="2021-05-13T14:43:25.393" v="4644"/>
          <ac:spMkLst>
            <pc:docMk/>
            <pc:sldMk cId="1841616503" sldId="272"/>
            <ac:spMk id="7" creationId="{3CDE1533-0BA4-4FB6-8051-0E3A66980928}"/>
          </ac:spMkLst>
        </pc:spChg>
        <pc:spChg chg="add del">
          <ac:chgData name="Kay Sauter" userId="38d24d315bc5edcd" providerId="LiveId" clId="{82A264B3-A430-4641-B298-102C0B90CA71}" dt="2021-05-13T14:50:21.387" v="4650" actId="22"/>
          <ac:spMkLst>
            <pc:docMk/>
            <pc:sldMk cId="1841616503" sldId="272"/>
            <ac:spMk id="11" creationId="{717E2C48-70E4-4654-8FE5-5BE095DE7BE5}"/>
          </ac:spMkLst>
        </pc:spChg>
        <pc:picChg chg="add del mod">
          <ac:chgData name="Kay Sauter" userId="38d24d315bc5edcd" providerId="LiveId" clId="{82A264B3-A430-4641-B298-102C0B90CA71}" dt="2021-05-13T14:43:24.821" v="4643" actId="478"/>
          <ac:picMkLst>
            <pc:docMk/>
            <pc:sldMk cId="1841616503" sldId="272"/>
            <ac:picMk id="5" creationId="{E9D9DF47-123D-49F1-B6F4-143F1957DBC9}"/>
          </ac:picMkLst>
        </pc:picChg>
        <pc:picChg chg="add mod">
          <ac:chgData name="Kay Sauter" userId="38d24d315bc5edcd" providerId="LiveId" clId="{82A264B3-A430-4641-B298-102C0B90CA71}" dt="2021-05-13T14:43:33.336" v="4648" actId="14100"/>
          <ac:picMkLst>
            <pc:docMk/>
            <pc:sldMk cId="1841616503" sldId="272"/>
            <ac:picMk id="9" creationId="{82301AF2-0145-4462-834B-050E867AEEEE}"/>
          </ac:picMkLst>
        </pc:picChg>
        <pc:picChg chg="add mod">
          <ac:chgData name="Kay Sauter" userId="38d24d315bc5edcd" providerId="LiveId" clId="{82A264B3-A430-4641-B298-102C0B90CA71}" dt="2021-05-13T14:50:44.605" v="4654" actId="14100"/>
          <ac:picMkLst>
            <pc:docMk/>
            <pc:sldMk cId="1841616503" sldId="272"/>
            <ac:picMk id="13" creationId="{0428A217-A6A6-441E-9170-B261E63EB5C5}"/>
          </ac:picMkLst>
        </pc:picChg>
      </pc:sldChg>
      <pc:sldChg chg="modSp mod modAnim">
        <pc:chgData name="Kay Sauter" userId="38d24d315bc5edcd" providerId="LiveId" clId="{82A264B3-A430-4641-B298-102C0B90CA71}" dt="2021-05-14T21:05:23.444" v="6887" actId="20577"/>
        <pc:sldMkLst>
          <pc:docMk/>
          <pc:sldMk cId="2457709885" sldId="273"/>
        </pc:sldMkLst>
        <pc:spChg chg="mod">
          <ac:chgData name="Kay Sauter" userId="38d24d315bc5edcd" providerId="LiveId" clId="{82A264B3-A430-4641-B298-102C0B90CA71}" dt="2021-05-14T21:05:23.444" v="6887" actId="20577"/>
          <ac:spMkLst>
            <pc:docMk/>
            <pc:sldMk cId="2457709885" sldId="273"/>
            <ac:spMk id="3" creationId="{72E19C7D-C15C-44BE-9FB5-0475DF8AFE5B}"/>
          </ac:spMkLst>
        </pc:spChg>
      </pc:sldChg>
      <pc:sldChg chg="modSp mod ord modShow">
        <pc:chgData name="Kay Sauter" userId="38d24d315bc5edcd" providerId="LiveId" clId="{82A264B3-A430-4641-B298-102C0B90CA71}" dt="2021-05-12T20:30:22.856" v="4167"/>
        <pc:sldMkLst>
          <pc:docMk/>
          <pc:sldMk cId="2782014339" sldId="274"/>
        </pc:sldMkLst>
        <pc:spChg chg="mod">
          <ac:chgData name="Kay Sauter" userId="38d24d315bc5edcd" providerId="LiveId" clId="{82A264B3-A430-4641-B298-102C0B90CA71}" dt="2021-05-11T18:54:35.773" v="1408" actId="14100"/>
          <ac:spMkLst>
            <pc:docMk/>
            <pc:sldMk cId="2782014339" sldId="274"/>
            <ac:spMk id="2" creationId="{AA0C43FA-DCE4-4388-A219-8050D31D8B1D}"/>
          </ac:spMkLst>
        </pc:spChg>
        <pc:spChg chg="mod">
          <ac:chgData name="Kay Sauter" userId="38d24d315bc5edcd" providerId="LiveId" clId="{82A264B3-A430-4641-B298-102C0B90CA71}" dt="2021-05-11T18:54:33.039" v="1407" actId="14100"/>
          <ac:spMkLst>
            <pc:docMk/>
            <pc:sldMk cId="2782014339" sldId="274"/>
            <ac:spMk id="3" creationId="{72E19C7D-C15C-44BE-9FB5-0475DF8AFE5B}"/>
          </ac:spMkLst>
        </pc:spChg>
      </pc:sldChg>
      <pc:sldChg chg="addSp delSp modSp mod">
        <pc:chgData name="Kay Sauter" userId="38d24d315bc5edcd" providerId="LiveId" clId="{82A264B3-A430-4641-B298-102C0B90CA71}" dt="2021-05-12T16:32:41.390" v="3813" actId="14100"/>
        <pc:sldMkLst>
          <pc:docMk/>
          <pc:sldMk cId="597635091" sldId="275"/>
        </pc:sldMkLst>
        <pc:spChg chg="add del">
          <ac:chgData name="Kay Sauter" userId="38d24d315bc5edcd" providerId="LiveId" clId="{82A264B3-A430-4641-B298-102C0B90CA71}" dt="2021-05-11T20:46:02.935" v="1541" actId="22"/>
          <ac:spMkLst>
            <pc:docMk/>
            <pc:sldMk cId="597635091" sldId="275"/>
            <ac:spMk id="3" creationId="{3FFC1377-9CF6-419D-9C42-89BA751D88E1}"/>
          </ac:spMkLst>
        </pc:spChg>
        <pc:spChg chg="add mod">
          <ac:chgData name="Kay Sauter" userId="38d24d315bc5edcd" providerId="LiveId" clId="{82A264B3-A430-4641-B298-102C0B90CA71}" dt="2021-05-12T16:32:41.390" v="3813" actId="14100"/>
          <ac:spMkLst>
            <pc:docMk/>
            <pc:sldMk cId="597635091" sldId="275"/>
            <ac:spMk id="3" creationId="{A11BF946-1A99-4417-9AE9-7CF13EE11540}"/>
          </ac:spMkLst>
        </pc:spChg>
        <pc:spChg chg="add del">
          <ac:chgData name="Kay Sauter" userId="38d24d315bc5edcd" providerId="LiveId" clId="{82A264B3-A430-4641-B298-102C0B90CA71}" dt="2021-05-11T20:46:11.087" v="1543" actId="22"/>
          <ac:spMkLst>
            <pc:docMk/>
            <pc:sldMk cId="597635091" sldId="275"/>
            <ac:spMk id="5" creationId="{2AC0EA5B-4DFA-490B-8FD1-4BC752FB035A}"/>
          </ac:spMkLst>
        </pc:spChg>
        <pc:picChg chg="add mod">
          <ac:chgData name="Kay Sauter" userId="38d24d315bc5edcd" providerId="LiveId" clId="{82A264B3-A430-4641-B298-102C0B90CA71}" dt="2021-05-11T20:52:54.890" v="1596" actId="14100"/>
          <ac:picMkLst>
            <pc:docMk/>
            <pc:sldMk cId="597635091" sldId="275"/>
            <ac:picMk id="7" creationId="{BE1164A8-885E-4B39-AD43-BB47DA18F739}"/>
          </ac:picMkLst>
        </pc:picChg>
      </pc:sldChg>
      <pc:sldChg chg="addSp delSp modSp del mod modTransition setBg">
        <pc:chgData name="Kay Sauter" userId="38d24d315bc5edcd" providerId="LiveId" clId="{82A264B3-A430-4641-B298-102C0B90CA71}" dt="2021-05-11T20:52:58.342" v="1597" actId="47"/>
        <pc:sldMkLst>
          <pc:docMk/>
          <pc:sldMk cId="380542693" sldId="276"/>
        </pc:sldMkLst>
        <pc:spChg chg="add del">
          <ac:chgData name="Kay Sauter" userId="38d24d315bc5edcd" providerId="LiveId" clId="{82A264B3-A430-4641-B298-102C0B90CA71}" dt="2021-05-11T20:44:26.943" v="1527" actId="22"/>
          <ac:spMkLst>
            <pc:docMk/>
            <pc:sldMk cId="380542693" sldId="276"/>
            <ac:spMk id="4" creationId="{7DD7E169-5DC3-45B1-93C2-51C8E59900E7}"/>
          </ac:spMkLst>
        </pc:spChg>
        <pc:spChg chg="add del">
          <ac:chgData name="Kay Sauter" userId="38d24d315bc5edcd" providerId="LiveId" clId="{82A264B3-A430-4641-B298-102C0B90CA71}" dt="2021-05-11T20:51:13.257" v="1581" actId="26606"/>
          <ac:spMkLst>
            <pc:docMk/>
            <pc:sldMk cId="380542693" sldId="276"/>
            <ac:spMk id="11" creationId="{21FFDA05-9640-4040-B33E-D46FD04434DB}"/>
          </ac:spMkLst>
        </pc:spChg>
        <pc:spChg chg="add del">
          <ac:chgData name="Kay Sauter" userId="38d24d315bc5edcd" providerId="LiveId" clId="{82A264B3-A430-4641-B298-102C0B90CA71}" dt="2021-05-11T20:51:17.541" v="1583" actId="26606"/>
          <ac:spMkLst>
            <pc:docMk/>
            <pc:sldMk cId="380542693" sldId="276"/>
            <ac:spMk id="17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51:17.541" v="1583" actId="26606"/>
          <ac:spMkLst>
            <pc:docMk/>
            <pc:sldMk cId="380542693" sldId="276"/>
            <ac:spMk id="18" creationId="{C42F24F1-C1EF-471F-A19B-A340CE541DEF}"/>
          </ac:spMkLst>
        </pc:spChg>
        <pc:spChg chg="add del">
          <ac:chgData name="Kay Sauter" userId="38d24d315bc5edcd" providerId="LiveId" clId="{82A264B3-A430-4641-B298-102C0B90CA71}" dt="2021-05-11T20:51:17.541" v="1583" actId="26606"/>
          <ac:spMkLst>
            <pc:docMk/>
            <pc:sldMk cId="380542693" sldId="276"/>
            <ac:spMk id="19" creationId="{E56C425C-3C64-47BA-B583-94D39B9B7F78}"/>
          </ac:spMkLst>
        </pc:spChg>
        <pc:spChg chg="add del">
          <ac:chgData name="Kay Sauter" userId="38d24d315bc5edcd" providerId="LiveId" clId="{82A264B3-A430-4641-B298-102C0B90CA71}" dt="2021-05-11T20:51:18.260" v="1585" actId="26606"/>
          <ac:spMkLst>
            <pc:docMk/>
            <pc:sldMk cId="380542693" sldId="276"/>
            <ac:spMk id="21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51:18.260" v="1585" actId="26606"/>
          <ac:spMkLst>
            <pc:docMk/>
            <pc:sldMk cId="380542693" sldId="276"/>
            <ac:spMk id="22" creationId="{F52E1877-3902-4B70-8515-0964EDC30C7D}"/>
          </ac:spMkLst>
        </pc:spChg>
        <pc:spChg chg="add del">
          <ac:chgData name="Kay Sauter" userId="38d24d315bc5edcd" providerId="LiveId" clId="{82A264B3-A430-4641-B298-102C0B90CA71}" dt="2021-05-11T20:51:18.260" v="1585" actId="26606"/>
          <ac:spMkLst>
            <pc:docMk/>
            <pc:sldMk cId="380542693" sldId="276"/>
            <ac:spMk id="23" creationId="{D02A5863-EFF7-462C-8FF5-B710B33E2636}"/>
          </ac:spMkLst>
        </pc:spChg>
        <pc:spChg chg="add del">
          <ac:chgData name="Kay Sauter" userId="38d24d315bc5edcd" providerId="LiveId" clId="{82A264B3-A430-4641-B298-102C0B90CA71}" dt="2021-05-11T20:51:19.278" v="1587" actId="26606"/>
          <ac:spMkLst>
            <pc:docMk/>
            <pc:sldMk cId="380542693" sldId="276"/>
            <ac:spMk id="25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51:21.998" v="1589" actId="26606"/>
          <ac:spMkLst>
            <pc:docMk/>
            <pc:sldMk cId="380542693" sldId="276"/>
            <ac:spMk id="27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51:21.998" v="1589" actId="26606"/>
          <ac:spMkLst>
            <pc:docMk/>
            <pc:sldMk cId="380542693" sldId="276"/>
            <ac:spMk id="28" creationId="{CD0FF873-0D97-4AE7-A97E-539910376DCF}"/>
          </ac:spMkLst>
        </pc:spChg>
        <pc:spChg chg="add">
          <ac:chgData name="Kay Sauter" userId="38d24d315bc5edcd" providerId="LiveId" clId="{82A264B3-A430-4641-B298-102C0B90CA71}" dt="2021-05-11T20:51:22" v="1590" actId="26606"/>
          <ac:spMkLst>
            <pc:docMk/>
            <pc:sldMk cId="380542693" sldId="276"/>
            <ac:spMk id="30" creationId="{21FFDA05-9640-4040-B33E-D46FD04434DB}"/>
          </ac:spMkLst>
        </pc:spChg>
        <pc:picChg chg="del">
          <ac:chgData name="Kay Sauter" userId="38d24d315bc5edcd" providerId="LiveId" clId="{82A264B3-A430-4641-B298-102C0B90CA71}" dt="2021-05-11T20:44:24.986" v="1525" actId="478"/>
          <ac:picMkLst>
            <pc:docMk/>
            <pc:sldMk cId="380542693" sldId="276"/>
            <ac:picMk id="3" creationId="{E49E6A14-2DAA-4FC0-AD12-11AF11639904}"/>
          </ac:picMkLst>
        </pc:picChg>
        <pc:picChg chg="add mod">
          <ac:chgData name="Kay Sauter" userId="38d24d315bc5edcd" providerId="LiveId" clId="{82A264B3-A430-4641-B298-102C0B90CA71}" dt="2021-05-11T20:51:22" v="1590" actId="26606"/>
          <ac:picMkLst>
            <pc:docMk/>
            <pc:sldMk cId="380542693" sldId="276"/>
            <ac:picMk id="6" creationId="{71646FDE-E33F-41FB-B89F-6FD4047696FC}"/>
          </ac:picMkLst>
        </pc:picChg>
      </pc:sldChg>
      <pc:sldChg chg="del">
        <pc:chgData name="Kay Sauter" userId="38d24d315bc5edcd" providerId="LiveId" clId="{82A264B3-A430-4641-B298-102C0B90CA71}" dt="2021-05-11T20:58:34.350" v="1615" actId="47"/>
        <pc:sldMkLst>
          <pc:docMk/>
          <pc:sldMk cId="1826258234" sldId="278"/>
        </pc:sldMkLst>
      </pc:sldChg>
      <pc:sldChg chg="modSp mod modAnim modNotesTx">
        <pc:chgData name="Kay Sauter" userId="38d24d315bc5edcd" providerId="LiveId" clId="{82A264B3-A430-4641-B298-102C0B90CA71}" dt="2021-05-13T15:34:44.889" v="4984" actId="20577"/>
        <pc:sldMkLst>
          <pc:docMk/>
          <pc:sldMk cId="1775126333" sldId="279"/>
        </pc:sldMkLst>
        <pc:spChg chg="mod">
          <ac:chgData name="Kay Sauter" userId="38d24d315bc5edcd" providerId="LiveId" clId="{82A264B3-A430-4641-B298-102C0B90CA71}" dt="2021-05-13T15:34:44.889" v="4984" actId="20577"/>
          <ac:spMkLst>
            <pc:docMk/>
            <pc:sldMk cId="1775126333" sldId="279"/>
            <ac:spMk id="2" creationId="{AA0C43FA-DCE4-4388-A219-8050D31D8B1D}"/>
          </ac:spMkLst>
        </pc:spChg>
        <pc:spChg chg="mod">
          <ac:chgData name="Kay Sauter" userId="38d24d315bc5edcd" providerId="LiveId" clId="{82A264B3-A430-4641-B298-102C0B90CA71}" dt="2021-05-12T20:06:10.822" v="4161" actId="20577"/>
          <ac:spMkLst>
            <pc:docMk/>
            <pc:sldMk cId="1775126333" sldId="279"/>
            <ac:spMk id="3" creationId="{72E19C7D-C15C-44BE-9FB5-0475DF8AFE5B}"/>
          </ac:spMkLst>
        </pc:spChg>
      </pc:sldChg>
      <pc:sldChg chg="del">
        <pc:chgData name="Kay Sauter" userId="38d24d315bc5edcd" providerId="LiveId" clId="{82A264B3-A430-4641-B298-102C0B90CA71}" dt="2021-05-12T14:24:48.303" v="3361" actId="47"/>
        <pc:sldMkLst>
          <pc:docMk/>
          <pc:sldMk cId="1028310311" sldId="280"/>
        </pc:sldMkLst>
      </pc:sldChg>
      <pc:sldChg chg="modSp mod modAnim">
        <pc:chgData name="Kay Sauter" userId="38d24d315bc5edcd" providerId="LiveId" clId="{82A264B3-A430-4641-B298-102C0B90CA71}" dt="2021-05-12T16:28:52.652" v="3758"/>
        <pc:sldMkLst>
          <pc:docMk/>
          <pc:sldMk cId="1668999429" sldId="281"/>
        </pc:sldMkLst>
        <pc:spChg chg="mod">
          <ac:chgData name="Kay Sauter" userId="38d24d315bc5edcd" providerId="LiveId" clId="{82A264B3-A430-4641-B298-102C0B90CA71}" dt="2021-05-12T16:28:49.745" v="3757" actId="20577"/>
          <ac:spMkLst>
            <pc:docMk/>
            <pc:sldMk cId="1668999429" sldId="281"/>
            <ac:spMk id="3" creationId="{72E19C7D-C15C-44BE-9FB5-0475DF8AFE5B}"/>
          </ac:spMkLst>
        </pc:spChg>
      </pc:sldChg>
      <pc:sldChg chg="addSp delSp modSp mod modNotesTx">
        <pc:chgData name="Kay Sauter" userId="38d24d315bc5edcd" providerId="LiveId" clId="{82A264B3-A430-4641-B298-102C0B90CA71}" dt="2021-05-12T14:56:36.764" v="3565"/>
        <pc:sldMkLst>
          <pc:docMk/>
          <pc:sldMk cId="3706749795" sldId="282"/>
        </pc:sldMkLst>
        <pc:picChg chg="add del mod">
          <ac:chgData name="Kay Sauter" userId="38d24d315bc5edcd" providerId="LiveId" clId="{82A264B3-A430-4641-B298-102C0B90CA71}" dt="2021-05-12T14:56:36.764" v="3565"/>
          <ac:picMkLst>
            <pc:docMk/>
            <pc:sldMk cId="3706749795" sldId="282"/>
            <ac:picMk id="6" creationId="{13A34182-CC7A-4486-B5FF-F03CEFCA253D}"/>
          </ac:picMkLst>
        </pc:picChg>
      </pc:sldChg>
      <pc:sldChg chg="modSp mod modNotesTx">
        <pc:chgData name="Kay Sauter" userId="38d24d315bc5edcd" providerId="LiveId" clId="{82A264B3-A430-4641-B298-102C0B90CA71}" dt="2021-05-13T17:06:28.543" v="6221" actId="20577"/>
        <pc:sldMkLst>
          <pc:docMk/>
          <pc:sldMk cId="1818767512" sldId="283"/>
        </pc:sldMkLst>
        <pc:spChg chg="mod">
          <ac:chgData name="Kay Sauter" userId="38d24d315bc5edcd" providerId="LiveId" clId="{82A264B3-A430-4641-B298-102C0B90CA71}" dt="2021-05-11T20:58:59.032" v="1616" actId="1582"/>
          <ac:spMkLst>
            <pc:docMk/>
            <pc:sldMk cId="1818767512" sldId="283"/>
            <ac:spMk id="7" creationId="{C6C50125-30C2-41E6-BC17-1BF6A7DEFB22}"/>
          </ac:spMkLst>
        </pc:spChg>
        <pc:picChg chg="mod">
          <ac:chgData name="Kay Sauter" userId="38d24d315bc5edcd" providerId="LiveId" clId="{82A264B3-A430-4641-B298-102C0B90CA71}" dt="2021-05-11T18:20:17.252" v="1154" actId="14100"/>
          <ac:picMkLst>
            <pc:docMk/>
            <pc:sldMk cId="1818767512" sldId="283"/>
            <ac:picMk id="6" creationId="{5434E134-3415-4A00-916C-835AD5106817}"/>
          </ac:picMkLst>
        </pc:picChg>
      </pc:sldChg>
      <pc:sldChg chg="modNotesTx">
        <pc:chgData name="Kay Sauter" userId="38d24d315bc5edcd" providerId="LiveId" clId="{82A264B3-A430-4641-B298-102C0B90CA71}" dt="2021-05-11T08:54:47.313" v="36" actId="20577"/>
        <pc:sldMkLst>
          <pc:docMk/>
          <pc:sldMk cId="3784501596" sldId="284"/>
        </pc:sldMkLst>
      </pc:sldChg>
      <pc:sldChg chg="modSp modNotesTx">
        <pc:chgData name="Kay Sauter" userId="38d24d315bc5edcd" providerId="LiveId" clId="{82A264B3-A430-4641-B298-102C0B90CA71}" dt="2021-05-13T17:13:06.001" v="6222" actId="20577"/>
        <pc:sldMkLst>
          <pc:docMk/>
          <pc:sldMk cId="1160374737" sldId="285"/>
        </pc:sldMkLst>
        <pc:picChg chg="mod">
          <ac:chgData name="Kay Sauter" userId="38d24d315bc5edcd" providerId="LiveId" clId="{82A264B3-A430-4641-B298-102C0B90CA71}" dt="2021-05-11T18:21:33.268" v="1155" actId="14100"/>
          <ac:picMkLst>
            <pc:docMk/>
            <pc:sldMk cId="1160374737" sldId="285"/>
            <ac:picMk id="3074" creationId="{28188CAC-6229-4CC2-AD56-7375F6ED8E04}"/>
          </ac:picMkLst>
        </pc:picChg>
      </pc:sldChg>
      <pc:sldChg chg="addSp">
        <pc:chgData name="Kay Sauter" userId="38d24d315bc5edcd" providerId="LiveId" clId="{82A264B3-A430-4641-B298-102C0B90CA71}" dt="2021-05-12T08:46:42.033" v="2726"/>
        <pc:sldMkLst>
          <pc:docMk/>
          <pc:sldMk cId="646348067" sldId="286"/>
        </pc:sldMkLst>
        <pc:picChg chg="add">
          <ac:chgData name="Kay Sauter" userId="38d24d315bc5edcd" providerId="LiveId" clId="{82A264B3-A430-4641-B298-102C0B90CA71}" dt="2021-05-12T08:46:42.033" v="2726"/>
          <ac:picMkLst>
            <pc:docMk/>
            <pc:sldMk cId="646348067" sldId="286"/>
            <ac:picMk id="2050" creationId="{A5E8B1C9-6D48-4D53-AC8C-E53FD36BDD25}"/>
          </ac:picMkLst>
        </pc:picChg>
      </pc:sldChg>
      <pc:sldChg chg="delSp modSp new add del mod modAnim modNotesTx">
        <pc:chgData name="Kay Sauter" userId="38d24d315bc5edcd" providerId="LiveId" clId="{82A264B3-A430-4641-B298-102C0B90CA71}" dt="2021-05-12T16:30:55.808" v="3808" actId="20577"/>
        <pc:sldMkLst>
          <pc:docMk/>
          <pc:sldMk cId="1129037745" sldId="286"/>
        </pc:sldMkLst>
        <pc:spChg chg="mod">
          <ac:chgData name="Kay Sauter" userId="38d24d315bc5edcd" providerId="LiveId" clId="{82A264B3-A430-4641-B298-102C0B90CA71}" dt="2021-05-11T09:27:47.223" v="215" actId="20577"/>
          <ac:spMkLst>
            <pc:docMk/>
            <pc:sldMk cId="1129037745" sldId="286"/>
            <ac:spMk id="2" creationId="{D0F84857-C1B0-435F-8C71-66F9BF1FC2F5}"/>
          </ac:spMkLst>
        </pc:spChg>
        <pc:spChg chg="mod">
          <ac:chgData name="Kay Sauter" userId="38d24d315bc5edcd" providerId="LiveId" clId="{82A264B3-A430-4641-B298-102C0B90CA71}" dt="2021-05-12T16:30:55.808" v="3808" actId="20577"/>
          <ac:spMkLst>
            <pc:docMk/>
            <pc:sldMk cId="1129037745" sldId="286"/>
            <ac:spMk id="3" creationId="{A8092F7F-F08A-4EBA-854C-8D9B54436FE8}"/>
          </ac:spMkLst>
        </pc:spChg>
        <pc:picChg chg="del mod">
          <ac:chgData name="Kay Sauter" userId="38d24d315bc5edcd" providerId="LiveId" clId="{82A264B3-A430-4641-B298-102C0B90CA71}" dt="2021-05-12T08:39:59.767" v="2725" actId="478"/>
          <ac:picMkLst>
            <pc:docMk/>
            <pc:sldMk cId="1129037745" sldId="286"/>
            <ac:picMk id="1026" creationId="{FBBB316A-6F6B-47DC-B3FE-0EF00F6759F0}"/>
          </ac:picMkLst>
        </pc:picChg>
        <pc:picChg chg="del mod">
          <ac:chgData name="Kay Sauter" userId="38d24d315bc5edcd" providerId="LiveId" clId="{82A264B3-A430-4641-B298-102C0B90CA71}" dt="2021-05-12T08:46:46.516" v="2729" actId="21"/>
          <ac:picMkLst>
            <pc:docMk/>
            <pc:sldMk cId="1129037745" sldId="286"/>
            <ac:picMk id="2050" creationId="{A5E8B1C9-6D48-4D53-AC8C-E53FD36BDD25}"/>
          </ac:picMkLst>
        </pc:picChg>
      </pc:sldChg>
      <pc:sldChg chg="addSp">
        <pc:chgData name="Kay Sauter" userId="38d24d315bc5edcd" providerId="LiveId" clId="{82A264B3-A430-4641-B298-102C0B90CA71}" dt="2021-05-12T08:39:47.318" v="2722"/>
        <pc:sldMkLst>
          <pc:docMk/>
          <pc:sldMk cId="1725333727" sldId="286"/>
        </pc:sldMkLst>
        <pc:picChg chg="add">
          <ac:chgData name="Kay Sauter" userId="38d24d315bc5edcd" providerId="LiveId" clId="{82A264B3-A430-4641-B298-102C0B90CA71}" dt="2021-05-12T08:39:47.318" v="2722"/>
          <ac:picMkLst>
            <pc:docMk/>
            <pc:sldMk cId="1725333727" sldId="286"/>
            <ac:picMk id="1026" creationId="{FBBB316A-6F6B-47DC-B3FE-0EF00F6759F0}"/>
          </ac:picMkLst>
        </pc:picChg>
      </pc:sldChg>
      <pc:sldChg chg="addSp delSp modSp new mod ord modAnim modNotesTx">
        <pc:chgData name="Kay Sauter" userId="38d24d315bc5edcd" providerId="LiveId" clId="{82A264B3-A430-4641-B298-102C0B90CA71}" dt="2021-05-14T21:13:40.767" v="7223" actId="20577"/>
        <pc:sldMkLst>
          <pc:docMk/>
          <pc:sldMk cId="370043152" sldId="287"/>
        </pc:sldMkLst>
        <pc:spChg chg="mod">
          <ac:chgData name="Kay Sauter" userId="38d24d315bc5edcd" providerId="LiveId" clId="{82A264B3-A430-4641-B298-102C0B90CA71}" dt="2021-05-13T16:11:51.931" v="5746" actId="6549"/>
          <ac:spMkLst>
            <pc:docMk/>
            <pc:sldMk cId="370043152" sldId="287"/>
            <ac:spMk id="2" creationId="{20480B5E-1CBB-4046-AA3B-AB6B513303E4}"/>
          </ac:spMkLst>
        </pc:spChg>
        <pc:spChg chg="mod">
          <ac:chgData name="Kay Sauter" userId="38d24d315bc5edcd" providerId="LiveId" clId="{82A264B3-A430-4641-B298-102C0B90CA71}" dt="2021-05-13T16:12:26.991" v="5767" actId="403"/>
          <ac:spMkLst>
            <pc:docMk/>
            <pc:sldMk cId="370043152" sldId="287"/>
            <ac:spMk id="3" creationId="{0CFD790D-FF17-4C0B-9E06-B942603E05F9}"/>
          </ac:spMkLst>
        </pc:spChg>
        <pc:spChg chg="add del">
          <ac:chgData name="Kay Sauter" userId="38d24d315bc5edcd" providerId="LiveId" clId="{82A264B3-A430-4641-B298-102C0B90CA71}" dt="2021-05-12T14:50:38.992" v="3551" actId="22"/>
          <ac:spMkLst>
            <pc:docMk/>
            <pc:sldMk cId="370043152" sldId="287"/>
            <ac:spMk id="11" creationId="{E5578417-87AD-4389-A970-4E4DD60356B1}"/>
          </ac:spMkLst>
        </pc:spChg>
        <pc:spChg chg="add del mod">
          <ac:chgData name="Kay Sauter" userId="38d24d315bc5edcd" providerId="LiveId" clId="{82A264B3-A430-4641-B298-102C0B90CA71}" dt="2021-05-13T16:12:05.172" v="5747" actId="478"/>
          <ac:spMkLst>
            <pc:docMk/>
            <pc:sldMk cId="370043152" sldId="287"/>
            <ac:spMk id="16" creationId="{C83FFE96-223E-4FBE-92FD-274F7ECD63D3}"/>
          </ac:spMkLst>
        </pc:spChg>
        <pc:picChg chg="add mod">
          <ac:chgData name="Kay Sauter" userId="38d24d315bc5edcd" providerId="LiveId" clId="{82A264B3-A430-4641-B298-102C0B90CA71}" dt="2021-05-12T14:47:45.794" v="3538" actId="1076"/>
          <ac:picMkLst>
            <pc:docMk/>
            <pc:sldMk cId="370043152" sldId="287"/>
            <ac:picMk id="4" creationId="{F655E242-2225-400D-90CC-114BF090C7F1}"/>
          </ac:picMkLst>
        </pc:picChg>
        <pc:picChg chg="add del mod">
          <ac:chgData name="Kay Sauter" userId="38d24d315bc5edcd" providerId="LiveId" clId="{82A264B3-A430-4641-B298-102C0B90CA71}" dt="2021-05-11T21:09:34.260" v="1978" actId="478"/>
          <ac:picMkLst>
            <pc:docMk/>
            <pc:sldMk cId="370043152" sldId="287"/>
            <ac:picMk id="5" creationId="{C6329A21-C3F9-4D10-AFD3-0421F77DAC0E}"/>
          </ac:picMkLst>
        </pc:picChg>
        <pc:picChg chg="add mod">
          <ac:chgData name="Kay Sauter" userId="38d24d315bc5edcd" providerId="LiveId" clId="{82A264B3-A430-4641-B298-102C0B90CA71}" dt="2021-05-12T14:48:58.032" v="3545" actId="14100"/>
          <ac:picMkLst>
            <pc:docMk/>
            <pc:sldMk cId="370043152" sldId="287"/>
            <ac:picMk id="6" creationId="{38B03191-B2FE-4B42-A85A-02CBCC510758}"/>
          </ac:picMkLst>
        </pc:picChg>
        <pc:picChg chg="add del mod">
          <ac:chgData name="Kay Sauter" userId="38d24d315bc5edcd" providerId="LiveId" clId="{82A264B3-A430-4641-B298-102C0B90CA71}" dt="2021-05-13T16:11:30.064" v="5731" actId="478"/>
          <ac:picMkLst>
            <pc:docMk/>
            <pc:sldMk cId="370043152" sldId="287"/>
            <ac:picMk id="7" creationId="{4A824EBC-6A16-4BB6-9E18-49FCA9289C5E}"/>
          </ac:picMkLst>
        </pc:picChg>
        <pc:picChg chg="add mod">
          <ac:chgData name="Kay Sauter" userId="38d24d315bc5edcd" providerId="LiveId" clId="{82A264B3-A430-4641-B298-102C0B90CA71}" dt="2021-05-12T14:49:07.065" v="3547" actId="1076"/>
          <ac:picMkLst>
            <pc:docMk/>
            <pc:sldMk cId="370043152" sldId="287"/>
            <ac:picMk id="8" creationId="{C18F8ADF-7800-4A8D-A705-1F9F1E0E97EC}"/>
          </ac:picMkLst>
        </pc:picChg>
        <pc:picChg chg="add mod">
          <ac:chgData name="Kay Sauter" userId="38d24d315bc5edcd" providerId="LiveId" clId="{82A264B3-A430-4641-B298-102C0B90CA71}" dt="2021-05-12T14:49:17.593" v="3549" actId="1076"/>
          <ac:picMkLst>
            <pc:docMk/>
            <pc:sldMk cId="370043152" sldId="287"/>
            <ac:picMk id="9" creationId="{6ED12822-9724-48EE-8515-31885359E39A}"/>
          </ac:picMkLst>
        </pc:picChg>
        <pc:picChg chg="add del mod">
          <ac:chgData name="Kay Sauter" userId="38d24d315bc5edcd" providerId="LiveId" clId="{82A264B3-A430-4641-B298-102C0B90CA71}" dt="2021-05-12T14:51:41.216" v="3557" actId="478"/>
          <ac:picMkLst>
            <pc:docMk/>
            <pc:sldMk cId="370043152" sldId="287"/>
            <ac:picMk id="13" creationId="{34667030-277E-45D7-A18F-FCD52D67CF3C}"/>
          </ac:picMkLst>
        </pc:picChg>
        <pc:picChg chg="add del mod">
          <ac:chgData name="Kay Sauter" userId="38d24d315bc5edcd" providerId="LiveId" clId="{82A264B3-A430-4641-B298-102C0B90CA71}" dt="2021-05-12T14:56:29.294" v="3561" actId="21"/>
          <ac:picMkLst>
            <pc:docMk/>
            <pc:sldMk cId="370043152" sldId="287"/>
            <ac:picMk id="15" creationId="{E240399B-BE39-43F1-B516-946D5B8E64CB}"/>
          </ac:picMkLst>
        </pc:picChg>
      </pc:sldChg>
      <pc:sldChg chg="modSp add del mod ord modNotesTx">
        <pc:chgData name="Kay Sauter" userId="38d24d315bc5edcd" providerId="LiveId" clId="{82A264B3-A430-4641-B298-102C0B90CA71}" dt="2021-05-13T15:44:00.340" v="5137" actId="47"/>
        <pc:sldMkLst>
          <pc:docMk/>
          <pc:sldMk cId="843126676" sldId="288"/>
        </pc:sldMkLst>
        <pc:spChg chg="mod">
          <ac:chgData name="Kay Sauter" userId="38d24d315bc5edcd" providerId="LiveId" clId="{82A264B3-A430-4641-B298-102C0B90CA71}" dt="2021-05-11T18:57:40.235" v="1469" actId="20577"/>
          <ac:spMkLst>
            <pc:docMk/>
            <pc:sldMk cId="843126676" sldId="288"/>
            <ac:spMk id="2" creationId="{AA0C43FA-DCE4-4388-A219-8050D31D8B1D}"/>
          </ac:spMkLst>
        </pc:spChg>
        <pc:spChg chg="mod">
          <ac:chgData name="Kay Sauter" userId="38d24d315bc5edcd" providerId="LiveId" clId="{82A264B3-A430-4641-B298-102C0B90CA71}" dt="2021-05-11T18:52:23.196" v="1348" actId="20577"/>
          <ac:spMkLst>
            <pc:docMk/>
            <pc:sldMk cId="843126676" sldId="288"/>
            <ac:spMk id="3" creationId="{72E19C7D-C15C-44BE-9FB5-0475DF8AFE5B}"/>
          </ac:spMkLst>
        </pc:spChg>
      </pc:sldChg>
      <pc:sldChg chg="modSp new mod ord modAnim">
        <pc:chgData name="Kay Sauter" userId="38d24d315bc5edcd" providerId="LiveId" clId="{82A264B3-A430-4641-B298-102C0B90CA71}" dt="2021-05-15T09:26:39.304" v="7692" actId="20577"/>
        <pc:sldMkLst>
          <pc:docMk/>
          <pc:sldMk cId="2918533362" sldId="289"/>
        </pc:sldMkLst>
        <pc:spChg chg="mod">
          <ac:chgData name="Kay Sauter" userId="38d24d315bc5edcd" providerId="LiveId" clId="{82A264B3-A430-4641-B298-102C0B90CA71}" dt="2021-05-11T09:53:53.261" v="381" actId="20577"/>
          <ac:spMkLst>
            <pc:docMk/>
            <pc:sldMk cId="2918533362" sldId="289"/>
            <ac:spMk id="2" creationId="{0C0E6B5C-7CC5-4092-AAC8-842D0C903858}"/>
          </ac:spMkLst>
        </pc:spChg>
        <pc:spChg chg="mod">
          <ac:chgData name="Kay Sauter" userId="38d24d315bc5edcd" providerId="LiveId" clId="{82A264B3-A430-4641-B298-102C0B90CA71}" dt="2021-05-15T09:26:39.304" v="7692" actId="20577"/>
          <ac:spMkLst>
            <pc:docMk/>
            <pc:sldMk cId="2918533362" sldId="289"/>
            <ac:spMk id="3" creationId="{713CDF9B-C8E0-4E00-9B0A-235901545327}"/>
          </ac:spMkLst>
        </pc:spChg>
      </pc:sldChg>
      <pc:sldChg chg="addSp delSp modSp add mod ord setBg modNotesTx">
        <pc:chgData name="Kay Sauter" userId="38d24d315bc5edcd" providerId="LiveId" clId="{82A264B3-A430-4641-B298-102C0B90CA71}" dt="2021-05-14T21:17:14.444" v="7466" actId="20577"/>
        <pc:sldMkLst>
          <pc:docMk/>
          <pc:sldMk cId="2302904119" sldId="290"/>
        </pc:sldMkLst>
        <pc:spChg chg="mod">
          <ac:chgData name="Kay Sauter" userId="38d24d315bc5edcd" providerId="LiveId" clId="{82A264B3-A430-4641-B298-102C0B90CA71}" dt="2021-05-13T15:35:47.638" v="5071" actId="20577"/>
          <ac:spMkLst>
            <pc:docMk/>
            <pc:sldMk cId="2302904119" sldId="290"/>
            <ac:spMk id="2" creationId="{AA0C43FA-DCE4-4388-A219-8050D31D8B1D}"/>
          </ac:spMkLst>
        </pc:spChg>
        <pc:spChg chg="del mod">
          <ac:chgData name="Kay Sauter" userId="38d24d315bc5edcd" providerId="LiveId" clId="{82A264B3-A430-4641-B298-102C0B90CA71}" dt="2021-05-12T21:00:11.675" v="4526" actId="478"/>
          <ac:spMkLst>
            <pc:docMk/>
            <pc:sldMk cId="2302904119" sldId="290"/>
            <ac:spMk id="3" creationId="{72E19C7D-C15C-44BE-9FB5-0475DF8AFE5B}"/>
          </ac:spMkLst>
        </pc:spChg>
        <pc:spChg chg="add del mod">
          <ac:chgData name="Kay Sauter" userId="38d24d315bc5edcd" providerId="LiveId" clId="{82A264B3-A430-4641-B298-102C0B90CA71}" dt="2021-05-12T21:06:07.110" v="4544" actId="478"/>
          <ac:spMkLst>
            <pc:docMk/>
            <pc:sldMk cId="2302904119" sldId="290"/>
            <ac:spMk id="5" creationId="{6FE760D1-FF52-4031-BBFD-12DE57860847}"/>
          </ac:spMkLst>
        </pc:spChg>
        <pc:spChg chg="add mod">
          <ac:chgData name="Kay Sauter" userId="38d24d315bc5edcd" providerId="LiveId" clId="{82A264B3-A430-4641-B298-102C0B90CA71}" dt="2021-05-13T15:43:21.229" v="5136" actId="1076"/>
          <ac:spMkLst>
            <pc:docMk/>
            <pc:sldMk cId="2302904119" sldId="290"/>
            <ac:spMk id="8" creationId="{71193BB0-AD2A-4574-BDAC-D7CE532B8A5C}"/>
          </ac:spMkLst>
        </pc:spChg>
        <pc:spChg chg="add del">
          <ac:chgData name="Kay Sauter" userId="38d24d315bc5edcd" providerId="LiveId" clId="{82A264B3-A430-4641-B298-102C0B90CA71}" dt="2021-05-12T21:05:19.454" v="4529" actId="26606"/>
          <ac:spMkLst>
            <pc:docMk/>
            <pc:sldMk cId="2302904119" sldId="290"/>
            <ac:spMk id="12" creationId="{5D5E0904-721C-4D68-9EB8-1C9752E329A7}"/>
          </ac:spMkLst>
        </pc:spChg>
        <pc:spChg chg="add del">
          <ac:chgData name="Kay Sauter" userId="38d24d315bc5edcd" providerId="LiveId" clId="{82A264B3-A430-4641-B298-102C0B90CA71}" dt="2021-05-12T21:05:19.454" v="4529" actId="26606"/>
          <ac:spMkLst>
            <pc:docMk/>
            <pc:sldMk cId="2302904119" sldId="290"/>
            <ac:spMk id="14" creationId="{D0CDF5D3-7220-42A0-9D37-ECF3BF283B37}"/>
          </ac:spMkLst>
        </pc:spChg>
        <pc:spChg chg="add del">
          <ac:chgData name="Kay Sauter" userId="38d24d315bc5edcd" providerId="LiveId" clId="{82A264B3-A430-4641-B298-102C0B90CA71}" dt="2021-05-12T21:05:19.454" v="4529" actId="26606"/>
          <ac:spMkLst>
            <pc:docMk/>
            <pc:sldMk cId="2302904119" sldId="290"/>
            <ac:spMk id="16" creationId="{64BC717F-58B3-4A4E-BC3B-1B11323AD5C9}"/>
          </ac:spMkLst>
        </pc:spChg>
        <pc:spChg chg="add del">
          <ac:chgData name="Kay Sauter" userId="38d24d315bc5edcd" providerId="LiveId" clId="{82A264B3-A430-4641-B298-102C0B90CA71}" dt="2021-05-12T21:05:19.454" v="4529" actId="26606"/>
          <ac:spMkLst>
            <pc:docMk/>
            <pc:sldMk cId="2302904119" sldId="290"/>
            <ac:spMk id="18" creationId="{1EE75710-64C5-4CA8-8A7C-82EE4125C90D}"/>
          </ac:spMkLst>
        </pc:spChg>
        <pc:spChg chg="add del">
          <ac:chgData name="Kay Sauter" userId="38d24d315bc5edcd" providerId="LiveId" clId="{82A264B3-A430-4641-B298-102C0B90CA71}" dt="2021-05-12T21:05:19.454" v="4529" actId="26606"/>
          <ac:spMkLst>
            <pc:docMk/>
            <pc:sldMk cId="2302904119" sldId="290"/>
            <ac:spMk id="20" creationId="{435050B1-74E1-4A81-923D-0F5971A3BC01}"/>
          </ac:spMkLst>
        </pc:spChg>
        <pc:spChg chg="add del">
          <ac:chgData name="Kay Sauter" userId="38d24d315bc5edcd" providerId="LiveId" clId="{82A264B3-A430-4641-B298-102C0B90CA71}" dt="2021-05-12T21:05:24.514" v="4531" actId="26606"/>
          <ac:spMkLst>
            <pc:docMk/>
            <pc:sldMk cId="2302904119" sldId="290"/>
            <ac:spMk id="22" creationId="{E53F4E5A-C9EE-4859-B46B-F018F7D73A03}"/>
          </ac:spMkLst>
        </pc:spChg>
        <pc:spChg chg="add del">
          <ac:chgData name="Kay Sauter" userId="38d24d315bc5edcd" providerId="LiveId" clId="{82A264B3-A430-4641-B298-102C0B90CA71}" dt="2021-05-12T21:05:24.514" v="4531" actId="26606"/>
          <ac:spMkLst>
            <pc:docMk/>
            <pc:sldMk cId="2302904119" sldId="290"/>
            <ac:spMk id="24" creationId="{6FE760D1-FF52-4031-BBFD-12DE57860847}"/>
          </ac:spMkLst>
        </pc:spChg>
        <pc:spChg chg="add del">
          <ac:chgData name="Kay Sauter" userId="38d24d315bc5edcd" providerId="LiveId" clId="{82A264B3-A430-4641-B298-102C0B90CA71}" dt="2021-05-12T21:06:02.032" v="4543" actId="26606"/>
          <ac:spMkLst>
            <pc:docMk/>
            <pc:sldMk cId="2302904119" sldId="290"/>
            <ac:spMk id="26" creationId="{5D5E0904-721C-4D68-9EB8-1C9752E329A7}"/>
          </ac:spMkLst>
        </pc:spChg>
        <pc:spChg chg="add del">
          <ac:chgData name="Kay Sauter" userId="38d24d315bc5edcd" providerId="LiveId" clId="{82A264B3-A430-4641-B298-102C0B90CA71}" dt="2021-05-12T21:06:02.032" v="4543" actId="26606"/>
          <ac:spMkLst>
            <pc:docMk/>
            <pc:sldMk cId="2302904119" sldId="290"/>
            <ac:spMk id="27" creationId="{D0CDF5D3-7220-42A0-9D37-ECF3BF283B37}"/>
          </ac:spMkLst>
        </pc:spChg>
        <pc:spChg chg="add del">
          <ac:chgData name="Kay Sauter" userId="38d24d315bc5edcd" providerId="LiveId" clId="{82A264B3-A430-4641-B298-102C0B90CA71}" dt="2021-05-12T21:06:02.032" v="4543" actId="26606"/>
          <ac:spMkLst>
            <pc:docMk/>
            <pc:sldMk cId="2302904119" sldId="290"/>
            <ac:spMk id="28" creationId="{64BC717F-58B3-4A4E-BC3B-1B11323AD5C9}"/>
          </ac:spMkLst>
        </pc:spChg>
        <pc:spChg chg="add del">
          <ac:chgData name="Kay Sauter" userId="38d24d315bc5edcd" providerId="LiveId" clId="{82A264B3-A430-4641-B298-102C0B90CA71}" dt="2021-05-12T21:06:02.032" v="4543" actId="26606"/>
          <ac:spMkLst>
            <pc:docMk/>
            <pc:sldMk cId="2302904119" sldId="290"/>
            <ac:spMk id="29" creationId="{1EE75710-64C5-4CA8-8A7C-82EE4125C90D}"/>
          </ac:spMkLst>
        </pc:spChg>
        <pc:spChg chg="add del">
          <ac:chgData name="Kay Sauter" userId="38d24d315bc5edcd" providerId="LiveId" clId="{82A264B3-A430-4641-B298-102C0B90CA71}" dt="2021-05-12T21:06:02.032" v="4543" actId="26606"/>
          <ac:spMkLst>
            <pc:docMk/>
            <pc:sldMk cId="2302904119" sldId="290"/>
            <ac:spMk id="30" creationId="{435050B1-74E1-4A81-923D-0F5971A3BC01}"/>
          </ac:spMkLst>
        </pc:spChg>
        <pc:spChg chg="add del">
          <ac:chgData name="Kay Sauter" userId="38d24d315bc5edcd" providerId="LiveId" clId="{82A264B3-A430-4641-B298-102C0B90CA71}" dt="2021-05-12T21:05:53.565" v="4538" actId="26606"/>
          <ac:spMkLst>
            <pc:docMk/>
            <pc:sldMk cId="2302904119" sldId="290"/>
            <ac:spMk id="34" creationId="{0FB45627-6F07-42D3-98D2-50FECC2865A2}"/>
          </ac:spMkLst>
        </pc:spChg>
        <pc:spChg chg="add del">
          <ac:chgData name="Kay Sauter" userId="38d24d315bc5edcd" providerId="LiveId" clId="{82A264B3-A430-4641-B298-102C0B90CA71}" dt="2021-05-12T21:05:39.289" v="4536" actId="26606"/>
          <ac:spMkLst>
            <pc:docMk/>
            <pc:sldMk cId="2302904119" sldId="290"/>
            <ac:spMk id="35" creationId="{5D5E0904-721C-4D68-9EB8-1C9752E329A7}"/>
          </ac:spMkLst>
        </pc:spChg>
        <pc:spChg chg="add del">
          <ac:chgData name="Kay Sauter" userId="38d24d315bc5edcd" providerId="LiveId" clId="{82A264B3-A430-4641-B298-102C0B90CA71}" dt="2021-05-12T21:05:39.289" v="4536" actId="26606"/>
          <ac:spMkLst>
            <pc:docMk/>
            <pc:sldMk cId="2302904119" sldId="290"/>
            <ac:spMk id="37" creationId="{D0CDF5D3-7220-42A0-9D37-ECF3BF283B37}"/>
          </ac:spMkLst>
        </pc:spChg>
        <pc:spChg chg="add del">
          <ac:chgData name="Kay Sauter" userId="38d24d315bc5edcd" providerId="LiveId" clId="{82A264B3-A430-4641-B298-102C0B90CA71}" dt="2021-05-12T21:05:39.289" v="4536" actId="26606"/>
          <ac:spMkLst>
            <pc:docMk/>
            <pc:sldMk cId="2302904119" sldId="290"/>
            <ac:spMk id="39" creationId="{64BC717F-58B3-4A4E-BC3B-1B11323AD5C9}"/>
          </ac:spMkLst>
        </pc:spChg>
        <pc:spChg chg="add del">
          <ac:chgData name="Kay Sauter" userId="38d24d315bc5edcd" providerId="LiveId" clId="{82A264B3-A430-4641-B298-102C0B90CA71}" dt="2021-05-12T21:05:39.289" v="4536" actId="26606"/>
          <ac:spMkLst>
            <pc:docMk/>
            <pc:sldMk cId="2302904119" sldId="290"/>
            <ac:spMk id="41" creationId="{1EE75710-64C5-4CA8-8A7C-82EE4125C90D}"/>
          </ac:spMkLst>
        </pc:spChg>
        <pc:spChg chg="add del">
          <ac:chgData name="Kay Sauter" userId="38d24d315bc5edcd" providerId="LiveId" clId="{82A264B3-A430-4641-B298-102C0B90CA71}" dt="2021-05-12T21:05:39.289" v="4536" actId="26606"/>
          <ac:spMkLst>
            <pc:docMk/>
            <pc:sldMk cId="2302904119" sldId="290"/>
            <ac:spMk id="43" creationId="{435050B1-74E1-4A81-923D-0F5971A3BC01}"/>
          </ac:spMkLst>
        </pc:spChg>
        <pc:spChg chg="add del">
          <ac:chgData name="Kay Sauter" userId="38d24d315bc5edcd" providerId="LiveId" clId="{82A264B3-A430-4641-B298-102C0B90CA71}" dt="2021-05-12T21:05:53.565" v="4538" actId="26606"/>
          <ac:spMkLst>
            <pc:docMk/>
            <pc:sldMk cId="2302904119" sldId="290"/>
            <ac:spMk id="45" creationId="{E53F4E5A-C9EE-4859-B46B-F018F7D73A03}"/>
          </ac:spMkLst>
        </pc:spChg>
        <pc:spChg chg="add del">
          <ac:chgData name="Kay Sauter" userId="38d24d315bc5edcd" providerId="LiveId" clId="{82A264B3-A430-4641-B298-102C0B90CA71}" dt="2021-05-12T21:05:58.733" v="4540" actId="26606"/>
          <ac:spMkLst>
            <pc:docMk/>
            <pc:sldMk cId="2302904119" sldId="290"/>
            <ac:spMk id="48" creationId="{F1ACBE00-0221-433D-8EA5-D9D7B45F35BE}"/>
          </ac:spMkLst>
        </pc:spChg>
        <pc:spChg chg="add del">
          <ac:chgData name="Kay Sauter" userId="38d24d315bc5edcd" providerId="LiveId" clId="{82A264B3-A430-4641-B298-102C0B90CA71}" dt="2021-05-12T21:05:58.733" v="4540" actId="26606"/>
          <ac:spMkLst>
            <pc:docMk/>
            <pc:sldMk cId="2302904119" sldId="290"/>
            <ac:spMk id="49" creationId="{06980910-96FA-4DA6-93F5-97873AF1B76D}"/>
          </ac:spMkLst>
        </pc:spChg>
        <pc:spChg chg="add del">
          <ac:chgData name="Kay Sauter" userId="38d24d315bc5edcd" providerId="LiveId" clId="{82A264B3-A430-4641-B298-102C0B90CA71}" dt="2021-05-12T21:05:58.733" v="4540" actId="26606"/>
          <ac:spMkLst>
            <pc:docMk/>
            <pc:sldMk cId="2302904119" sldId="290"/>
            <ac:spMk id="50" creationId="{9F1CB7E2-0098-4A7C-B377-037DCA4C80AD}"/>
          </ac:spMkLst>
        </pc:spChg>
        <pc:spChg chg="add del">
          <ac:chgData name="Kay Sauter" userId="38d24d315bc5edcd" providerId="LiveId" clId="{82A264B3-A430-4641-B298-102C0B90CA71}" dt="2021-05-12T21:06:01.579" v="4542" actId="26606"/>
          <ac:spMkLst>
            <pc:docMk/>
            <pc:sldMk cId="2302904119" sldId="290"/>
            <ac:spMk id="52" creationId="{5D5E0904-721C-4D68-9EB8-1C9752E329A7}"/>
          </ac:spMkLst>
        </pc:spChg>
        <pc:spChg chg="add del">
          <ac:chgData name="Kay Sauter" userId="38d24d315bc5edcd" providerId="LiveId" clId="{82A264B3-A430-4641-B298-102C0B90CA71}" dt="2021-05-12T21:06:01.579" v="4542" actId="26606"/>
          <ac:spMkLst>
            <pc:docMk/>
            <pc:sldMk cId="2302904119" sldId="290"/>
            <ac:spMk id="53" creationId="{D0CDF5D3-7220-42A0-9D37-ECF3BF283B37}"/>
          </ac:spMkLst>
        </pc:spChg>
        <pc:spChg chg="add del">
          <ac:chgData name="Kay Sauter" userId="38d24d315bc5edcd" providerId="LiveId" clId="{82A264B3-A430-4641-B298-102C0B90CA71}" dt="2021-05-12T21:06:01.579" v="4542" actId="26606"/>
          <ac:spMkLst>
            <pc:docMk/>
            <pc:sldMk cId="2302904119" sldId="290"/>
            <ac:spMk id="54" creationId="{64BC717F-58B3-4A4E-BC3B-1B11323AD5C9}"/>
          </ac:spMkLst>
        </pc:spChg>
        <pc:spChg chg="add del">
          <ac:chgData name="Kay Sauter" userId="38d24d315bc5edcd" providerId="LiveId" clId="{82A264B3-A430-4641-B298-102C0B90CA71}" dt="2021-05-12T21:06:01.579" v="4542" actId="26606"/>
          <ac:spMkLst>
            <pc:docMk/>
            <pc:sldMk cId="2302904119" sldId="290"/>
            <ac:spMk id="55" creationId="{1EE75710-64C5-4CA8-8A7C-82EE4125C90D}"/>
          </ac:spMkLst>
        </pc:spChg>
        <pc:spChg chg="add del">
          <ac:chgData name="Kay Sauter" userId="38d24d315bc5edcd" providerId="LiveId" clId="{82A264B3-A430-4641-B298-102C0B90CA71}" dt="2021-05-12T21:06:01.579" v="4542" actId="26606"/>
          <ac:spMkLst>
            <pc:docMk/>
            <pc:sldMk cId="2302904119" sldId="290"/>
            <ac:spMk id="56" creationId="{435050B1-74E1-4A81-923D-0F5971A3BC01}"/>
          </ac:spMkLst>
        </pc:spChg>
        <pc:picChg chg="add del mod">
          <ac:chgData name="Kay Sauter" userId="38d24d315bc5edcd" providerId="LiveId" clId="{82A264B3-A430-4641-B298-102C0B90CA71}" dt="2021-05-13T15:39:02.646" v="5075" actId="478"/>
          <ac:picMkLst>
            <pc:docMk/>
            <pc:sldMk cId="2302904119" sldId="290"/>
            <ac:picMk id="4" creationId="{038ED500-EA92-437E-A398-85953032F9EF}"/>
          </ac:picMkLst>
        </pc:picChg>
        <pc:picChg chg="add mod">
          <ac:chgData name="Kay Sauter" userId="38d24d315bc5edcd" providerId="LiveId" clId="{82A264B3-A430-4641-B298-102C0B90CA71}" dt="2021-05-13T15:41:50.383" v="5100" actId="1076"/>
          <ac:picMkLst>
            <pc:docMk/>
            <pc:sldMk cId="2302904119" sldId="290"/>
            <ac:picMk id="6" creationId="{60F7C942-38A0-4FDB-8824-97915C6D71E7}"/>
          </ac:picMkLst>
        </pc:picChg>
        <pc:picChg chg="add mod">
          <ac:chgData name="Kay Sauter" userId="38d24d315bc5edcd" providerId="LiveId" clId="{82A264B3-A430-4641-B298-102C0B90CA71}" dt="2021-05-13T15:41:46.380" v="5099" actId="1035"/>
          <ac:picMkLst>
            <pc:docMk/>
            <pc:sldMk cId="2302904119" sldId="290"/>
            <ac:picMk id="7" creationId="{D536CD69-ACD5-4FAC-A8F2-639DA5359A99}"/>
          </ac:picMkLst>
        </pc:picChg>
        <pc:cxnChg chg="add del">
          <ac:chgData name="Kay Sauter" userId="38d24d315bc5edcd" providerId="LiveId" clId="{82A264B3-A430-4641-B298-102C0B90CA71}" dt="2021-05-12T21:05:24.514" v="4531" actId="26606"/>
          <ac:cxnSpMkLst>
            <pc:docMk/>
            <pc:sldMk cId="2302904119" sldId="290"/>
            <ac:cxnSpMk id="23" creationId="{041A955B-D579-48FD-A51C-51B0C0B69F9A}"/>
          </ac:cxnSpMkLst>
        </pc:cxnChg>
        <pc:cxnChg chg="add del">
          <ac:chgData name="Kay Sauter" userId="38d24d315bc5edcd" providerId="LiveId" clId="{82A264B3-A430-4641-B298-102C0B90CA71}" dt="2021-05-12T21:05:53.565" v="4538" actId="26606"/>
          <ac:cxnSpMkLst>
            <pc:docMk/>
            <pc:sldMk cId="2302904119" sldId="290"/>
            <ac:cxnSpMk id="46" creationId="{041A955B-D579-48FD-A51C-51B0C0B69F9A}"/>
          </ac:cxnSpMkLst>
        </pc:cxnChg>
      </pc:sldChg>
      <pc:sldChg chg="add del">
        <pc:chgData name="Kay Sauter" userId="38d24d315bc5edcd" providerId="LiveId" clId="{82A264B3-A430-4641-B298-102C0B90CA71}" dt="2021-05-11T18:58:26.433" v="1471" actId="47"/>
        <pc:sldMkLst>
          <pc:docMk/>
          <pc:sldMk cId="2292189024" sldId="291"/>
        </pc:sldMkLst>
      </pc:sldChg>
      <pc:sldChg chg="addSp delSp modSp add mod modTransition setBg setClrOvrMap">
        <pc:chgData name="Kay Sauter" userId="38d24d315bc5edcd" providerId="LiveId" clId="{82A264B3-A430-4641-B298-102C0B90CA71}" dt="2021-05-11T22:29:39.475" v="2702"/>
        <pc:sldMkLst>
          <pc:docMk/>
          <pc:sldMk cId="3443551735" sldId="291"/>
        </pc:sldMkLst>
        <pc:spChg chg="del mod ord">
          <ac:chgData name="Kay Sauter" userId="38d24d315bc5edcd" providerId="LiveId" clId="{82A264B3-A430-4641-B298-102C0B90CA71}" dt="2021-05-11T20:49:25.082" v="1566" actId="478"/>
          <ac:spMkLst>
            <pc:docMk/>
            <pc:sldMk cId="3443551735" sldId="291"/>
            <ac:spMk id="2" creationId="{282F6379-BD1F-42DD-BE40-18FB4672BE7F}"/>
          </ac:spMkLst>
        </pc:spChg>
        <pc:spChg chg="add del">
          <ac:chgData name="Kay Sauter" userId="38d24d315bc5edcd" providerId="LiveId" clId="{82A264B3-A430-4641-B298-102C0B90CA71}" dt="2021-05-11T20:43:00.834" v="1515" actId="22"/>
          <ac:spMkLst>
            <pc:docMk/>
            <pc:sldMk cId="3443551735" sldId="291"/>
            <ac:spMk id="5" creationId="{4E02E1D0-1BA6-43F1-88A2-90960BF3F7A9}"/>
          </ac:spMkLst>
        </pc:spChg>
        <pc:spChg chg="add del">
          <ac:chgData name="Kay Sauter" userId="38d24d315bc5edcd" providerId="LiveId" clId="{82A264B3-A430-4641-B298-102C0B90CA71}" dt="2021-05-11T20:43:08.473" v="1517" actId="22"/>
          <ac:spMkLst>
            <pc:docMk/>
            <pc:sldMk cId="3443551735" sldId="291"/>
            <ac:spMk id="7" creationId="{692B6A84-7797-4D8C-B421-C9C031957DCB}"/>
          </ac:spMkLst>
        </pc:spChg>
        <pc:spChg chg="add mod">
          <ac:chgData name="Kay Sauter" userId="38d24d315bc5edcd" providerId="LiveId" clId="{82A264B3-A430-4641-B298-102C0B90CA71}" dt="2021-05-11T22:27:09.159" v="2685" actId="14100"/>
          <ac:spMkLst>
            <pc:docMk/>
            <pc:sldMk cId="3443551735" sldId="291"/>
            <ac:spMk id="10" creationId="{BD28CF2C-1370-407F-9185-94A40F5B129C}"/>
          </ac:spMkLst>
        </pc:spChg>
        <pc:spChg chg="add del">
          <ac:chgData name="Kay Sauter" userId="38d24d315bc5edcd" providerId="LiveId" clId="{82A264B3-A430-4641-B298-102C0B90CA71}" dt="2021-05-11T20:49:03.094" v="1557" actId="26606"/>
          <ac:spMkLst>
            <pc:docMk/>
            <pc:sldMk cId="3443551735" sldId="291"/>
            <ac:spMk id="12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49:03.094" v="1557" actId="26606"/>
          <ac:spMkLst>
            <pc:docMk/>
            <pc:sldMk cId="3443551735" sldId="291"/>
            <ac:spMk id="17" creationId="{9B0F74F9-E373-4883-A533-C80C53DE6DE0}"/>
          </ac:spMkLst>
        </pc:spChg>
        <pc:spChg chg="add del">
          <ac:chgData name="Kay Sauter" userId="38d24d315bc5edcd" providerId="LiveId" clId="{82A264B3-A430-4641-B298-102C0B90CA71}" dt="2021-05-11T20:49:03.094" v="1557" actId="26606"/>
          <ac:spMkLst>
            <pc:docMk/>
            <pc:sldMk cId="3443551735" sldId="291"/>
            <ac:spMk id="19" creationId="{4765FFFB-1163-4DA7-83B0-B8677ABBC6FF}"/>
          </ac:spMkLst>
        </pc:spChg>
        <pc:spChg chg="add del">
          <ac:chgData name="Kay Sauter" userId="38d24d315bc5edcd" providerId="LiveId" clId="{82A264B3-A430-4641-B298-102C0B90CA71}" dt="2021-05-11T20:49:03.094" v="1557" actId="26606"/>
          <ac:spMkLst>
            <pc:docMk/>
            <pc:sldMk cId="3443551735" sldId="291"/>
            <ac:spMk id="21" creationId="{EC117A05-2F4F-4370-A926-6191A5C3DCD1}"/>
          </ac:spMkLst>
        </pc:spChg>
        <pc:spChg chg="add del">
          <ac:chgData name="Kay Sauter" userId="38d24d315bc5edcd" providerId="LiveId" clId="{82A264B3-A430-4641-B298-102C0B90CA71}" dt="2021-05-11T20:49:04.229" v="1559" actId="26606"/>
          <ac:spMkLst>
            <pc:docMk/>
            <pc:sldMk cId="3443551735" sldId="291"/>
            <ac:spMk id="23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49:04.229" v="1559" actId="26606"/>
          <ac:spMkLst>
            <pc:docMk/>
            <pc:sldMk cId="3443551735" sldId="291"/>
            <ac:spMk id="24" creationId="{9235782D-E7F7-4402-B05E-EE96B8CF5C95}"/>
          </ac:spMkLst>
        </pc:spChg>
        <pc:spChg chg="add del">
          <ac:chgData name="Kay Sauter" userId="38d24d315bc5edcd" providerId="LiveId" clId="{82A264B3-A430-4641-B298-102C0B90CA71}" dt="2021-05-11T20:49:05.155" v="1561" actId="26606"/>
          <ac:spMkLst>
            <pc:docMk/>
            <pc:sldMk cId="3443551735" sldId="291"/>
            <ac:spMk id="26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49:08.196" v="1563" actId="26606"/>
          <ac:spMkLst>
            <pc:docMk/>
            <pc:sldMk cId="3443551735" sldId="291"/>
            <ac:spMk id="28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49:08.196" v="1563" actId="26606"/>
          <ac:spMkLst>
            <pc:docMk/>
            <pc:sldMk cId="3443551735" sldId="291"/>
            <ac:spMk id="29" creationId="{C42F24F1-C1EF-471F-A19B-A340CE541DEF}"/>
          </ac:spMkLst>
        </pc:spChg>
        <pc:spChg chg="add del">
          <ac:chgData name="Kay Sauter" userId="38d24d315bc5edcd" providerId="LiveId" clId="{82A264B3-A430-4641-B298-102C0B90CA71}" dt="2021-05-11T20:49:08.196" v="1563" actId="26606"/>
          <ac:spMkLst>
            <pc:docMk/>
            <pc:sldMk cId="3443551735" sldId="291"/>
            <ac:spMk id="30" creationId="{E56C425C-3C64-47BA-B583-94D39B9B7F78}"/>
          </ac:spMkLst>
        </pc:spChg>
        <pc:spChg chg="add">
          <ac:chgData name="Kay Sauter" userId="38d24d315bc5edcd" providerId="LiveId" clId="{82A264B3-A430-4641-B298-102C0B90CA71}" dt="2021-05-11T20:49:08.198" v="1564" actId="26606"/>
          <ac:spMkLst>
            <pc:docMk/>
            <pc:sldMk cId="3443551735" sldId="291"/>
            <ac:spMk id="32" creationId="{21FFDA05-9640-4040-B33E-D46FD04434DB}"/>
          </ac:spMkLst>
        </pc:spChg>
        <pc:picChg chg="add mod">
          <ac:chgData name="Kay Sauter" userId="38d24d315bc5edcd" providerId="LiveId" clId="{82A264B3-A430-4641-B298-102C0B90CA71}" dt="2021-05-11T20:49:33.511" v="1568" actId="1076"/>
          <ac:picMkLst>
            <pc:docMk/>
            <pc:sldMk cId="3443551735" sldId="291"/>
            <ac:picMk id="8" creationId="{1B748BCA-009A-4115-B5C1-A3A02A4036EF}"/>
          </ac:picMkLst>
        </pc:picChg>
        <pc:picChg chg="del">
          <ac:chgData name="Kay Sauter" userId="38d24d315bc5edcd" providerId="LiveId" clId="{82A264B3-A430-4641-B298-102C0B90CA71}" dt="2021-05-11T20:42:57.391" v="1513" actId="478"/>
          <ac:picMkLst>
            <pc:docMk/>
            <pc:sldMk cId="3443551735" sldId="291"/>
            <ac:picMk id="15" creationId="{278EDA36-D08E-43E0-AA9C-321E8CCB8BBB}"/>
          </ac:picMkLst>
        </pc:picChg>
      </pc:sldChg>
      <pc:sldChg chg="addSp delSp modSp add del mod modTransition setBg">
        <pc:chgData name="Kay Sauter" userId="38d24d315bc5edcd" providerId="LiveId" clId="{82A264B3-A430-4641-B298-102C0B90CA71}" dt="2021-05-11T20:49:54.758" v="1573" actId="47"/>
        <pc:sldMkLst>
          <pc:docMk/>
          <pc:sldMk cId="1220133168" sldId="292"/>
        </pc:sldMkLst>
        <pc:spChg chg="del ord">
          <ac:chgData name="Kay Sauter" userId="38d24d315bc5edcd" providerId="LiveId" clId="{82A264B3-A430-4641-B298-102C0B90CA71}" dt="2021-05-11T20:49:47.641" v="1571" actId="478"/>
          <ac:spMkLst>
            <pc:docMk/>
            <pc:sldMk cId="1220133168" sldId="292"/>
            <ac:spMk id="2" creationId="{282F6379-BD1F-42DD-BE40-18FB4672BE7F}"/>
          </ac:spMkLst>
        </pc:spChg>
        <pc:spChg chg="add del mod">
          <ac:chgData name="Kay Sauter" userId="38d24d315bc5edcd" providerId="LiveId" clId="{82A264B3-A430-4641-B298-102C0B90CA71}" dt="2021-05-11T20:49:50.489" v="1572" actId="478"/>
          <ac:spMkLst>
            <pc:docMk/>
            <pc:sldMk cId="1220133168" sldId="292"/>
            <ac:spMk id="5" creationId="{5F1672ED-DA13-4EC9-9556-65DEDAB3B496}"/>
          </ac:spMkLst>
        </pc:spChg>
        <pc:spChg chg="del mod">
          <ac:chgData name="Kay Sauter" userId="38d24d315bc5edcd" providerId="LiveId" clId="{82A264B3-A430-4641-B298-102C0B90CA71}" dt="2021-05-11T20:45:04.666" v="1536" actId="478"/>
          <ac:spMkLst>
            <pc:docMk/>
            <pc:sldMk cId="1220133168" sldId="292"/>
            <ac:spMk id="10" creationId="{BD28CF2C-1370-407F-9185-94A40F5B129C}"/>
          </ac:spMkLst>
        </pc:spChg>
        <pc:spChg chg="add">
          <ac:chgData name="Kay Sauter" userId="38d24d315bc5edcd" providerId="LiveId" clId="{82A264B3-A430-4641-B298-102C0B90CA71}" dt="2021-05-11T20:49:19.309" v="1565" actId="26606"/>
          <ac:spMkLst>
            <pc:docMk/>
            <pc:sldMk cId="1220133168" sldId="292"/>
            <ac:spMk id="13" creationId="{21FFDA05-9640-4040-B33E-D46FD04434DB}"/>
          </ac:spMkLst>
        </pc:spChg>
        <pc:picChg chg="mod">
          <ac:chgData name="Kay Sauter" userId="38d24d315bc5edcd" providerId="LiveId" clId="{82A264B3-A430-4641-B298-102C0B90CA71}" dt="2021-05-11T20:49:19.309" v="1565" actId="26606"/>
          <ac:picMkLst>
            <pc:docMk/>
            <pc:sldMk cId="1220133168" sldId="292"/>
            <ac:picMk id="8" creationId="{1B748BCA-009A-4115-B5C1-A3A02A4036EF}"/>
          </ac:picMkLst>
        </pc:picChg>
      </pc:sldChg>
      <pc:sldChg chg="addSp delSp modSp add mod modNotesTx">
        <pc:chgData name="Kay Sauter" userId="38d24d315bc5edcd" providerId="LiveId" clId="{82A264B3-A430-4641-B298-102C0B90CA71}" dt="2021-05-12T16:34:21.492" v="4075" actId="6549"/>
        <pc:sldMkLst>
          <pc:docMk/>
          <pc:sldMk cId="1699740834" sldId="293"/>
        </pc:sldMkLst>
        <pc:picChg chg="add mod">
          <ac:chgData name="Kay Sauter" userId="38d24d315bc5edcd" providerId="LiveId" clId="{82A264B3-A430-4641-B298-102C0B90CA71}" dt="2021-05-11T20:58:07.772" v="1614" actId="14100"/>
          <ac:picMkLst>
            <pc:docMk/>
            <pc:sldMk cId="1699740834" sldId="293"/>
            <ac:picMk id="3" creationId="{8E2C613A-D59B-4F91-91E1-4031D3DE1CD7}"/>
          </ac:picMkLst>
        </pc:picChg>
        <pc:picChg chg="del">
          <ac:chgData name="Kay Sauter" userId="38d24d315bc5edcd" providerId="LiveId" clId="{82A264B3-A430-4641-B298-102C0B90CA71}" dt="2021-05-11T20:47:53.138" v="1548" actId="478"/>
          <ac:picMkLst>
            <pc:docMk/>
            <pc:sldMk cId="1699740834" sldId="293"/>
            <ac:picMk id="7" creationId="{BE1164A8-885E-4B39-AD43-BB47DA18F739}"/>
          </ac:picMkLst>
        </pc:picChg>
      </pc:sldChg>
      <pc:sldChg chg="add del">
        <pc:chgData name="Kay Sauter" userId="38d24d315bc5edcd" providerId="LiveId" clId="{82A264B3-A430-4641-B298-102C0B90CA71}" dt="2021-05-11T20:47:56.251" v="1550" actId="22"/>
        <pc:sldMkLst>
          <pc:docMk/>
          <pc:sldMk cId="1418936935" sldId="294"/>
        </pc:sldMkLst>
      </pc:sldChg>
      <pc:sldChg chg="modSp add mod modTransition">
        <pc:chgData name="Kay Sauter" userId="38d24d315bc5edcd" providerId="LiveId" clId="{82A264B3-A430-4641-B298-102C0B90CA71}" dt="2021-05-11T22:29:39.475" v="2702"/>
        <pc:sldMkLst>
          <pc:docMk/>
          <pc:sldMk cId="2536259595" sldId="294"/>
        </pc:sldMkLst>
        <pc:spChg chg="mod">
          <ac:chgData name="Kay Sauter" userId="38d24d315bc5edcd" providerId="LiveId" clId="{82A264B3-A430-4641-B298-102C0B90CA71}" dt="2021-05-11T20:50:17.221" v="1576" actId="14100"/>
          <ac:spMkLst>
            <pc:docMk/>
            <pc:sldMk cId="2536259595" sldId="294"/>
            <ac:spMk id="10" creationId="{BD28CF2C-1370-407F-9185-94A40F5B129C}"/>
          </ac:spMkLst>
        </pc:spChg>
      </pc:sldChg>
      <pc:sldChg chg="add del">
        <pc:chgData name="Kay Sauter" userId="38d24d315bc5edcd" providerId="LiveId" clId="{82A264B3-A430-4641-B298-102C0B90CA71}" dt="2021-05-11T20:48:07.259" v="1552" actId="47"/>
        <pc:sldMkLst>
          <pc:docMk/>
          <pc:sldMk cId="3850888296" sldId="294"/>
        </pc:sldMkLst>
      </pc:sldChg>
      <pc:sldChg chg="addSp delSp modSp add mod modTransition setBg">
        <pc:chgData name="Kay Sauter" userId="38d24d315bc5edcd" providerId="LiveId" clId="{82A264B3-A430-4641-B298-102C0B90CA71}" dt="2021-05-12T16:32:36.829" v="3812" actId="14100"/>
        <pc:sldMkLst>
          <pc:docMk/>
          <pc:sldMk cId="4016104995" sldId="295"/>
        </pc:sldMkLst>
        <pc:spChg chg="add mod">
          <ac:chgData name="Kay Sauter" userId="38d24d315bc5edcd" providerId="LiveId" clId="{82A264B3-A430-4641-B298-102C0B90CA71}" dt="2021-05-12T16:32:36.829" v="3812" actId="14100"/>
          <ac:spMkLst>
            <pc:docMk/>
            <pc:sldMk cId="4016104995" sldId="295"/>
            <ac:spMk id="4" creationId="{00C109FA-416E-4590-AA59-3C76A5AFC36B}"/>
          </ac:spMkLst>
        </pc:spChg>
        <pc:spChg chg="add del">
          <ac:chgData name="Kay Sauter" userId="38d24d315bc5edcd" providerId="LiveId" clId="{82A264B3-A430-4641-B298-102C0B90CA71}" dt="2021-05-11T20:56:37.166" v="1606" actId="26606"/>
          <ac:spMkLst>
            <pc:docMk/>
            <pc:sldMk cId="4016104995" sldId="295"/>
            <ac:spMk id="8" creationId="{21FFDA05-9640-4040-B33E-D46FD04434DB}"/>
          </ac:spMkLst>
        </pc:spChg>
        <pc:spChg chg="add del">
          <ac:chgData name="Kay Sauter" userId="38d24d315bc5edcd" providerId="LiveId" clId="{82A264B3-A430-4641-B298-102C0B90CA71}" dt="2021-05-11T20:56:38.991" v="1608" actId="26606"/>
          <ac:spMkLst>
            <pc:docMk/>
            <pc:sldMk cId="4016104995" sldId="295"/>
            <ac:spMk id="10" creationId="{21FFDA05-9640-4040-B33E-D46FD04434DB}"/>
          </ac:spMkLst>
        </pc:spChg>
        <pc:spChg chg="add del">
          <ac:chgData name="Kay Sauter" userId="38d24d315bc5edcd" providerId="LiveId" clId="{82A264B3-A430-4641-B298-102C0B90CA71}" dt="2021-05-11T20:56:42.112" v="1610" actId="26606"/>
          <ac:spMkLst>
            <pc:docMk/>
            <pc:sldMk cId="4016104995" sldId="295"/>
            <ac:spMk id="12" creationId="{21FFDA05-9640-4040-B33E-D46FD04434DB}"/>
          </ac:spMkLst>
        </pc:spChg>
        <pc:picChg chg="add mod">
          <ac:chgData name="Kay Sauter" userId="38d24d315bc5edcd" providerId="LiveId" clId="{82A264B3-A430-4641-B298-102C0B90CA71}" dt="2021-05-11T20:57:00.343" v="1612" actId="14100"/>
          <ac:picMkLst>
            <pc:docMk/>
            <pc:sldMk cId="4016104995" sldId="295"/>
            <ac:picMk id="3" creationId="{25944A77-D111-450A-A108-D02AE1A3F8C5}"/>
          </ac:picMkLst>
        </pc:picChg>
        <pc:picChg chg="del">
          <ac:chgData name="Kay Sauter" userId="38d24d315bc5edcd" providerId="LiveId" clId="{82A264B3-A430-4641-B298-102C0B90CA71}" dt="2021-05-11T20:56:03.423" v="1599" actId="478"/>
          <ac:picMkLst>
            <pc:docMk/>
            <pc:sldMk cId="4016104995" sldId="295"/>
            <ac:picMk id="7" creationId="{BE1164A8-885E-4B39-AD43-BB47DA18F739}"/>
          </ac:picMkLst>
        </pc:picChg>
      </pc:sldChg>
      <pc:sldChg chg="add del">
        <pc:chgData name="Kay Sauter" userId="38d24d315bc5edcd" providerId="LiveId" clId="{82A264B3-A430-4641-B298-102C0B90CA71}" dt="2021-05-11T20:56:11.485" v="1601" actId="22"/>
        <pc:sldMkLst>
          <pc:docMk/>
          <pc:sldMk cId="2373074759" sldId="296"/>
        </pc:sldMkLst>
      </pc:sldChg>
      <pc:sldChg chg="modSp add mod modNotesTx">
        <pc:chgData name="Kay Sauter" userId="38d24d315bc5edcd" providerId="LiveId" clId="{82A264B3-A430-4641-B298-102C0B90CA71}" dt="2021-05-14T21:12:25.319" v="7028" actId="20577"/>
        <pc:sldMkLst>
          <pc:docMk/>
          <pc:sldMk cId="3234966493" sldId="296"/>
        </pc:sldMkLst>
        <pc:spChg chg="mod">
          <ac:chgData name="Kay Sauter" userId="38d24d315bc5edcd" providerId="LiveId" clId="{82A264B3-A430-4641-B298-102C0B90CA71}" dt="2021-05-11T21:01:40.782" v="1638" actId="20577"/>
          <ac:spMkLst>
            <pc:docMk/>
            <pc:sldMk cId="3234966493" sldId="296"/>
            <ac:spMk id="2" creationId="{AE5674AE-FC5E-453F-B020-A7AD80E86748}"/>
          </ac:spMkLst>
        </pc:spChg>
        <pc:spChg chg="mod">
          <ac:chgData name="Kay Sauter" userId="38d24d315bc5edcd" providerId="LiveId" clId="{82A264B3-A430-4641-B298-102C0B90CA71}" dt="2021-05-13T16:09:54.858" v="5727" actId="1037"/>
          <ac:spMkLst>
            <pc:docMk/>
            <pc:sldMk cId="3234966493" sldId="296"/>
            <ac:spMk id="3" creationId="{6B558DFF-0BC2-41DA-B8A3-90699DC1DAE9}"/>
          </ac:spMkLst>
        </pc:spChg>
        <pc:grpChg chg="mod">
          <ac:chgData name="Kay Sauter" userId="38d24d315bc5edcd" providerId="LiveId" clId="{82A264B3-A430-4641-B298-102C0B90CA71}" dt="2021-05-13T16:09:54.858" v="5727" actId="1037"/>
          <ac:grpSpMkLst>
            <pc:docMk/>
            <pc:sldMk cId="3234966493" sldId="296"/>
            <ac:grpSpMk id="14" creationId="{641B333E-AAC9-4672-A152-66BBD2F3A9F3}"/>
          </ac:grpSpMkLst>
        </pc:grpChg>
        <pc:grpChg chg="mod">
          <ac:chgData name="Kay Sauter" userId="38d24d315bc5edcd" providerId="LiveId" clId="{82A264B3-A430-4641-B298-102C0B90CA71}" dt="2021-05-13T16:09:54.858" v="5727" actId="1037"/>
          <ac:grpSpMkLst>
            <pc:docMk/>
            <pc:sldMk cId="3234966493" sldId="296"/>
            <ac:grpSpMk id="17" creationId="{DB2DD9C5-B283-4F66-8919-B51B471D36FB}"/>
          </ac:grpSpMkLst>
        </pc:grpChg>
        <pc:grpChg chg="mod">
          <ac:chgData name="Kay Sauter" userId="38d24d315bc5edcd" providerId="LiveId" clId="{82A264B3-A430-4641-B298-102C0B90CA71}" dt="2021-05-13T16:09:54.858" v="5727" actId="1037"/>
          <ac:grpSpMkLst>
            <pc:docMk/>
            <pc:sldMk cId="3234966493" sldId="296"/>
            <ac:grpSpMk id="20" creationId="{300F2F89-9C82-4981-97C2-62DCAB8EB680}"/>
          </ac:grpSpMkLst>
        </pc:grpChg>
        <pc:grpChg chg="mod">
          <ac:chgData name="Kay Sauter" userId="38d24d315bc5edcd" providerId="LiveId" clId="{82A264B3-A430-4641-B298-102C0B90CA71}" dt="2021-05-13T16:09:54.858" v="5727" actId="1037"/>
          <ac:grpSpMkLst>
            <pc:docMk/>
            <pc:sldMk cId="3234966493" sldId="296"/>
            <ac:grpSpMk id="23" creationId="{BC69ED04-8AC0-4837-A943-30C74A1B9CCB}"/>
          </ac:grpSpMkLst>
        </pc:grpChg>
      </pc:sldChg>
      <pc:sldChg chg="modSp add mod">
        <pc:chgData name="Kay Sauter" userId="38d24d315bc5edcd" providerId="LiveId" clId="{82A264B3-A430-4641-B298-102C0B90CA71}" dt="2021-05-11T21:07:16.436" v="1781" actId="3626"/>
        <pc:sldMkLst>
          <pc:docMk/>
          <pc:sldMk cId="259148439" sldId="297"/>
        </pc:sldMkLst>
        <pc:spChg chg="mod">
          <ac:chgData name="Kay Sauter" userId="38d24d315bc5edcd" providerId="LiveId" clId="{82A264B3-A430-4641-B298-102C0B90CA71}" dt="2021-05-11T21:07:16.436" v="1781" actId="3626"/>
          <ac:spMkLst>
            <pc:docMk/>
            <pc:sldMk cId="259148439" sldId="297"/>
            <ac:spMk id="3" creationId="{6B558DFF-0BC2-41DA-B8A3-90699DC1DAE9}"/>
          </ac:spMkLst>
        </pc:spChg>
      </pc:sldChg>
      <pc:sldChg chg="addSp modSp new mod ord modAnim modNotesTx">
        <pc:chgData name="Kay Sauter" userId="38d24d315bc5edcd" providerId="LiveId" clId="{82A264B3-A430-4641-B298-102C0B90CA71}" dt="2021-05-15T08:47:42.206" v="7575" actId="20577"/>
        <pc:sldMkLst>
          <pc:docMk/>
          <pc:sldMk cId="10205965" sldId="298"/>
        </pc:sldMkLst>
        <pc:spChg chg="mod">
          <ac:chgData name="Kay Sauter" userId="38d24d315bc5edcd" providerId="LiveId" clId="{82A264B3-A430-4641-B298-102C0B90CA71}" dt="2021-05-12T15:37:16.757" v="3585" actId="20577"/>
          <ac:spMkLst>
            <pc:docMk/>
            <pc:sldMk cId="10205965" sldId="298"/>
            <ac:spMk id="2" creationId="{793922A3-7E1F-4400-A500-E7B8DAD88F25}"/>
          </ac:spMkLst>
        </pc:spChg>
        <pc:spChg chg="mod">
          <ac:chgData name="Kay Sauter" userId="38d24d315bc5edcd" providerId="LiveId" clId="{82A264B3-A430-4641-B298-102C0B90CA71}" dt="2021-05-15T08:47:42.206" v="7575" actId="20577"/>
          <ac:spMkLst>
            <pc:docMk/>
            <pc:sldMk cId="10205965" sldId="298"/>
            <ac:spMk id="3" creationId="{0B7252C3-5AF6-4994-8978-C3CD47B2E7F7}"/>
          </ac:spMkLst>
        </pc:spChg>
        <pc:picChg chg="add mod">
          <ac:chgData name="Kay Sauter" userId="38d24d315bc5edcd" providerId="LiveId" clId="{82A264B3-A430-4641-B298-102C0B90CA71}" dt="2021-05-13T16:01:36.584" v="5307" actId="1076"/>
          <ac:picMkLst>
            <pc:docMk/>
            <pc:sldMk cId="10205965" sldId="298"/>
            <ac:picMk id="5" creationId="{760AEACA-76FB-401D-88D8-B716A07DCED7}"/>
          </ac:picMkLst>
        </pc:picChg>
      </pc:sldChg>
      <pc:sldChg chg="add del">
        <pc:chgData name="Kay Sauter" userId="38d24d315bc5edcd" providerId="LiveId" clId="{82A264B3-A430-4641-B298-102C0B90CA71}" dt="2021-05-11T21:06:06.419" v="1766" actId="22"/>
        <pc:sldMkLst>
          <pc:docMk/>
          <pc:sldMk cId="3091607568" sldId="298"/>
        </pc:sldMkLst>
      </pc:sldChg>
      <pc:sldChg chg="modSp add mod modTransition">
        <pc:chgData name="Kay Sauter" userId="38d24d315bc5edcd" providerId="LiveId" clId="{82A264B3-A430-4641-B298-102C0B90CA71}" dt="2021-05-11T22:29:39.475" v="2702"/>
        <pc:sldMkLst>
          <pc:docMk/>
          <pc:sldMk cId="2317122499" sldId="299"/>
        </pc:sldMkLst>
        <pc:spChg chg="mod">
          <ac:chgData name="Kay Sauter" userId="38d24d315bc5edcd" providerId="LiveId" clId="{82A264B3-A430-4641-B298-102C0B90CA71}" dt="2021-05-11T22:28:27.623" v="2695" actId="14100"/>
          <ac:spMkLst>
            <pc:docMk/>
            <pc:sldMk cId="2317122499" sldId="299"/>
            <ac:spMk id="10" creationId="{BD28CF2C-1370-407F-9185-94A40F5B129C}"/>
          </ac:spMkLst>
        </pc:spChg>
        <pc:picChg chg="mod">
          <ac:chgData name="Kay Sauter" userId="38d24d315bc5edcd" providerId="LiveId" clId="{82A264B3-A430-4641-B298-102C0B90CA71}" dt="2021-05-11T22:28:10.373" v="2691" actId="1076"/>
          <ac:picMkLst>
            <pc:docMk/>
            <pc:sldMk cId="2317122499" sldId="299"/>
            <ac:picMk id="8" creationId="{1B748BCA-009A-4115-B5C1-A3A02A4036EF}"/>
          </ac:picMkLst>
        </pc:picChg>
      </pc:sldChg>
      <pc:sldChg chg="addSp delSp modSp add mod modAnim modNotesTx">
        <pc:chgData name="Kay Sauter" userId="38d24d315bc5edcd" providerId="LiveId" clId="{82A264B3-A430-4641-B298-102C0B90CA71}" dt="2021-05-15T08:29:34.552" v="7472" actId="20577"/>
        <pc:sldMkLst>
          <pc:docMk/>
          <pc:sldMk cId="2529823458" sldId="300"/>
        </pc:sldMkLst>
        <pc:spChg chg="mod">
          <ac:chgData name="Kay Sauter" userId="38d24d315bc5edcd" providerId="LiveId" clId="{82A264B3-A430-4641-B298-102C0B90CA71}" dt="2021-05-15T08:29:34.552" v="7472" actId="20577"/>
          <ac:spMkLst>
            <pc:docMk/>
            <pc:sldMk cId="2529823458" sldId="300"/>
            <ac:spMk id="2" creationId="{AA0C43FA-DCE4-4388-A219-8050D31D8B1D}"/>
          </ac:spMkLst>
        </pc:spChg>
        <pc:spChg chg="add mod">
          <ac:chgData name="Kay Sauter" userId="38d24d315bc5edcd" providerId="LiveId" clId="{82A264B3-A430-4641-B298-102C0B90CA71}" dt="2021-05-13T17:24:45.835" v="6634" actId="20577"/>
          <ac:spMkLst>
            <pc:docMk/>
            <pc:sldMk cId="2529823458" sldId="300"/>
            <ac:spMk id="3" creationId="{CD065401-1F40-4129-A4BB-09A34938D110}"/>
          </ac:spMkLst>
        </pc:spChg>
        <pc:spChg chg="add del">
          <ac:chgData name="Kay Sauter" userId="38d24d315bc5edcd" providerId="LiveId" clId="{82A264B3-A430-4641-B298-102C0B90CA71}" dt="2021-05-12T09:11:40.594" v="3284" actId="22"/>
          <ac:spMkLst>
            <pc:docMk/>
            <pc:sldMk cId="2529823458" sldId="300"/>
            <ac:spMk id="6" creationId="{ECFEBDDA-59D8-4B15-9195-4A41D0A63097}"/>
          </ac:spMkLst>
        </pc:spChg>
        <pc:picChg chg="del">
          <ac:chgData name="Kay Sauter" userId="38d24d315bc5edcd" providerId="LiveId" clId="{82A264B3-A430-4641-B298-102C0B90CA71}" dt="2021-05-12T08:54:40.338" v="2881" actId="478"/>
          <ac:picMkLst>
            <pc:docMk/>
            <pc:sldMk cId="2529823458" sldId="300"/>
            <ac:picMk id="3074" creationId="{28188CAC-6229-4CC2-AD56-7375F6ED8E04}"/>
          </ac:picMkLst>
        </pc:picChg>
      </pc:sldChg>
      <pc:sldChg chg="addSp">
        <pc:chgData name="Kay Sauter" userId="38d24d315bc5edcd" providerId="LiveId" clId="{82A264B3-A430-4641-B298-102C0B90CA71}" dt="2021-05-12T12:48:02.502" v="3344"/>
        <pc:sldMkLst>
          <pc:docMk/>
          <pc:sldMk cId="1707532270" sldId="301"/>
        </pc:sldMkLst>
        <pc:picChg chg="add">
          <ac:chgData name="Kay Sauter" userId="38d24d315bc5edcd" providerId="LiveId" clId="{82A264B3-A430-4641-B298-102C0B90CA71}" dt="2021-05-12T12:48:02.502" v="3344"/>
          <ac:picMkLst>
            <pc:docMk/>
            <pc:sldMk cId="1707532270" sldId="301"/>
            <ac:picMk id="1026" creationId="{9DE0F33A-6608-42DE-99B4-0DFCE026C3F5}"/>
          </ac:picMkLst>
        </pc:picChg>
      </pc:sldChg>
      <pc:sldChg chg="modSp add del mod ord modAnim modNotesTx">
        <pc:chgData name="Kay Sauter" userId="38d24d315bc5edcd" providerId="LiveId" clId="{82A264B3-A430-4641-B298-102C0B90CA71}" dt="2021-05-15T08:40:37.729" v="7568" actId="20577"/>
        <pc:sldMkLst>
          <pc:docMk/>
          <pc:sldMk cId="3783450490" sldId="301"/>
        </pc:sldMkLst>
        <pc:spChg chg="mod">
          <ac:chgData name="Kay Sauter" userId="38d24d315bc5edcd" providerId="LiveId" clId="{82A264B3-A430-4641-B298-102C0B90CA71}" dt="2021-05-13T17:19:10.401" v="6456" actId="20577"/>
          <ac:spMkLst>
            <pc:docMk/>
            <pc:sldMk cId="3783450490" sldId="301"/>
            <ac:spMk id="2" creationId="{AA0C43FA-DCE4-4388-A219-8050D31D8B1D}"/>
          </ac:spMkLst>
        </pc:spChg>
        <pc:spChg chg="mod">
          <ac:chgData name="Kay Sauter" userId="38d24d315bc5edcd" providerId="LiveId" clId="{82A264B3-A430-4641-B298-102C0B90CA71}" dt="2021-05-15T08:40:37.729" v="7568" actId="20577"/>
          <ac:spMkLst>
            <pc:docMk/>
            <pc:sldMk cId="3783450490" sldId="301"/>
            <ac:spMk id="3" creationId="{CD065401-1F40-4129-A4BB-09A34938D110}"/>
          </ac:spMkLst>
        </pc:spChg>
        <pc:picChg chg="mod">
          <ac:chgData name="Kay Sauter" userId="38d24d315bc5edcd" providerId="LiveId" clId="{82A264B3-A430-4641-B298-102C0B90CA71}" dt="2021-05-13T17:19:38.352" v="6470" actId="1076"/>
          <ac:picMkLst>
            <pc:docMk/>
            <pc:sldMk cId="3783450490" sldId="301"/>
            <ac:picMk id="1026" creationId="{9DE0F33A-6608-42DE-99B4-0DFCE026C3F5}"/>
          </ac:picMkLst>
        </pc:picChg>
      </pc:sldChg>
      <pc:sldChg chg="addSp delSp modSp new mod modShow">
        <pc:chgData name="Kay Sauter" userId="38d24d315bc5edcd" providerId="LiveId" clId="{82A264B3-A430-4641-B298-102C0B90CA71}" dt="2021-05-12T20:30:17.279" v="4165" actId="729"/>
        <pc:sldMkLst>
          <pc:docMk/>
          <pc:sldMk cId="3276831461" sldId="302"/>
        </pc:sldMkLst>
        <pc:spChg chg="del">
          <ac:chgData name="Kay Sauter" userId="38d24d315bc5edcd" providerId="LiveId" clId="{82A264B3-A430-4641-B298-102C0B90CA71}" dt="2021-05-12T14:42:42.564" v="3497"/>
          <ac:spMkLst>
            <pc:docMk/>
            <pc:sldMk cId="3276831461" sldId="302"/>
            <ac:spMk id="3" creationId="{50003DDD-323C-4413-AFE1-E2E62DE400F6}"/>
          </ac:spMkLst>
        </pc:spChg>
        <pc:picChg chg="add mod">
          <ac:chgData name="Kay Sauter" userId="38d24d315bc5edcd" providerId="LiveId" clId="{82A264B3-A430-4641-B298-102C0B90CA71}" dt="2021-05-12T14:42:50.294" v="3498" actId="1076"/>
          <ac:picMkLst>
            <pc:docMk/>
            <pc:sldMk cId="3276831461" sldId="302"/>
            <ac:picMk id="5" creationId="{004726BF-8CF4-457B-B467-6A5F64BED1C2}"/>
          </ac:picMkLst>
        </pc:picChg>
        <pc:picChg chg="add mod">
          <ac:chgData name="Kay Sauter" userId="38d24d315bc5edcd" providerId="LiveId" clId="{82A264B3-A430-4641-B298-102C0B90CA71}" dt="2021-05-12T14:43:08.802" v="3519" actId="1076"/>
          <ac:picMkLst>
            <pc:docMk/>
            <pc:sldMk cId="3276831461" sldId="302"/>
            <ac:picMk id="7" creationId="{A7071E17-E6A4-48F3-8835-58F65449CCA3}"/>
          </ac:picMkLst>
        </pc:picChg>
        <pc:picChg chg="add mod">
          <ac:chgData name="Kay Sauter" userId="38d24d315bc5edcd" providerId="LiveId" clId="{82A264B3-A430-4641-B298-102C0B90CA71}" dt="2021-05-12T14:43:07.481" v="3518" actId="1076"/>
          <ac:picMkLst>
            <pc:docMk/>
            <pc:sldMk cId="3276831461" sldId="302"/>
            <ac:picMk id="9" creationId="{351D3B1F-E852-487D-88E8-F4481553DF63}"/>
          </ac:picMkLst>
        </pc:picChg>
        <pc:picChg chg="add mod">
          <ac:chgData name="Kay Sauter" userId="38d24d315bc5edcd" providerId="LiveId" clId="{82A264B3-A430-4641-B298-102C0B90CA71}" dt="2021-05-12T14:43:06.702" v="3517" actId="1076"/>
          <ac:picMkLst>
            <pc:docMk/>
            <pc:sldMk cId="3276831461" sldId="302"/>
            <ac:picMk id="11" creationId="{E1D5CAD8-F867-47EE-AB50-74505298CAF3}"/>
          </ac:picMkLst>
        </pc:picChg>
        <pc:picChg chg="add mod">
          <ac:chgData name="Kay Sauter" userId="38d24d315bc5edcd" providerId="LiveId" clId="{82A264B3-A430-4641-B298-102C0B90CA71}" dt="2021-05-12T14:43:05.802" v="3516" actId="1076"/>
          <ac:picMkLst>
            <pc:docMk/>
            <pc:sldMk cId="3276831461" sldId="302"/>
            <ac:picMk id="13" creationId="{8BCDD3E6-B506-45AE-B671-C475F18F1A17}"/>
          </ac:picMkLst>
        </pc:picChg>
        <pc:picChg chg="add mod">
          <ac:chgData name="Kay Sauter" userId="38d24d315bc5edcd" providerId="LiveId" clId="{82A264B3-A430-4641-B298-102C0B90CA71}" dt="2021-05-12T14:43:04.842" v="3515" actId="1076"/>
          <ac:picMkLst>
            <pc:docMk/>
            <pc:sldMk cId="3276831461" sldId="302"/>
            <ac:picMk id="15" creationId="{F0D482C9-027E-437C-8082-0B5CFF122009}"/>
          </ac:picMkLst>
        </pc:picChg>
        <pc:picChg chg="add mod">
          <ac:chgData name="Kay Sauter" userId="38d24d315bc5edcd" providerId="LiveId" clId="{82A264B3-A430-4641-B298-102C0B90CA71}" dt="2021-05-12T14:43:04.021" v="3514" actId="1076"/>
          <ac:picMkLst>
            <pc:docMk/>
            <pc:sldMk cId="3276831461" sldId="302"/>
            <ac:picMk id="17" creationId="{97539099-3F52-49B7-A83F-F2CDFCAE392F}"/>
          </ac:picMkLst>
        </pc:picChg>
        <pc:picChg chg="add mod">
          <ac:chgData name="Kay Sauter" userId="38d24d315bc5edcd" providerId="LiveId" clId="{82A264B3-A430-4641-B298-102C0B90CA71}" dt="2021-05-12T14:43:03.156" v="3513" actId="1076"/>
          <ac:picMkLst>
            <pc:docMk/>
            <pc:sldMk cId="3276831461" sldId="302"/>
            <ac:picMk id="19" creationId="{93EE25B1-444A-48D4-91B5-CF4A1ABE7CDA}"/>
          </ac:picMkLst>
        </pc:picChg>
        <pc:picChg chg="add mod">
          <ac:chgData name="Kay Sauter" userId="38d24d315bc5edcd" providerId="LiveId" clId="{82A264B3-A430-4641-B298-102C0B90CA71}" dt="2021-05-12T14:43:02.281" v="3512" actId="1076"/>
          <ac:picMkLst>
            <pc:docMk/>
            <pc:sldMk cId="3276831461" sldId="302"/>
            <ac:picMk id="21" creationId="{21F2D509-5A0C-452D-9828-12DAF07C4B5E}"/>
          </ac:picMkLst>
        </pc:picChg>
        <pc:picChg chg="add mod">
          <ac:chgData name="Kay Sauter" userId="38d24d315bc5edcd" providerId="LiveId" clId="{82A264B3-A430-4641-B298-102C0B90CA71}" dt="2021-05-12T14:43:01.215" v="3511" actId="1076"/>
          <ac:picMkLst>
            <pc:docMk/>
            <pc:sldMk cId="3276831461" sldId="302"/>
            <ac:picMk id="23" creationId="{EA37A7F1-05D2-429B-9DC7-36B40F1BDCDC}"/>
          </ac:picMkLst>
        </pc:picChg>
        <pc:picChg chg="add mod">
          <ac:chgData name="Kay Sauter" userId="38d24d315bc5edcd" providerId="LiveId" clId="{82A264B3-A430-4641-B298-102C0B90CA71}" dt="2021-05-12T14:43:00.532" v="3510" actId="1076"/>
          <ac:picMkLst>
            <pc:docMk/>
            <pc:sldMk cId="3276831461" sldId="302"/>
            <ac:picMk id="25" creationId="{284B41E1-D8A8-43B9-BA16-DE72109A3E50}"/>
          </ac:picMkLst>
        </pc:picChg>
        <pc:picChg chg="add mod">
          <ac:chgData name="Kay Sauter" userId="38d24d315bc5edcd" providerId="LiveId" clId="{82A264B3-A430-4641-B298-102C0B90CA71}" dt="2021-05-12T14:42:59.670" v="3509" actId="1076"/>
          <ac:picMkLst>
            <pc:docMk/>
            <pc:sldMk cId="3276831461" sldId="302"/>
            <ac:picMk id="27" creationId="{6E2E83D2-F3BD-4665-8C9B-F1D7196FE66A}"/>
          </ac:picMkLst>
        </pc:picChg>
        <pc:picChg chg="add mod">
          <ac:chgData name="Kay Sauter" userId="38d24d315bc5edcd" providerId="LiveId" clId="{82A264B3-A430-4641-B298-102C0B90CA71}" dt="2021-05-12T14:42:58.914" v="3508" actId="1076"/>
          <ac:picMkLst>
            <pc:docMk/>
            <pc:sldMk cId="3276831461" sldId="302"/>
            <ac:picMk id="29" creationId="{4110A84C-BB45-4F14-822D-0D2C63AA038F}"/>
          </ac:picMkLst>
        </pc:picChg>
        <pc:picChg chg="add mod">
          <ac:chgData name="Kay Sauter" userId="38d24d315bc5edcd" providerId="LiveId" clId="{82A264B3-A430-4641-B298-102C0B90CA71}" dt="2021-05-12T14:42:58.119" v="3507" actId="1076"/>
          <ac:picMkLst>
            <pc:docMk/>
            <pc:sldMk cId="3276831461" sldId="302"/>
            <ac:picMk id="31" creationId="{816EC76E-497D-44E7-AAEC-F5C039C1B9B0}"/>
          </ac:picMkLst>
        </pc:picChg>
        <pc:picChg chg="add mod">
          <ac:chgData name="Kay Sauter" userId="38d24d315bc5edcd" providerId="LiveId" clId="{82A264B3-A430-4641-B298-102C0B90CA71}" dt="2021-05-12T14:42:57.287" v="3506" actId="1076"/>
          <ac:picMkLst>
            <pc:docMk/>
            <pc:sldMk cId="3276831461" sldId="302"/>
            <ac:picMk id="33" creationId="{B566647B-55C8-4705-8834-B5601C0B9E39}"/>
          </ac:picMkLst>
        </pc:picChg>
        <pc:picChg chg="add mod">
          <ac:chgData name="Kay Sauter" userId="38d24d315bc5edcd" providerId="LiveId" clId="{82A264B3-A430-4641-B298-102C0B90CA71}" dt="2021-05-12T14:42:56.512" v="3505" actId="1076"/>
          <ac:picMkLst>
            <pc:docMk/>
            <pc:sldMk cId="3276831461" sldId="302"/>
            <ac:picMk id="35" creationId="{5B5181E2-A6BE-46F9-AFBD-1F62F0DDEF3D}"/>
          </ac:picMkLst>
        </pc:picChg>
        <pc:picChg chg="add mod">
          <ac:chgData name="Kay Sauter" userId="38d24d315bc5edcd" providerId="LiveId" clId="{82A264B3-A430-4641-B298-102C0B90CA71}" dt="2021-05-12T14:42:55.772" v="3504" actId="1076"/>
          <ac:picMkLst>
            <pc:docMk/>
            <pc:sldMk cId="3276831461" sldId="302"/>
            <ac:picMk id="37" creationId="{B991EAAB-326A-4623-A47F-32506AA86DD2}"/>
          </ac:picMkLst>
        </pc:picChg>
        <pc:picChg chg="add mod">
          <ac:chgData name="Kay Sauter" userId="38d24d315bc5edcd" providerId="LiveId" clId="{82A264B3-A430-4641-B298-102C0B90CA71}" dt="2021-05-12T14:42:54.984" v="3503" actId="1076"/>
          <ac:picMkLst>
            <pc:docMk/>
            <pc:sldMk cId="3276831461" sldId="302"/>
            <ac:picMk id="39" creationId="{9796F18B-2E10-4EEB-8661-1F7F606C0C52}"/>
          </ac:picMkLst>
        </pc:picChg>
        <pc:picChg chg="add mod">
          <ac:chgData name="Kay Sauter" userId="38d24d315bc5edcd" providerId="LiveId" clId="{82A264B3-A430-4641-B298-102C0B90CA71}" dt="2021-05-12T14:42:54.223" v="3502" actId="1076"/>
          <ac:picMkLst>
            <pc:docMk/>
            <pc:sldMk cId="3276831461" sldId="302"/>
            <ac:picMk id="41" creationId="{0C1F19BA-4FAF-4E19-ACA8-5D333FB29BA3}"/>
          </ac:picMkLst>
        </pc:picChg>
        <pc:picChg chg="add mod">
          <ac:chgData name="Kay Sauter" userId="38d24d315bc5edcd" providerId="LiveId" clId="{82A264B3-A430-4641-B298-102C0B90CA71}" dt="2021-05-12T14:42:53.502" v="3501" actId="1076"/>
          <ac:picMkLst>
            <pc:docMk/>
            <pc:sldMk cId="3276831461" sldId="302"/>
            <ac:picMk id="43" creationId="{E02C5030-00CF-49EA-AE42-B1010A4AA4B9}"/>
          </ac:picMkLst>
        </pc:picChg>
        <pc:picChg chg="add mod">
          <ac:chgData name="Kay Sauter" userId="38d24d315bc5edcd" providerId="LiveId" clId="{82A264B3-A430-4641-B298-102C0B90CA71}" dt="2021-05-12T14:42:52.643" v="3500" actId="1076"/>
          <ac:picMkLst>
            <pc:docMk/>
            <pc:sldMk cId="3276831461" sldId="302"/>
            <ac:picMk id="45" creationId="{E2158DD6-4C6F-43F1-969F-3A3918BC838D}"/>
          </ac:picMkLst>
        </pc:picChg>
        <pc:picChg chg="add mod">
          <ac:chgData name="Kay Sauter" userId="38d24d315bc5edcd" providerId="LiveId" clId="{82A264B3-A430-4641-B298-102C0B90CA71}" dt="2021-05-12T14:42:51.759" v="3499" actId="1076"/>
          <ac:picMkLst>
            <pc:docMk/>
            <pc:sldMk cId="3276831461" sldId="302"/>
            <ac:picMk id="47" creationId="{1E5C5CC9-1049-4169-8714-6BDBDC23AA56}"/>
          </ac:picMkLst>
        </pc:picChg>
        <pc:picChg chg="add mod">
          <ac:chgData name="Kay Sauter" userId="38d24d315bc5edcd" providerId="LiveId" clId="{82A264B3-A430-4641-B298-102C0B90CA71}" dt="2021-05-12T14:43:50.672" v="3521" actId="1076"/>
          <ac:picMkLst>
            <pc:docMk/>
            <pc:sldMk cId="3276831461" sldId="302"/>
            <ac:picMk id="49" creationId="{FB4C004F-0FD9-40EA-9806-52B86BD63DEB}"/>
          </ac:picMkLst>
        </pc:picChg>
        <pc:picChg chg="add mod">
          <ac:chgData name="Kay Sauter" userId="38d24d315bc5edcd" providerId="LiveId" clId="{82A264B3-A430-4641-B298-102C0B90CA71}" dt="2021-05-12T14:44:36.574" v="3523" actId="1076"/>
          <ac:picMkLst>
            <pc:docMk/>
            <pc:sldMk cId="3276831461" sldId="302"/>
            <ac:picMk id="51" creationId="{CA8CB443-682E-4337-B575-3B71BAFA550B}"/>
          </ac:picMkLst>
        </pc:picChg>
      </pc:sldChg>
      <pc:sldChg chg="new del">
        <pc:chgData name="Kay Sauter" userId="38d24d315bc5edcd" providerId="LiveId" clId="{82A264B3-A430-4641-B298-102C0B90CA71}" dt="2021-05-12T21:07:14.789" v="4552" actId="47"/>
        <pc:sldMkLst>
          <pc:docMk/>
          <pc:sldMk cId="2113878195" sldId="303"/>
        </pc:sldMkLst>
      </pc:sldChg>
      <pc:sldChg chg="addSp delSp modSp add mod ord setBg modNotesTx">
        <pc:chgData name="Kay Sauter" userId="38d24d315bc5edcd" providerId="LiveId" clId="{82A264B3-A430-4641-B298-102C0B90CA71}" dt="2021-05-15T09:21:58.178" v="7611" actId="20577"/>
        <pc:sldMkLst>
          <pc:docMk/>
          <pc:sldMk cId="939632680" sldId="304"/>
        </pc:sldMkLst>
        <pc:spChg chg="mod">
          <ac:chgData name="Kay Sauter" userId="38d24d315bc5edcd" providerId="LiveId" clId="{82A264B3-A430-4641-B298-102C0B90CA71}" dt="2021-05-12T20:54:59.217" v="4436" actId="1076"/>
          <ac:spMkLst>
            <pc:docMk/>
            <pc:sldMk cId="939632680" sldId="304"/>
            <ac:spMk id="2" creationId="{AA0C43FA-DCE4-4388-A219-8050D31D8B1D}"/>
          </ac:spMkLst>
        </pc:spChg>
        <pc:spChg chg="del mod">
          <ac:chgData name="Kay Sauter" userId="38d24d315bc5edcd" providerId="LiveId" clId="{82A264B3-A430-4641-B298-102C0B90CA71}" dt="2021-05-12T20:32:18.446" v="4175"/>
          <ac:spMkLst>
            <pc:docMk/>
            <pc:sldMk cId="939632680" sldId="304"/>
            <ac:spMk id="3" creationId="{72E19C7D-C15C-44BE-9FB5-0475DF8AFE5B}"/>
          </ac:spMkLst>
        </pc:spChg>
        <pc:spChg chg="add del mod">
          <ac:chgData name="Kay Sauter" userId="38d24d315bc5edcd" providerId="LiveId" clId="{82A264B3-A430-4641-B298-102C0B90CA71}" dt="2021-05-12T20:38:17.950" v="4350" actId="478"/>
          <ac:spMkLst>
            <pc:docMk/>
            <pc:sldMk cId="939632680" sldId="304"/>
            <ac:spMk id="5" creationId="{39D73710-8EF4-40B9-BD6A-8ADAA24356D7}"/>
          </ac:spMkLst>
        </pc:spChg>
        <pc:spChg chg="add del mod">
          <ac:chgData name="Kay Sauter" userId="38d24d315bc5edcd" providerId="LiveId" clId="{82A264B3-A430-4641-B298-102C0B90CA71}" dt="2021-05-12T20:38:43.424" v="4353" actId="478"/>
          <ac:spMkLst>
            <pc:docMk/>
            <pc:sldMk cId="939632680" sldId="304"/>
            <ac:spMk id="7" creationId="{AB7FF3CD-F137-4191-9462-D5D09AD16FA5}"/>
          </ac:spMkLst>
        </pc:spChg>
        <pc:spChg chg="add del">
          <ac:chgData name="Kay Sauter" userId="38d24d315bc5edcd" providerId="LiveId" clId="{82A264B3-A430-4641-B298-102C0B90CA71}" dt="2021-05-12T20:32:25.833" v="4178" actId="26606"/>
          <ac:spMkLst>
            <pc:docMk/>
            <pc:sldMk cId="939632680" sldId="304"/>
            <ac:spMk id="9" creationId="{876248C8-0720-48AB-91BA-5F530BB41E5E}"/>
          </ac:spMkLst>
        </pc:spChg>
        <pc:spChg chg="add del mod">
          <ac:chgData name="Kay Sauter" userId="38d24d315bc5edcd" providerId="LiveId" clId="{82A264B3-A430-4641-B298-102C0B90CA71}" dt="2021-05-12T20:52:06.034" v="4406" actId="478"/>
          <ac:spMkLst>
            <pc:docMk/>
            <pc:sldMk cId="939632680" sldId="304"/>
            <ac:spMk id="10" creationId="{A9338BB6-A48E-4CD8-B7E3-11509B071812}"/>
          </ac:spMkLst>
        </pc:spChg>
        <pc:spChg chg="add del">
          <ac:chgData name="Kay Sauter" userId="38d24d315bc5edcd" providerId="LiveId" clId="{82A264B3-A430-4641-B298-102C0B90CA71}" dt="2021-05-12T20:32:25.833" v="4178" actId="26606"/>
          <ac:spMkLst>
            <pc:docMk/>
            <pc:sldMk cId="939632680" sldId="304"/>
            <ac:spMk id="11" creationId="{523BEDA7-D0B8-4802-8168-92452653BC9F}"/>
          </ac:spMkLst>
        </pc:spChg>
        <pc:spChg chg="add mod">
          <ac:chgData name="Kay Sauter" userId="38d24d315bc5edcd" providerId="LiveId" clId="{82A264B3-A430-4641-B298-102C0B90CA71}" dt="2021-05-12T20:56:04.763" v="4486" actId="1076"/>
          <ac:spMkLst>
            <pc:docMk/>
            <pc:sldMk cId="939632680" sldId="304"/>
            <ac:spMk id="12" creationId="{074953C9-B3C9-4C77-A6B9-8B65271236F2}"/>
          </ac:spMkLst>
        </pc:spChg>
        <pc:spChg chg="add del">
          <ac:chgData name="Kay Sauter" userId="38d24d315bc5edcd" providerId="LiveId" clId="{82A264B3-A430-4641-B298-102C0B90CA71}" dt="2021-05-12T20:32:25.833" v="4178" actId="26606"/>
          <ac:spMkLst>
            <pc:docMk/>
            <pc:sldMk cId="939632680" sldId="304"/>
            <ac:spMk id="13" creationId="{D2EFF34B-7B1A-4F9D-8CEE-A40962BC7C21}"/>
          </ac:spMkLst>
        </pc:spChg>
        <pc:spChg chg="add del">
          <ac:chgData name="Kay Sauter" userId="38d24d315bc5edcd" providerId="LiveId" clId="{82A264B3-A430-4641-B298-102C0B90CA71}" dt="2021-05-12T20:32:31.769" v="4181" actId="26606"/>
          <ac:spMkLst>
            <pc:docMk/>
            <pc:sldMk cId="939632680" sldId="304"/>
            <ac:spMk id="15" creationId="{E4CFB4D4-CFF3-4172-AB21-A2B3D1223E9E}"/>
          </ac:spMkLst>
        </pc:spChg>
        <pc:spChg chg="add del mod">
          <ac:chgData name="Kay Sauter" userId="38d24d315bc5edcd" providerId="LiveId" clId="{82A264B3-A430-4641-B298-102C0B90CA71}" dt="2021-05-12T20:36:16.154" v="4278" actId="26606"/>
          <ac:spMkLst>
            <pc:docMk/>
            <pc:sldMk cId="939632680" sldId="304"/>
            <ac:spMk id="17" creationId="{30B3D270-B19D-4DB8-BD3C-3E707485B515}"/>
          </ac:spMkLst>
        </pc:spChg>
        <pc:spChg chg="add del mod">
          <ac:chgData name="Kay Sauter" userId="38d24d315bc5edcd" providerId="LiveId" clId="{82A264B3-A430-4641-B298-102C0B90CA71}" dt="2021-05-12T20:36:16.154" v="4278" actId="26606"/>
          <ac:spMkLst>
            <pc:docMk/>
            <pc:sldMk cId="939632680" sldId="304"/>
            <ac:spMk id="18" creationId="{49BDAF94-B52E-4307-B54C-EF413086FC77}"/>
          </ac:spMkLst>
        </pc:spChg>
        <pc:spChg chg="add mod">
          <ac:chgData name="Kay Sauter" userId="38d24d315bc5edcd" providerId="LiveId" clId="{82A264B3-A430-4641-B298-102C0B90CA71}" dt="2021-05-12T20:56:04.763" v="4486" actId="1076"/>
          <ac:spMkLst>
            <pc:docMk/>
            <pc:sldMk cId="939632680" sldId="304"/>
            <ac:spMk id="21" creationId="{C723FDD4-409F-48FD-BE5B-1A3AE29F1C4B}"/>
          </ac:spMkLst>
        </pc:spChg>
        <pc:graphicFrameChg chg="add del mod ord">
          <ac:chgData name="Kay Sauter" userId="38d24d315bc5edcd" providerId="LiveId" clId="{82A264B3-A430-4641-B298-102C0B90CA71}" dt="2021-05-12T20:42:36.400" v="4382" actId="478"/>
          <ac:graphicFrameMkLst>
            <pc:docMk/>
            <pc:sldMk cId="939632680" sldId="304"/>
            <ac:graphicFrameMk id="4" creationId="{998DFFF4-1F4A-4536-A558-622EA81AA8A2}"/>
          </ac:graphicFrameMkLst>
        </pc:graphicFrameChg>
        <pc:graphicFrameChg chg="add mod">
          <ac:chgData name="Kay Sauter" userId="38d24d315bc5edcd" providerId="LiveId" clId="{82A264B3-A430-4641-B298-102C0B90CA71}" dt="2021-05-12T20:42:25.257" v="4380"/>
          <ac:graphicFrameMkLst>
            <pc:docMk/>
            <pc:sldMk cId="939632680" sldId="304"/>
            <ac:graphicFrameMk id="14" creationId="{6ADFB1CC-9322-4393-A8BA-ED16B2187EFA}"/>
          </ac:graphicFrameMkLst>
        </pc:graphicFrameChg>
        <pc:graphicFrameChg chg="add mod">
          <ac:chgData name="Kay Sauter" userId="38d24d315bc5edcd" providerId="LiveId" clId="{82A264B3-A430-4641-B298-102C0B90CA71}" dt="2021-05-12T20:56:51.912" v="4487"/>
          <ac:graphicFrameMkLst>
            <pc:docMk/>
            <pc:sldMk cId="939632680" sldId="304"/>
            <ac:graphicFrameMk id="19" creationId="{A5F183F5-B658-4D79-B6E0-B03CD525C759}"/>
          </ac:graphicFrameMkLst>
        </pc:graphicFrameChg>
        <pc:graphicFrameChg chg="add mod">
          <ac:chgData name="Kay Sauter" userId="38d24d315bc5edcd" providerId="LiveId" clId="{82A264B3-A430-4641-B298-102C0B90CA71}" dt="2021-05-12T20:53:20.104" v="4411" actId="207"/>
          <ac:graphicFrameMkLst>
            <pc:docMk/>
            <pc:sldMk cId="939632680" sldId="304"/>
            <ac:graphicFrameMk id="20" creationId="{C5E16DCF-E933-456F-969C-AD486499686B}"/>
          </ac:graphicFrameMkLst>
        </pc:graphicFrameChg>
      </pc:sldChg>
      <pc:sldChg chg="modSp add del mod ord">
        <pc:chgData name="Kay Sauter" userId="38d24d315bc5edcd" providerId="LiveId" clId="{82A264B3-A430-4641-B298-102C0B90CA71}" dt="2021-05-13T15:34:57.180" v="4988" actId="47"/>
        <pc:sldMkLst>
          <pc:docMk/>
          <pc:sldMk cId="441309688" sldId="305"/>
        </pc:sldMkLst>
        <pc:spChg chg="mod">
          <ac:chgData name="Kay Sauter" userId="38d24d315bc5edcd" providerId="LiveId" clId="{82A264B3-A430-4641-B298-102C0B90CA71}" dt="2021-05-12T21:06:49.295" v="4549" actId="5793"/>
          <ac:spMkLst>
            <pc:docMk/>
            <pc:sldMk cId="441309688" sldId="305"/>
            <ac:spMk id="3" creationId="{72E19C7D-C15C-44BE-9FB5-0475DF8AFE5B}"/>
          </ac:spMkLst>
        </pc:spChg>
      </pc:sldChg>
      <pc:sldChg chg="add del">
        <pc:chgData name="Kay Sauter" userId="38d24d315bc5edcd" providerId="LiveId" clId="{82A264B3-A430-4641-B298-102C0B90CA71}" dt="2021-05-12T20:38:44.087" v="4354" actId="22"/>
        <pc:sldMkLst>
          <pc:docMk/>
          <pc:sldMk cId="854711496" sldId="305"/>
        </pc:sldMkLst>
      </pc:sldChg>
      <pc:sldChg chg="add del">
        <pc:chgData name="Kay Sauter" userId="38d24d315bc5edcd" providerId="LiveId" clId="{82A264B3-A430-4641-B298-102C0B90CA71}" dt="2021-05-12T20:32:07.352" v="4173" actId="22"/>
        <pc:sldMkLst>
          <pc:docMk/>
          <pc:sldMk cId="1617692565" sldId="305"/>
        </pc:sldMkLst>
      </pc:sldChg>
      <pc:sldChg chg="addSp delSp modSp add mod modNotesTx">
        <pc:chgData name="Kay Sauter" userId="38d24d315bc5edcd" providerId="LiveId" clId="{82A264B3-A430-4641-B298-102C0B90CA71}" dt="2021-05-13T16:05:11.999" v="5511" actId="20577"/>
        <pc:sldMkLst>
          <pc:docMk/>
          <pc:sldMk cId="3687340533" sldId="306"/>
        </pc:sldMkLst>
        <pc:spChg chg="del mod">
          <ac:chgData name="Kay Sauter" userId="38d24d315bc5edcd" providerId="LiveId" clId="{82A264B3-A430-4641-B298-102C0B90CA71}" dt="2021-05-13T15:04:48.501" v="4723" actId="478"/>
          <ac:spMkLst>
            <pc:docMk/>
            <pc:sldMk cId="3687340533" sldId="306"/>
            <ac:spMk id="2" creationId="{AA0C43FA-DCE4-4388-A219-8050D31D8B1D}"/>
          </ac:spMkLst>
        </pc:spChg>
        <pc:spChg chg="add del mod">
          <ac:chgData name="Kay Sauter" userId="38d24d315bc5edcd" providerId="LiveId" clId="{82A264B3-A430-4641-B298-102C0B90CA71}" dt="2021-05-13T14:53:04.638" v="4666" actId="478"/>
          <ac:spMkLst>
            <pc:docMk/>
            <pc:sldMk cId="3687340533" sldId="306"/>
            <ac:spMk id="4" creationId="{66FA3B45-57AB-41BB-B792-32DC4FEBB554}"/>
          </ac:spMkLst>
        </pc:spChg>
        <pc:spChg chg="add mod">
          <ac:chgData name="Kay Sauter" userId="38d24d315bc5edcd" providerId="LiveId" clId="{82A264B3-A430-4641-B298-102C0B90CA71}" dt="2021-05-13T15:04:48.501" v="4723" actId="478"/>
          <ac:spMkLst>
            <pc:docMk/>
            <pc:sldMk cId="3687340533" sldId="306"/>
            <ac:spMk id="18" creationId="{B76A9DC6-0177-441A-AAF1-FE7924C99577}"/>
          </ac:spMkLst>
        </pc:spChg>
        <pc:picChg chg="add del mod">
          <ac:chgData name="Kay Sauter" userId="38d24d315bc5edcd" providerId="LiveId" clId="{82A264B3-A430-4641-B298-102C0B90CA71}" dt="2021-05-13T15:00:55.554" v="4681" actId="478"/>
          <ac:picMkLst>
            <pc:docMk/>
            <pc:sldMk cId="3687340533" sldId="306"/>
            <ac:picMk id="6" creationId="{F3702B4B-0B83-4BE8-9231-2878A89A8EA3}"/>
          </ac:picMkLst>
        </pc:picChg>
        <pc:picChg chg="add del mod">
          <ac:chgData name="Kay Sauter" userId="38d24d315bc5edcd" providerId="LiveId" clId="{82A264B3-A430-4641-B298-102C0B90CA71}" dt="2021-05-13T14:57:57.122" v="4676" actId="478"/>
          <ac:picMkLst>
            <pc:docMk/>
            <pc:sldMk cId="3687340533" sldId="306"/>
            <ac:picMk id="8" creationId="{D7751213-EC41-4746-8C33-CA73DE5FE49E}"/>
          </ac:picMkLst>
        </pc:picChg>
        <pc:picChg chg="del">
          <ac:chgData name="Kay Sauter" userId="38d24d315bc5edcd" providerId="LiveId" clId="{82A264B3-A430-4641-B298-102C0B90CA71}" dt="2021-05-13T14:52:28.777" v="4656" actId="478"/>
          <ac:picMkLst>
            <pc:docMk/>
            <pc:sldMk cId="3687340533" sldId="306"/>
            <ac:picMk id="9" creationId="{82301AF2-0145-4462-834B-050E867AEEEE}"/>
          </ac:picMkLst>
        </pc:picChg>
        <pc:picChg chg="add del mod">
          <ac:chgData name="Kay Sauter" userId="38d24d315bc5edcd" providerId="LiveId" clId="{82A264B3-A430-4641-B298-102C0B90CA71}" dt="2021-05-13T14:57:58.802" v="4677" actId="478"/>
          <ac:picMkLst>
            <pc:docMk/>
            <pc:sldMk cId="3687340533" sldId="306"/>
            <ac:picMk id="11" creationId="{E0F59733-4B87-48A4-9FB2-5541E327C5A5}"/>
          </ac:picMkLst>
        </pc:picChg>
        <pc:picChg chg="add del mod">
          <ac:chgData name="Kay Sauter" userId="38d24d315bc5edcd" providerId="LiveId" clId="{82A264B3-A430-4641-B298-102C0B90CA71}" dt="2021-05-13T15:01:12.298" v="4686" actId="478"/>
          <ac:picMkLst>
            <pc:docMk/>
            <pc:sldMk cId="3687340533" sldId="306"/>
            <ac:picMk id="13" creationId="{0428A217-A6A6-441E-9170-B261E63EB5C5}"/>
          </ac:picMkLst>
        </pc:picChg>
        <pc:picChg chg="add mod">
          <ac:chgData name="Kay Sauter" userId="38d24d315bc5edcd" providerId="LiveId" clId="{82A264B3-A430-4641-B298-102C0B90CA71}" dt="2021-05-13T16:04:48.699" v="5437" actId="14100"/>
          <ac:picMkLst>
            <pc:docMk/>
            <pc:sldMk cId="3687340533" sldId="306"/>
            <ac:picMk id="14" creationId="{9CF97352-7FBE-4386-A6D4-C31E81176D44}"/>
          </ac:picMkLst>
        </pc:picChg>
        <pc:picChg chg="add mod">
          <ac:chgData name="Kay Sauter" userId="38d24d315bc5edcd" providerId="LiveId" clId="{82A264B3-A430-4641-B298-102C0B90CA71}" dt="2021-05-13T15:02:53.948" v="4689" actId="14100"/>
          <ac:picMkLst>
            <pc:docMk/>
            <pc:sldMk cId="3687340533" sldId="306"/>
            <ac:picMk id="16" creationId="{E1E62A14-D931-46EC-BECF-848473DB2A1D}"/>
          </ac:picMkLst>
        </pc:picChg>
      </pc:sldChg>
      <pc:sldChg chg="addSp delSp modSp add mod">
        <pc:chgData name="Kay Sauter" userId="38d24d315bc5edcd" providerId="LiveId" clId="{82A264B3-A430-4641-B298-102C0B90CA71}" dt="2021-05-13T15:04:43.642" v="4722" actId="478"/>
        <pc:sldMkLst>
          <pc:docMk/>
          <pc:sldMk cId="3399738520" sldId="307"/>
        </pc:sldMkLst>
        <pc:spChg chg="del">
          <ac:chgData name="Kay Sauter" userId="38d24d315bc5edcd" providerId="LiveId" clId="{82A264B3-A430-4641-B298-102C0B90CA71}" dt="2021-05-13T15:04:43.642" v="4722" actId="478"/>
          <ac:spMkLst>
            <pc:docMk/>
            <pc:sldMk cId="3399738520" sldId="307"/>
            <ac:spMk id="2" creationId="{AA0C43FA-DCE4-4388-A219-8050D31D8B1D}"/>
          </ac:spMkLst>
        </pc:spChg>
        <pc:spChg chg="add mod">
          <ac:chgData name="Kay Sauter" userId="38d24d315bc5edcd" providerId="LiveId" clId="{82A264B3-A430-4641-B298-102C0B90CA71}" dt="2021-05-13T15:04:43.642" v="4722" actId="478"/>
          <ac:spMkLst>
            <pc:docMk/>
            <pc:sldMk cId="3399738520" sldId="307"/>
            <ac:spMk id="7" creationId="{EB693B55-1579-4CDE-88EF-7AD06D463261}"/>
          </ac:spMkLst>
        </pc:spChg>
        <pc:picChg chg="add mod">
          <ac:chgData name="Kay Sauter" userId="38d24d315bc5edcd" providerId="LiveId" clId="{82A264B3-A430-4641-B298-102C0B90CA71}" dt="2021-05-13T15:03:41.052" v="4693" actId="14100"/>
          <ac:picMkLst>
            <pc:docMk/>
            <pc:sldMk cId="3399738520" sldId="307"/>
            <ac:picMk id="4" creationId="{64EF095D-73A0-4B06-9050-86FE37825416}"/>
          </ac:picMkLst>
        </pc:picChg>
        <pc:picChg chg="del">
          <ac:chgData name="Kay Sauter" userId="38d24d315bc5edcd" providerId="LiveId" clId="{82A264B3-A430-4641-B298-102C0B90CA71}" dt="2021-05-13T14:58:17.037" v="4679" actId="478"/>
          <ac:picMkLst>
            <pc:docMk/>
            <pc:sldMk cId="3399738520" sldId="307"/>
            <ac:picMk id="6" creationId="{F3702B4B-0B83-4BE8-9231-2878A89A8EA3}"/>
          </ac:picMkLst>
        </pc:picChg>
        <pc:picChg chg="del mod">
          <ac:chgData name="Kay Sauter" userId="38d24d315bc5edcd" providerId="LiveId" clId="{82A264B3-A430-4641-B298-102C0B90CA71}" dt="2021-05-13T15:03:28.009" v="4690" actId="478"/>
          <ac:picMkLst>
            <pc:docMk/>
            <pc:sldMk cId="3399738520" sldId="307"/>
            <ac:picMk id="8" creationId="{D7751213-EC41-4746-8C33-CA73DE5FE49E}"/>
          </ac:picMkLst>
        </pc:picChg>
        <pc:picChg chg="mod">
          <ac:chgData name="Kay Sauter" userId="38d24d315bc5edcd" providerId="LiveId" clId="{82A264B3-A430-4641-B298-102C0B90CA71}" dt="2021-05-13T15:03:48.245" v="4695" actId="14100"/>
          <ac:picMkLst>
            <pc:docMk/>
            <pc:sldMk cId="3399738520" sldId="307"/>
            <ac:picMk id="11" creationId="{E0F59733-4B87-48A4-9FB2-5541E327C5A5}"/>
          </ac:picMkLst>
        </pc:picChg>
        <pc:picChg chg="del">
          <ac:chgData name="Kay Sauter" userId="38d24d315bc5edcd" providerId="LiveId" clId="{82A264B3-A430-4641-B298-102C0B90CA71}" dt="2021-05-13T14:58:17.037" v="4679" actId="478"/>
          <ac:picMkLst>
            <pc:docMk/>
            <pc:sldMk cId="3399738520" sldId="307"/>
            <ac:picMk id="13" creationId="{0428A217-A6A6-441E-9170-B261E63EB5C5}"/>
          </ac:picMkLst>
        </pc:picChg>
      </pc:sldChg>
      <pc:sldChg chg="addSp delSp modSp add mod">
        <pc:chgData name="Kay Sauter" userId="38d24d315bc5edcd" providerId="LiveId" clId="{82A264B3-A430-4641-B298-102C0B90CA71}" dt="2021-05-13T15:18:00.005" v="4732" actId="14100"/>
        <pc:sldMkLst>
          <pc:docMk/>
          <pc:sldMk cId="1320044110" sldId="308"/>
        </pc:sldMkLst>
        <pc:picChg chg="add mod">
          <ac:chgData name="Kay Sauter" userId="38d24d315bc5edcd" providerId="LiveId" clId="{82A264B3-A430-4641-B298-102C0B90CA71}" dt="2021-05-13T15:17:15.221" v="4729" actId="14100"/>
          <ac:picMkLst>
            <pc:docMk/>
            <pc:sldMk cId="1320044110" sldId="308"/>
            <ac:picMk id="3" creationId="{9C43C823-734E-48E9-ACA6-C2ADFDC628DB}"/>
          </ac:picMkLst>
        </pc:picChg>
        <pc:picChg chg="del">
          <ac:chgData name="Kay Sauter" userId="38d24d315bc5edcd" providerId="LiveId" clId="{82A264B3-A430-4641-B298-102C0B90CA71}" dt="2021-05-13T15:05:02.106" v="4725" actId="478"/>
          <ac:picMkLst>
            <pc:docMk/>
            <pc:sldMk cId="1320044110" sldId="308"/>
            <ac:picMk id="4" creationId="{64EF095D-73A0-4B06-9050-86FE37825416}"/>
          </ac:picMkLst>
        </pc:picChg>
        <pc:picChg chg="add mod">
          <ac:chgData name="Kay Sauter" userId="38d24d315bc5edcd" providerId="LiveId" clId="{82A264B3-A430-4641-B298-102C0B90CA71}" dt="2021-05-13T15:18:00.005" v="4732" actId="14100"/>
          <ac:picMkLst>
            <pc:docMk/>
            <pc:sldMk cId="1320044110" sldId="308"/>
            <ac:picMk id="6" creationId="{8662C35D-3A9E-4C93-ADA3-6A47FFA8825C}"/>
          </ac:picMkLst>
        </pc:picChg>
        <pc:picChg chg="del">
          <ac:chgData name="Kay Sauter" userId="38d24d315bc5edcd" providerId="LiveId" clId="{82A264B3-A430-4641-B298-102C0B90CA71}" dt="2021-05-13T15:05:03.984" v="4726" actId="478"/>
          <ac:picMkLst>
            <pc:docMk/>
            <pc:sldMk cId="1320044110" sldId="308"/>
            <ac:picMk id="11" creationId="{E0F59733-4B87-48A4-9FB2-5541E327C5A5}"/>
          </ac:picMkLst>
        </pc:picChg>
      </pc:sldChg>
      <pc:sldChg chg="addSp delSp modSp add mod">
        <pc:chgData name="Kay Sauter" userId="38d24d315bc5edcd" providerId="LiveId" clId="{82A264B3-A430-4641-B298-102C0B90CA71}" dt="2021-05-13T15:20:30.806" v="4752" actId="1076"/>
        <pc:sldMkLst>
          <pc:docMk/>
          <pc:sldMk cId="2337639150" sldId="309"/>
        </pc:sldMkLst>
        <pc:picChg chg="del">
          <ac:chgData name="Kay Sauter" userId="38d24d315bc5edcd" providerId="LiveId" clId="{82A264B3-A430-4641-B298-102C0B90CA71}" dt="2021-05-13T15:18:09.244" v="4734" actId="478"/>
          <ac:picMkLst>
            <pc:docMk/>
            <pc:sldMk cId="2337639150" sldId="309"/>
            <ac:picMk id="3" creationId="{9C43C823-734E-48E9-ACA6-C2ADFDC628DB}"/>
          </ac:picMkLst>
        </pc:picChg>
        <pc:picChg chg="add mod">
          <ac:chgData name="Kay Sauter" userId="38d24d315bc5edcd" providerId="LiveId" clId="{82A264B3-A430-4641-B298-102C0B90CA71}" dt="2021-05-13T15:18:34.554" v="4738" actId="14100"/>
          <ac:picMkLst>
            <pc:docMk/>
            <pc:sldMk cId="2337639150" sldId="309"/>
            <ac:picMk id="4" creationId="{D19579C1-295E-403E-8106-8F0182C2EEC0}"/>
          </ac:picMkLst>
        </pc:picChg>
        <pc:picChg chg="del">
          <ac:chgData name="Kay Sauter" userId="38d24d315bc5edcd" providerId="LiveId" clId="{82A264B3-A430-4641-B298-102C0B90CA71}" dt="2021-05-13T15:18:09.970" v="4735" actId="478"/>
          <ac:picMkLst>
            <pc:docMk/>
            <pc:sldMk cId="2337639150" sldId="309"/>
            <ac:picMk id="6" creationId="{8662C35D-3A9E-4C93-ADA3-6A47FFA8825C}"/>
          </ac:picMkLst>
        </pc:picChg>
        <pc:picChg chg="add mod">
          <ac:chgData name="Kay Sauter" userId="38d24d315bc5edcd" providerId="LiveId" clId="{82A264B3-A430-4641-B298-102C0B90CA71}" dt="2021-05-13T15:20:22.469" v="4749" actId="1076"/>
          <ac:picMkLst>
            <pc:docMk/>
            <pc:sldMk cId="2337639150" sldId="309"/>
            <ac:picMk id="8" creationId="{0DEE71AE-F73F-44A8-96C9-90D555DECA1F}"/>
          </ac:picMkLst>
        </pc:picChg>
        <pc:cxnChg chg="add mod">
          <ac:chgData name="Kay Sauter" userId="38d24d315bc5edcd" providerId="LiveId" clId="{82A264B3-A430-4641-B298-102C0B90CA71}" dt="2021-05-13T15:20:30.806" v="4752" actId="1076"/>
          <ac:cxnSpMkLst>
            <pc:docMk/>
            <pc:sldMk cId="2337639150" sldId="309"/>
            <ac:cxnSpMk id="10" creationId="{DA7AE463-B262-43B1-8DE7-06AA3FD433C5}"/>
          </ac:cxnSpMkLst>
        </pc:cxnChg>
      </pc:sldChg>
      <pc:sldChg chg="addSp delSp modSp add mod">
        <pc:chgData name="Kay Sauter" userId="38d24d315bc5edcd" providerId="LiveId" clId="{82A264B3-A430-4641-B298-102C0B90CA71}" dt="2021-05-13T15:23:05.776" v="4764" actId="14100"/>
        <pc:sldMkLst>
          <pc:docMk/>
          <pc:sldMk cId="426783235" sldId="310"/>
        </pc:sldMkLst>
        <pc:picChg chg="add mod">
          <ac:chgData name="Kay Sauter" userId="38d24d315bc5edcd" providerId="LiveId" clId="{82A264B3-A430-4641-B298-102C0B90CA71}" dt="2021-05-13T15:21:56.972" v="4761" actId="14100"/>
          <ac:picMkLst>
            <pc:docMk/>
            <pc:sldMk cId="426783235" sldId="310"/>
            <ac:picMk id="3" creationId="{A3CDB675-171C-4058-806F-488FF52C1EB8}"/>
          </ac:picMkLst>
        </pc:picChg>
        <pc:picChg chg="del">
          <ac:chgData name="Kay Sauter" userId="38d24d315bc5edcd" providerId="LiveId" clId="{82A264B3-A430-4641-B298-102C0B90CA71}" dt="2021-05-13T15:21:25.297" v="4755" actId="478"/>
          <ac:picMkLst>
            <pc:docMk/>
            <pc:sldMk cId="426783235" sldId="310"/>
            <ac:picMk id="4" creationId="{D19579C1-295E-403E-8106-8F0182C2EEC0}"/>
          </ac:picMkLst>
        </pc:picChg>
        <pc:picChg chg="add mod">
          <ac:chgData name="Kay Sauter" userId="38d24d315bc5edcd" providerId="LiveId" clId="{82A264B3-A430-4641-B298-102C0B90CA71}" dt="2021-05-13T15:23:05.776" v="4764" actId="14100"/>
          <ac:picMkLst>
            <pc:docMk/>
            <pc:sldMk cId="426783235" sldId="310"/>
            <ac:picMk id="6" creationId="{CD1E572D-8E0C-4B8B-8E4E-982E3039A6C0}"/>
          </ac:picMkLst>
        </pc:picChg>
        <pc:picChg chg="del">
          <ac:chgData name="Kay Sauter" userId="38d24d315bc5edcd" providerId="LiveId" clId="{82A264B3-A430-4641-B298-102C0B90CA71}" dt="2021-05-13T15:21:23.395" v="4754" actId="478"/>
          <ac:picMkLst>
            <pc:docMk/>
            <pc:sldMk cId="426783235" sldId="310"/>
            <ac:picMk id="8" creationId="{0DEE71AE-F73F-44A8-96C9-90D555DECA1F}"/>
          </ac:picMkLst>
        </pc:picChg>
        <pc:cxnChg chg="del">
          <ac:chgData name="Kay Sauter" userId="38d24d315bc5edcd" providerId="LiveId" clId="{82A264B3-A430-4641-B298-102C0B90CA71}" dt="2021-05-13T15:21:33.322" v="4758" actId="478"/>
          <ac:cxnSpMkLst>
            <pc:docMk/>
            <pc:sldMk cId="426783235" sldId="310"/>
            <ac:cxnSpMk id="10" creationId="{DA7AE463-B262-43B1-8DE7-06AA3FD433C5}"/>
          </ac:cxnSpMkLst>
        </pc:cxnChg>
      </pc:sldChg>
      <pc:sldChg chg="add del">
        <pc:chgData name="Kay Sauter" userId="38d24d315bc5edcd" providerId="LiveId" clId="{82A264B3-A430-4641-B298-102C0B90CA71}" dt="2021-05-13T15:21:27.699" v="4757" actId="22"/>
        <pc:sldMkLst>
          <pc:docMk/>
          <pc:sldMk cId="1388278549" sldId="311"/>
        </pc:sldMkLst>
      </pc:sldChg>
      <pc:sldChg chg="delSp modSp new mod">
        <pc:chgData name="Kay Sauter" userId="38d24d315bc5edcd" providerId="LiveId" clId="{82A264B3-A430-4641-B298-102C0B90CA71}" dt="2021-05-13T15:25:06.219" v="4787" actId="1076"/>
        <pc:sldMkLst>
          <pc:docMk/>
          <pc:sldMk cId="2531585274" sldId="311"/>
        </pc:sldMkLst>
        <pc:spChg chg="mod">
          <ac:chgData name="Kay Sauter" userId="38d24d315bc5edcd" providerId="LiveId" clId="{82A264B3-A430-4641-B298-102C0B90CA71}" dt="2021-05-13T15:25:06.219" v="4787" actId="1076"/>
          <ac:spMkLst>
            <pc:docMk/>
            <pc:sldMk cId="2531585274" sldId="311"/>
            <ac:spMk id="2" creationId="{3FCFB519-6ADC-4D52-99E9-57C11AE36878}"/>
          </ac:spMkLst>
        </pc:spChg>
        <pc:spChg chg="del">
          <ac:chgData name="Kay Sauter" userId="38d24d315bc5edcd" providerId="LiveId" clId="{82A264B3-A430-4641-B298-102C0B90CA71}" dt="2021-05-13T15:24:33.379" v="4776" actId="478"/>
          <ac:spMkLst>
            <pc:docMk/>
            <pc:sldMk cId="2531585274" sldId="311"/>
            <ac:spMk id="3" creationId="{DDE7A6F9-40C9-41BC-84AE-7D9CB50FEE7D}"/>
          </ac:spMkLst>
        </pc:spChg>
      </pc:sldChg>
      <pc:sldChg chg="addSp delSp modSp new del mod modAnim">
        <pc:chgData name="Kay Sauter" userId="38d24d315bc5edcd" providerId="LiveId" clId="{82A264B3-A430-4641-B298-102C0B90CA71}" dt="2021-05-14T20:59:04.382" v="6871" actId="47"/>
        <pc:sldMkLst>
          <pc:docMk/>
          <pc:sldMk cId="1657696691" sldId="312"/>
        </pc:sldMkLst>
        <pc:spChg chg="del">
          <ac:chgData name="Kay Sauter" userId="38d24d315bc5edcd" providerId="LiveId" clId="{82A264B3-A430-4641-B298-102C0B90CA71}" dt="2021-05-13T15:26:12.344" v="4790" actId="478"/>
          <ac:spMkLst>
            <pc:docMk/>
            <pc:sldMk cId="1657696691" sldId="312"/>
            <ac:spMk id="2" creationId="{4A33F526-610A-464A-B272-46088AE7180C}"/>
          </ac:spMkLst>
        </pc:spChg>
        <pc:spChg chg="del">
          <ac:chgData name="Kay Sauter" userId="38d24d315bc5edcd" providerId="LiveId" clId="{82A264B3-A430-4641-B298-102C0B90CA71}" dt="2021-05-13T15:26:08.299" v="4789"/>
          <ac:spMkLst>
            <pc:docMk/>
            <pc:sldMk cId="1657696691" sldId="312"/>
            <ac:spMk id="3" creationId="{FD99C26B-528E-4A75-A680-A136B33D04AE}"/>
          </ac:spMkLst>
        </pc:spChg>
        <pc:picChg chg="add mod">
          <ac:chgData name="Kay Sauter" userId="38d24d315bc5edcd" providerId="LiveId" clId="{82A264B3-A430-4641-B298-102C0B90CA71}" dt="2021-05-13T15:26:21.670" v="4793" actId="14100"/>
          <ac:picMkLst>
            <pc:docMk/>
            <pc:sldMk cId="1657696691" sldId="312"/>
            <ac:picMk id="4" creationId="{42184BDB-3C53-4129-ABDF-17DBD4087DC3}"/>
          </ac:picMkLst>
        </pc:picChg>
      </pc:sldChg>
      <pc:sldChg chg="addSp modSp add mod modAnim">
        <pc:chgData name="Kay Sauter" userId="38d24d315bc5edcd" providerId="LiveId" clId="{82A264B3-A430-4641-B298-102C0B90CA71}" dt="2021-05-13T15:34:50.726" v="4987" actId="20577"/>
        <pc:sldMkLst>
          <pc:docMk/>
          <pc:sldMk cId="3498328397" sldId="313"/>
        </pc:sldMkLst>
        <pc:spChg chg="mod">
          <ac:chgData name="Kay Sauter" userId="38d24d315bc5edcd" providerId="LiveId" clId="{82A264B3-A430-4641-B298-102C0B90CA71}" dt="2021-05-13T15:34:50.726" v="4987" actId="20577"/>
          <ac:spMkLst>
            <pc:docMk/>
            <pc:sldMk cId="3498328397" sldId="313"/>
            <ac:spMk id="2" creationId="{AA0C43FA-DCE4-4388-A219-8050D31D8B1D}"/>
          </ac:spMkLst>
        </pc:spChg>
        <pc:spChg chg="mod">
          <ac:chgData name="Kay Sauter" userId="38d24d315bc5edcd" providerId="LiveId" clId="{82A264B3-A430-4641-B298-102C0B90CA71}" dt="2021-05-13T15:33:29.040" v="4981" actId="20577"/>
          <ac:spMkLst>
            <pc:docMk/>
            <pc:sldMk cId="3498328397" sldId="313"/>
            <ac:spMk id="3" creationId="{72E19C7D-C15C-44BE-9FB5-0475DF8AFE5B}"/>
          </ac:spMkLst>
        </pc:spChg>
        <pc:picChg chg="add mod">
          <ac:chgData name="Kay Sauter" userId="38d24d315bc5edcd" providerId="LiveId" clId="{82A264B3-A430-4641-B298-102C0B90CA71}" dt="2021-05-13T15:33:11.648" v="4959" actId="14100"/>
          <ac:picMkLst>
            <pc:docMk/>
            <pc:sldMk cId="3498328397" sldId="313"/>
            <ac:picMk id="5" creationId="{D46946C0-C1B8-4E30-9C0C-0057975F9263}"/>
          </ac:picMkLst>
        </pc:picChg>
      </pc:sldChg>
      <pc:sldChg chg="delSp modSp add mod modAnim">
        <pc:chgData name="Kay Sauter" userId="38d24d315bc5edcd" providerId="LiveId" clId="{82A264B3-A430-4641-B298-102C0B90CA71}" dt="2021-05-13T15:35:35.118" v="5063" actId="20577"/>
        <pc:sldMkLst>
          <pc:docMk/>
          <pc:sldMk cId="1540378303" sldId="314"/>
        </pc:sldMkLst>
        <pc:spChg chg="mod">
          <ac:chgData name="Kay Sauter" userId="38d24d315bc5edcd" providerId="LiveId" clId="{82A264B3-A430-4641-B298-102C0B90CA71}" dt="2021-05-13T15:35:35.118" v="5063" actId="20577"/>
          <ac:spMkLst>
            <pc:docMk/>
            <pc:sldMk cId="1540378303" sldId="314"/>
            <ac:spMk id="3" creationId="{72E19C7D-C15C-44BE-9FB5-0475DF8AFE5B}"/>
          </ac:spMkLst>
        </pc:spChg>
        <pc:picChg chg="del">
          <ac:chgData name="Kay Sauter" userId="38d24d315bc5edcd" providerId="LiveId" clId="{82A264B3-A430-4641-B298-102C0B90CA71}" dt="2021-05-13T15:35:05.161" v="4990" actId="478"/>
          <ac:picMkLst>
            <pc:docMk/>
            <pc:sldMk cId="1540378303" sldId="314"/>
            <ac:picMk id="5" creationId="{D46946C0-C1B8-4E30-9C0C-0057975F9263}"/>
          </ac:picMkLst>
        </pc:picChg>
      </pc:sldChg>
      <pc:sldChg chg="addSp modSp add mod modNotesTx">
        <pc:chgData name="Kay Sauter" userId="38d24d315bc5edcd" providerId="LiveId" clId="{82A264B3-A430-4641-B298-102C0B90CA71}" dt="2021-05-13T16:21:20.710" v="6154" actId="20577"/>
        <pc:sldMkLst>
          <pc:docMk/>
          <pc:sldMk cId="542145962" sldId="315"/>
        </pc:sldMkLst>
        <pc:spChg chg="mod">
          <ac:chgData name="Kay Sauter" userId="38d24d315bc5edcd" providerId="LiveId" clId="{82A264B3-A430-4641-B298-102C0B90CA71}" dt="2021-05-13T16:20:28.477" v="6142" actId="20577"/>
          <ac:spMkLst>
            <pc:docMk/>
            <pc:sldMk cId="542145962" sldId="315"/>
            <ac:spMk id="2" creationId="{3FCFB519-6ADC-4D52-99E9-57C11AE36878}"/>
          </ac:spMkLst>
        </pc:spChg>
        <pc:spChg chg="add mod">
          <ac:chgData name="Kay Sauter" userId="38d24d315bc5edcd" providerId="LiveId" clId="{82A264B3-A430-4641-B298-102C0B90CA71}" dt="2021-05-13T16:21:20.710" v="6154" actId="20577"/>
          <ac:spMkLst>
            <pc:docMk/>
            <pc:sldMk cId="542145962" sldId="315"/>
            <ac:spMk id="3" creationId="{C75F2402-E923-481D-8E57-D54D2658241F}"/>
          </ac:spMkLst>
        </pc:spChg>
        <pc:spChg chg="mod">
          <ac:chgData name="Kay Sauter" userId="38d24d315bc5edcd" providerId="LiveId" clId="{82A264B3-A430-4641-B298-102C0B90CA71}" dt="2021-05-13T16:21:14.252" v="6152"/>
          <ac:spMkLst>
            <pc:docMk/>
            <pc:sldMk cId="542145962" sldId="315"/>
            <ac:spMk id="5" creationId="{16E2A398-FB76-4B95-A7D8-ED6B7D9D8323}"/>
          </ac:spMkLst>
        </pc:spChg>
        <pc:spChg chg="mod">
          <ac:chgData name="Kay Sauter" userId="38d24d315bc5edcd" providerId="LiveId" clId="{82A264B3-A430-4641-B298-102C0B90CA71}" dt="2021-05-13T16:21:14.252" v="6152"/>
          <ac:spMkLst>
            <pc:docMk/>
            <pc:sldMk cId="542145962" sldId="315"/>
            <ac:spMk id="6" creationId="{8115A368-8ED9-42AF-80F4-4A6D084041C9}"/>
          </ac:spMkLst>
        </pc:spChg>
        <pc:grpChg chg="add mod">
          <ac:chgData name="Kay Sauter" userId="38d24d315bc5edcd" providerId="LiveId" clId="{82A264B3-A430-4641-B298-102C0B90CA71}" dt="2021-05-13T16:21:16.847" v="6153" actId="1076"/>
          <ac:grpSpMkLst>
            <pc:docMk/>
            <pc:sldMk cId="542145962" sldId="315"/>
            <ac:grpSpMk id="4" creationId="{3BA6D7A7-C0BE-4AC9-9FBF-6A68E68BBB40}"/>
          </ac:grpSpMkLst>
        </pc:grpChg>
      </pc:sldChg>
    </pc:docChg>
  </pc:docChgLst>
  <pc:docChgLst>
    <pc:chgData name="Kay Sauter" userId="38d24d315bc5edcd" providerId="LiveId" clId="{02626414-6AB8-4CA6-94BD-F76CD9A1B5D0}"/>
    <pc:docChg chg="undo custSel addSld delSld modSld">
      <pc:chgData name="Kay Sauter" userId="38d24d315bc5edcd" providerId="LiveId" clId="{02626414-6AB8-4CA6-94BD-F76CD9A1B5D0}" dt="2021-06-11T17:27:08.964" v="691" actId="47"/>
      <pc:docMkLst>
        <pc:docMk/>
      </pc:docMkLst>
      <pc:sldChg chg="modSp mod modNotesTx">
        <pc:chgData name="Kay Sauter" userId="38d24d315bc5edcd" providerId="LiveId" clId="{02626414-6AB8-4CA6-94BD-F76CD9A1B5D0}" dt="2021-06-11T17:20:40.642" v="576" actId="20577"/>
        <pc:sldMkLst>
          <pc:docMk/>
          <pc:sldMk cId="1742804045" sldId="266"/>
        </pc:sldMkLst>
        <pc:spChg chg="mod">
          <ac:chgData name="Kay Sauter" userId="38d24d315bc5edcd" providerId="LiveId" clId="{02626414-6AB8-4CA6-94BD-F76CD9A1B5D0}" dt="2021-06-11T17:20:40.642" v="576" actId="20577"/>
          <ac:spMkLst>
            <pc:docMk/>
            <pc:sldMk cId="1742804045" sldId="266"/>
            <ac:spMk id="3" creationId="{6B558DFF-0BC2-41DA-B8A3-90699DC1DAE9}"/>
          </ac:spMkLst>
        </pc:spChg>
      </pc:sldChg>
      <pc:sldChg chg="addSp delSp modSp del mod">
        <pc:chgData name="Kay Sauter" userId="38d24d315bc5edcd" providerId="LiveId" clId="{02626414-6AB8-4CA6-94BD-F76CD9A1B5D0}" dt="2021-06-11T12:46:36.105" v="462" actId="47"/>
        <pc:sldMkLst>
          <pc:docMk/>
          <pc:sldMk cId="3234966493" sldId="296"/>
        </pc:sldMkLst>
        <pc:spChg chg="mod">
          <ac:chgData name="Kay Sauter" userId="38d24d315bc5edcd" providerId="LiveId" clId="{02626414-6AB8-4CA6-94BD-F76CD9A1B5D0}" dt="2021-06-11T12:43:34.798" v="362" actId="6549"/>
          <ac:spMkLst>
            <pc:docMk/>
            <pc:sldMk cId="3234966493" sldId="296"/>
            <ac:spMk id="3" creationId="{6B558DFF-0BC2-41DA-B8A3-90699DC1DAE9}"/>
          </ac:spMkLst>
        </pc:spChg>
        <pc:grpChg chg="del mod">
          <ac:chgData name="Kay Sauter" userId="38d24d315bc5edcd" providerId="LiveId" clId="{02626414-6AB8-4CA6-94BD-F76CD9A1B5D0}" dt="2021-06-11T12:40:38.562" v="294" actId="478"/>
          <ac:grpSpMkLst>
            <pc:docMk/>
            <pc:sldMk cId="3234966493" sldId="296"/>
            <ac:grpSpMk id="14" creationId="{641B333E-AAC9-4672-A152-66BBD2F3A9F3}"/>
          </ac:grpSpMkLst>
        </pc:grpChg>
        <pc:picChg chg="add mod">
          <ac:chgData name="Kay Sauter" userId="38d24d315bc5edcd" providerId="LiveId" clId="{02626414-6AB8-4CA6-94BD-F76CD9A1B5D0}" dt="2021-06-11T12:38:58.166" v="292" actId="1076"/>
          <ac:picMkLst>
            <pc:docMk/>
            <pc:sldMk cId="3234966493" sldId="296"/>
            <ac:picMk id="5" creationId="{57AB466F-18F4-47C5-8785-A62F3464AF6C}"/>
          </ac:picMkLst>
        </pc:picChg>
        <pc:picChg chg="add mod">
          <ac:chgData name="Kay Sauter" userId="38d24d315bc5edcd" providerId="LiveId" clId="{02626414-6AB8-4CA6-94BD-F76CD9A1B5D0}" dt="2021-06-11T12:40:50.879" v="299" actId="1076"/>
          <ac:picMkLst>
            <pc:docMk/>
            <pc:sldMk cId="3234966493" sldId="296"/>
            <ac:picMk id="7" creationId="{471E0BA9-D04B-4466-BF7F-A2EC25CCB937}"/>
          </ac:picMkLst>
        </pc:picChg>
      </pc:sldChg>
      <pc:sldChg chg="modSp del mod">
        <pc:chgData name="Kay Sauter" userId="38d24d315bc5edcd" providerId="LiveId" clId="{02626414-6AB8-4CA6-94BD-F76CD9A1B5D0}" dt="2021-06-11T12:46:05.142" v="459" actId="47"/>
        <pc:sldMkLst>
          <pc:docMk/>
          <pc:sldMk cId="259148439" sldId="297"/>
        </pc:sldMkLst>
        <pc:spChg chg="mod">
          <ac:chgData name="Kay Sauter" userId="38d24d315bc5edcd" providerId="LiveId" clId="{02626414-6AB8-4CA6-94BD-F76CD9A1B5D0}" dt="2021-06-11T12:45:42.668" v="457" actId="20577"/>
          <ac:spMkLst>
            <pc:docMk/>
            <pc:sldMk cId="259148439" sldId="297"/>
            <ac:spMk id="3" creationId="{6B558DFF-0BC2-41DA-B8A3-90699DC1DAE9}"/>
          </ac:spMkLst>
        </pc:spChg>
      </pc:sldChg>
      <pc:sldChg chg="modSp mod">
        <pc:chgData name="Kay Sauter" userId="38d24d315bc5edcd" providerId="LiveId" clId="{02626414-6AB8-4CA6-94BD-F76CD9A1B5D0}" dt="2021-06-11T13:18:55.345" v="494" actId="20577"/>
        <pc:sldMkLst>
          <pc:docMk/>
          <pc:sldMk cId="2531585274" sldId="311"/>
        </pc:sldMkLst>
        <pc:spChg chg="mod">
          <ac:chgData name="Kay Sauter" userId="38d24d315bc5edcd" providerId="LiveId" clId="{02626414-6AB8-4CA6-94BD-F76CD9A1B5D0}" dt="2021-06-11T13:18:55.345" v="494" actId="20577"/>
          <ac:spMkLst>
            <pc:docMk/>
            <pc:sldMk cId="2531585274" sldId="311"/>
            <ac:spMk id="2" creationId="{3FCFB519-6ADC-4D52-99E9-57C11AE36878}"/>
          </ac:spMkLst>
        </pc:spChg>
      </pc:sldChg>
      <pc:sldChg chg="modSp mod">
        <pc:chgData name="Kay Sauter" userId="38d24d315bc5edcd" providerId="LiveId" clId="{02626414-6AB8-4CA6-94BD-F76CD9A1B5D0}" dt="2021-06-11T13:18:17.843" v="488" actId="20577"/>
        <pc:sldMkLst>
          <pc:docMk/>
          <pc:sldMk cId="542145962" sldId="315"/>
        </pc:sldMkLst>
        <pc:spChg chg="mod">
          <ac:chgData name="Kay Sauter" userId="38d24d315bc5edcd" providerId="LiveId" clId="{02626414-6AB8-4CA6-94BD-F76CD9A1B5D0}" dt="2021-06-11T13:18:17.843" v="488" actId="20577"/>
          <ac:spMkLst>
            <pc:docMk/>
            <pc:sldMk cId="542145962" sldId="315"/>
            <ac:spMk id="2" creationId="{3FCFB519-6ADC-4D52-99E9-57C11AE36878}"/>
          </ac:spMkLst>
        </pc:spChg>
      </pc:sldChg>
      <pc:sldChg chg="modSp modAnim">
        <pc:chgData name="Kay Sauter" userId="38d24d315bc5edcd" providerId="LiveId" clId="{02626414-6AB8-4CA6-94BD-F76CD9A1B5D0}" dt="2021-06-11T12:45:02.649" v="455" actId="20577"/>
        <pc:sldMkLst>
          <pc:docMk/>
          <pc:sldMk cId="3111700825" sldId="318"/>
        </pc:sldMkLst>
        <pc:spChg chg="mod">
          <ac:chgData name="Kay Sauter" userId="38d24d315bc5edcd" providerId="LiveId" clId="{02626414-6AB8-4CA6-94BD-F76CD9A1B5D0}" dt="2021-06-11T12:45:02.649" v="455" actId="20577"/>
          <ac:spMkLst>
            <pc:docMk/>
            <pc:sldMk cId="3111700825" sldId="318"/>
            <ac:spMk id="3" creationId="{72E19C7D-C15C-44BE-9FB5-0475DF8AFE5B}"/>
          </ac:spMkLst>
        </pc:spChg>
      </pc:sldChg>
      <pc:sldChg chg="addSp delSp modSp add del mod delAnim modAnim">
        <pc:chgData name="Kay Sauter" userId="38d24d315bc5edcd" providerId="LiveId" clId="{02626414-6AB8-4CA6-94BD-F76CD9A1B5D0}" dt="2021-06-11T12:24:43.509" v="230" actId="47"/>
        <pc:sldMkLst>
          <pc:docMk/>
          <pc:sldMk cId="1343937981" sldId="324"/>
        </pc:sldMkLst>
        <pc:spChg chg="mod">
          <ac:chgData name="Kay Sauter" userId="38d24d315bc5edcd" providerId="LiveId" clId="{02626414-6AB8-4CA6-94BD-F76CD9A1B5D0}" dt="2021-06-11T11:57:54.269" v="43" actId="20577"/>
          <ac:spMkLst>
            <pc:docMk/>
            <pc:sldMk cId="1343937981" sldId="324"/>
            <ac:spMk id="2" creationId="{20480B5E-1CBB-4046-AA3B-AB6B513303E4}"/>
          </ac:spMkLst>
        </pc:spChg>
        <pc:spChg chg="del mod">
          <ac:chgData name="Kay Sauter" userId="38d24d315bc5edcd" providerId="LiveId" clId="{02626414-6AB8-4CA6-94BD-F76CD9A1B5D0}" dt="2021-06-11T11:48:31.777" v="21"/>
          <ac:spMkLst>
            <pc:docMk/>
            <pc:sldMk cId="1343937981" sldId="324"/>
            <ac:spMk id="3" creationId="{0CFD790D-FF17-4C0B-9E06-B942603E05F9}"/>
          </ac:spMkLst>
        </pc:spChg>
        <pc:spChg chg="add del mod">
          <ac:chgData name="Kay Sauter" userId="38d24d315bc5edcd" providerId="LiveId" clId="{02626414-6AB8-4CA6-94BD-F76CD9A1B5D0}" dt="2021-06-11T11:57:40.277" v="30" actId="478"/>
          <ac:spMkLst>
            <pc:docMk/>
            <pc:sldMk cId="1343937981" sldId="324"/>
            <ac:spMk id="11" creationId="{DC9BF7A2-8412-4FCF-9D13-5FE2E885538F}"/>
          </ac:spMkLst>
        </pc:spChg>
        <pc:spChg chg="add mod">
          <ac:chgData name="Kay Sauter" userId="38d24d315bc5edcd" providerId="LiveId" clId="{02626414-6AB8-4CA6-94BD-F76CD9A1B5D0}" dt="2021-06-11T12:03:12.420" v="202" actId="20577"/>
          <ac:spMkLst>
            <pc:docMk/>
            <pc:sldMk cId="1343937981" sldId="324"/>
            <ac:spMk id="13" creationId="{84471276-3A3B-4405-8858-60621CF84F21}"/>
          </ac:spMkLst>
        </pc:spChg>
        <pc:picChg chg="del">
          <ac:chgData name="Kay Sauter" userId="38d24d315bc5edcd" providerId="LiveId" clId="{02626414-6AB8-4CA6-94BD-F76CD9A1B5D0}" dt="2021-06-11T11:32:27.735" v="14" actId="478"/>
          <ac:picMkLst>
            <pc:docMk/>
            <pc:sldMk cId="1343937981" sldId="324"/>
            <ac:picMk id="4" creationId="{F655E242-2225-400D-90CC-114BF090C7F1}"/>
          </ac:picMkLst>
        </pc:picChg>
        <pc:picChg chg="del">
          <ac:chgData name="Kay Sauter" userId="38d24d315bc5edcd" providerId="LiveId" clId="{02626414-6AB8-4CA6-94BD-F76CD9A1B5D0}" dt="2021-06-11T11:32:29.955" v="15" actId="478"/>
          <ac:picMkLst>
            <pc:docMk/>
            <pc:sldMk cId="1343937981" sldId="324"/>
            <ac:picMk id="6" creationId="{38B03191-B2FE-4B42-A85A-02CBCC510758}"/>
          </ac:picMkLst>
        </pc:picChg>
        <pc:picChg chg="add del mod">
          <ac:chgData name="Kay Sauter" userId="38d24d315bc5edcd" providerId="LiveId" clId="{02626414-6AB8-4CA6-94BD-F76CD9A1B5D0}" dt="2021-06-11T11:57:44.272" v="32" actId="478"/>
          <ac:picMkLst>
            <pc:docMk/>
            <pc:sldMk cId="1343937981" sldId="324"/>
            <ac:picMk id="7" creationId="{79D8028A-19F2-4D00-995A-B88BF5C64BE4}"/>
          </ac:picMkLst>
        </pc:picChg>
        <pc:picChg chg="del">
          <ac:chgData name="Kay Sauter" userId="38d24d315bc5edcd" providerId="LiveId" clId="{02626414-6AB8-4CA6-94BD-F76CD9A1B5D0}" dt="2021-06-11T11:32:31.940" v="16" actId="478"/>
          <ac:picMkLst>
            <pc:docMk/>
            <pc:sldMk cId="1343937981" sldId="324"/>
            <ac:picMk id="8" creationId="{C18F8ADF-7800-4A8D-A705-1F9F1E0E97EC}"/>
          </ac:picMkLst>
        </pc:picChg>
        <pc:picChg chg="del">
          <ac:chgData name="Kay Sauter" userId="38d24d315bc5edcd" providerId="LiveId" clId="{02626414-6AB8-4CA6-94BD-F76CD9A1B5D0}" dt="2021-06-11T11:32:33.701" v="17" actId="478"/>
          <ac:picMkLst>
            <pc:docMk/>
            <pc:sldMk cId="1343937981" sldId="324"/>
            <ac:picMk id="9" creationId="{6ED12822-9724-48EE-8515-31885359E39A}"/>
          </ac:picMkLst>
        </pc:picChg>
        <pc:picChg chg="add mod modCrop">
          <ac:chgData name="Kay Sauter" userId="38d24d315bc5edcd" providerId="LiveId" clId="{02626414-6AB8-4CA6-94BD-F76CD9A1B5D0}" dt="2021-06-11T12:12:37.725" v="203" actId="732"/>
          <ac:picMkLst>
            <pc:docMk/>
            <pc:sldMk cId="1343937981" sldId="324"/>
            <ac:picMk id="15" creationId="{25B9F26D-74EF-4370-AC82-35E224E1E3F8}"/>
          </ac:picMkLst>
        </pc:picChg>
      </pc:sldChg>
      <pc:sldChg chg="modSp add mod modNotesTx">
        <pc:chgData name="Kay Sauter" userId="38d24d315bc5edcd" providerId="LiveId" clId="{02626414-6AB8-4CA6-94BD-F76CD9A1B5D0}" dt="2021-06-11T12:44:03.192" v="363" actId="6549"/>
        <pc:sldMkLst>
          <pc:docMk/>
          <pc:sldMk cId="2477648582" sldId="325"/>
        </pc:sldMkLst>
        <pc:spChg chg="mod">
          <ac:chgData name="Kay Sauter" userId="38d24d315bc5edcd" providerId="LiveId" clId="{02626414-6AB8-4CA6-94BD-F76CD9A1B5D0}" dt="2021-06-11T12:24:34.368" v="229" actId="20577"/>
          <ac:spMkLst>
            <pc:docMk/>
            <pc:sldMk cId="2477648582" sldId="325"/>
            <ac:spMk id="2" creationId="{20480B5E-1CBB-4046-AA3B-AB6B513303E4}"/>
          </ac:spMkLst>
        </pc:spChg>
      </pc:sldChg>
      <pc:sldChg chg="add modNotesTx">
        <pc:chgData name="Kay Sauter" userId="38d24d315bc5edcd" providerId="LiveId" clId="{02626414-6AB8-4CA6-94BD-F76CD9A1B5D0}" dt="2021-06-11T12:44:08.651" v="364" actId="6549"/>
        <pc:sldMkLst>
          <pc:docMk/>
          <pc:sldMk cId="102943112" sldId="326"/>
        </pc:sldMkLst>
      </pc:sldChg>
      <pc:sldChg chg="modSp add del mod">
        <pc:chgData name="Kay Sauter" userId="38d24d315bc5edcd" providerId="LiveId" clId="{02626414-6AB8-4CA6-94BD-F76CD9A1B5D0}" dt="2021-06-11T12:48:30.078" v="478" actId="47"/>
        <pc:sldMkLst>
          <pc:docMk/>
          <pc:sldMk cId="1615463131" sldId="327"/>
        </pc:sldMkLst>
        <pc:picChg chg="mod">
          <ac:chgData name="Kay Sauter" userId="38d24d315bc5edcd" providerId="LiveId" clId="{02626414-6AB8-4CA6-94BD-F76CD9A1B5D0}" dt="2021-06-11T12:46:16.741" v="460" actId="1076"/>
          <ac:picMkLst>
            <pc:docMk/>
            <pc:sldMk cId="1615463131" sldId="327"/>
            <ac:picMk id="5" creationId="{57AB466F-18F4-47C5-8785-A62F3464AF6C}"/>
          </ac:picMkLst>
        </pc:picChg>
        <pc:picChg chg="mod">
          <ac:chgData name="Kay Sauter" userId="38d24d315bc5edcd" providerId="LiveId" clId="{02626414-6AB8-4CA6-94BD-F76CD9A1B5D0}" dt="2021-06-11T12:46:27.899" v="461" actId="14100"/>
          <ac:picMkLst>
            <pc:docMk/>
            <pc:sldMk cId="1615463131" sldId="327"/>
            <ac:picMk id="7" creationId="{471E0BA9-D04B-4466-BF7F-A2EC25CCB937}"/>
          </ac:picMkLst>
        </pc:picChg>
      </pc:sldChg>
      <pc:sldChg chg="addSp modSp add del mod">
        <pc:chgData name="Kay Sauter" userId="38d24d315bc5edcd" providerId="LiveId" clId="{02626414-6AB8-4CA6-94BD-F76CD9A1B5D0}" dt="2021-06-11T17:26:29.371" v="670" actId="47"/>
        <pc:sldMkLst>
          <pc:docMk/>
          <pc:sldMk cId="4084848029" sldId="328"/>
        </pc:sldMkLst>
        <pc:spChg chg="mod">
          <ac:chgData name="Kay Sauter" userId="38d24d315bc5edcd" providerId="LiveId" clId="{02626414-6AB8-4CA6-94BD-F76CD9A1B5D0}" dt="2021-06-11T13:19:39.505" v="504" actId="6549"/>
          <ac:spMkLst>
            <pc:docMk/>
            <pc:sldMk cId="4084848029" sldId="328"/>
            <ac:spMk id="2" creationId="{AE5674AE-FC5E-453F-B020-A7AD80E86748}"/>
          </ac:spMkLst>
        </pc:spChg>
        <pc:spChg chg="mod">
          <ac:chgData name="Kay Sauter" userId="38d24d315bc5edcd" providerId="LiveId" clId="{02626414-6AB8-4CA6-94BD-F76CD9A1B5D0}" dt="2021-06-11T17:21:24.152" v="652" actId="20577"/>
          <ac:spMkLst>
            <pc:docMk/>
            <pc:sldMk cId="4084848029" sldId="328"/>
            <ac:spMk id="3" creationId="{6B558DFF-0BC2-41DA-B8A3-90699DC1DAE9}"/>
          </ac:spMkLst>
        </pc:spChg>
        <pc:grpChg chg="mod">
          <ac:chgData name="Kay Sauter" userId="38d24d315bc5edcd" providerId="LiveId" clId="{02626414-6AB8-4CA6-94BD-F76CD9A1B5D0}" dt="2021-06-11T17:21:03.071" v="615" actId="1036"/>
          <ac:grpSpMkLst>
            <pc:docMk/>
            <pc:sldMk cId="4084848029" sldId="328"/>
            <ac:grpSpMk id="17" creationId="{DB2DD9C5-B283-4F66-8919-B51B471D36FB}"/>
          </ac:grpSpMkLst>
        </pc:grpChg>
        <pc:grpChg chg="mod">
          <ac:chgData name="Kay Sauter" userId="38d24d315bc5edcd" providerId="LiveId" clId="{02626414-6AB8-4CA6-94BD-F76CD9A1B5D0}" dt="2021-06-11T17:21:03.071" v="615" actId="1036"/>
          <ac:grpSpMkLst>
            <pc:docMk/>
            <pc:sldMk cId="4084848029" sldId="328"/>
            <ac:grpSpMk id="20" creationId="{300F2F89-9C82-4981-97C2-62DCAB8EB680}"/>
          </ac:grpSpMkLst>
        </pc:grpChg>
        <pc:grpChg chg="mod">
          <ac:chgData name="Kay Sauter" userId="38d24d315bc5edcd" providerId="LiveId" clId="{02626414-6AB8-4CA6-94BD-F76CD9A1B5D0}" dt="2021-06-11T17:21:30.952" v="653" actId="1076"/>
          <ac:grpSpMkLst>
            <pc:docMk/>
            <pc:sldMk cId="4084848029" sldId="328"/>
            <ac:grpSpMk id="23" creationId="{BC69ED04-8AC0-4837-A943-30C74A1B9CCB}"/>
          </ac:grpSpMkLst>
        </pc:grpChg>
        <pc:picChg chg="mod">
          <ac:chgData name="Kay Sauter" userId="38d24d315bc5edcd" providerId="LiveId" clId="{02626414-6AB8-4CA6-94BD-F76CD9A1B5D0}" dt="2021-06-11T17:21:03.071" v="615" actId="1036"/>
          <ac:picMkLst>
            <pc:docMk/>
            <pc:sldMk cId="4084848029" sldId="328"/>
            <ac:picMk id="5" creationId="{57AB466F-18F4-47C5-8785-A62F3464AF6C}"/>
          </ac:picMkLst>
        </pc:picChg>
        <pc:picChg chg="add mod">
          <ac:chgData name="Kay Sauter" userId="38d24d315bc5edcd" providerId="LiveId" clId="{02626414-6AB8-4CA6-94BD-F76CD9A1B5D0}" dt="2021-06-11T17:25:26.848" v="658" actId="1076"/>
          <ac:picMkLst>
            <pc:docMk/>
            <pc:sldMk cId="4084848029" sldId="328"/>
            <ac:picMk id="6" creationId="{B27FE249-40C2-4FD5-93B6-1A8DD50EEC78}"/>
          </ac:picMkLst>
        </pc:picChg>
        <pc:picChg chg="mod">
          <ac:chgData name="Kay Sauter" userId="38d24d315bc5edcd" providerId="LiveId" clId="{02626414-6AB8-4CA6-94BD-F76CD9A1B5D0}" dt="2021-06-11T17:21:03.071" v="615" actId="1036"/>
          <ac:picMkLst>
            <pc:docMk/>
            <pc:sldMk cId="4084848029" sldId="328"/>
            <ac:picMk id="7" creationId="{471E0BA9-D04B-4466-BF7F-A2EC25CCB937}"/>
          </ac:picMkLst>
        </pc:picChg>
      </pc:sldChg>
      <pc:sldChg chg="modSp add del mod">
        <pc:chgData name="Kay Sauter" userId="38d24d315bc5edcd" providerId="LiveId" clId="{02626414-6AB8-4CA6-94BD-F76CD9A1B5D0}" dt="2021-06-11T17:25:59.573" v="660" actId="47"/>
        <pc:sldMkLst>
          <pc:docMk/>
          <pc:sldMk cId="1104726060" sldId="329"/>
        </pc:sldMkLst>
        <pc:spChg chg="mod">
          <ac:chgData name="Kay Sauter" userId="38d24d315bc5edcd" providerId="LiveId" clId="{02626414-6AB8-4CA6-94BD-F76CD9A1B5D0}" dt="2021-06-11T13:19:26.680" v="500" actId="20577"/>
          <ac:spMkLst>
            <pc:docMk/>
            <pc:sldMk cId="1104726060" sldId="329"/>
            <ac:spMk id="2" creationId="{AE5674AE-FC5E-453F-B020-A7AD80E86748}"/>
          </ac:spMkLst>
        </pc:spChg>
      </pc:sldChg>
      <pc:sldChg chg="modSp add del mod">
        <pc:chgData name="Kay Sauter" userId="38d24d315bc5edcd" providerId="LiveId" clId="{02626414-6AB8-4CA6-94BD-F76CD9A1B5D0}" dt="2021-06-11T17:27:08.964" v="691" actId="47"/>
        <pc:sldMkLst>
          <pc:docMk/>
          <pc:sldMk cId="2491076501" sldId="330"/>
        </pc:sldMkLst>
        <pc:picChg chg="mod">
          <ac:chgData name="Kay Sauter" userId="38d24d315bc5edcd" providerId="LiveId" clId="{02626414-6AB8-4CA6-94BD-F76CD9A1B5D0}" dt="2021-06-11T17:26:08.896" v="668" actId="1035"/>
          <ac:picMkLst>
            <pc:docMk/>
            <pc:sldMk cId="2491076501" sldId="330"/>
            <ac:picMk id="6" creationId="{B27FE249-40C2-4FD5-93B6-1A8DD50EEC78}"/>
          </ac:picMkLst>
        </pc:picChg>
      </pc:sldChg>
      <pc:sldChg chg="modSp add mod">
        <pc:chgData name="Kay Sauter" userId="38d24d315bc5edcd" providerId="LiveId" clId="{02626414-6AB8-4CA6-94BD-F76CD9A1B5D0}" dt="2021-06-11T17:26:56.560" v="689" actId="1035"/>
        <pc:sldMkLst>
          <pc:docMk/>
          <pc:sldMk cId="2641127877" sldId="331"/>
        </pc:sldMkLst>
        <pc:picChg chg="mod">
          <ac:chgData name="Kay Sauter" userId="38d24d315bc5edcd" providerId="LiveId" clId="{02626414-6AB8-4CA6-94BD-F76CD9A1B5D0}" dt="2021-06-11T17:26:56.560" v="689" actId="1035"/>
          <ac:picMkLst>
            <pc:docMk/>
            <pc:sldMk cId="2641127877" sldId="331"/>
            <ac:picMk id="5" creationId="{57AB466F-18F4-47C5-8785-A62F3464AF6C}"/>
          </ac:picMkLst>
        </pc:picChg>
      </pc:sldChg>
      <pc:sldChg chg="add">
        <pc:chgData name="Kay Sauter" userId="38d24d315bc5edcd" providerId="LiveId" clId="{02626414-6AB8-4CA6-94BD-F76CD9A1B5D0}" dt="2021-06-11T17:27:07.350" v="690" actId="22"/>
        <pc:sldMkLst>
          <pc:docMk/>
          <pc:sldMk cId="1896817265" sldId="332"/>
        </pc:sldMkLst>
      </pc:sldChg>
    </pc:docChg>
  </pc:docChgLst>
  <pc:docChgLst>
    <pc:chgData name="Kay Sauter" userId="38d24d315bc5edcd" providerId="LiveId" clId="{3F04FA65-A8CF-4258-9A3B-29A1017601BA}"/>
    <pc:docChg chg="undo custSel addSld modSld sldOrd">
      <pc:chgData name="Kay Sauter" userId="38d24d315bc5edcd" providerId="LiveId" clId="{3F04FA65-A8CF-4258-9A3B-29A1017601BA}" dt="2021-05-03T08:10:12.881" v="1231" actId="20577"/>
      <pc:docMkLst>
        <pc:docMk/>
      </pc:docMkLst>
      <pc:sldChg chg="modSp mod">
        <pc:chgData name="Kay Sauter" userId="38d24d315bc5edcd" providerId="LiveId" clId="{3F04FA65-A8CF-4258-9A3B-29A1017601BA}" dt="2021-05-03T08:09:50.409" v="1224" actId="1076"/>
        <pc:sldMkLst>
          <pc:docMk/>
          <pc:sldMk cId="3872783262" sldId="256"/>
        </pc:sldMkLst>
        <pc:spChg chg="mod">
          <ac:chgData name="Kay Sauter" userId="38d24d315bc5edcd" providerId="LiveId" clId="{3F04FA65-A8CF-4258-9A3B-29A1017601BA}" dt="2021-05-01T21:42:39.663" v="0" actId="207"/>
          <ac:spMkLst>
            <pc:docMk/>
            <pc:sldMk cId="3872783262" sldId="256"/>
            <ac:spMk id="3" creationId="{42590AF0-FC87-4F3B-A62E-B1B0FC3B46E4}"/>
          </ac:spMkLst>
        </pc:spChg>
        <pc:picChg chg="mod">
          <ac:chgData name="Kay Sauter" userId="38d24d315bc5edcd" providerId="LiveId" clId="{3F04FA65-A8CF-4258-9A3B-29A1017601BA}" dt="2021-05-03T08:09:50.409" v="1224" actId="1076"/>
          <ac:picMkLst>
            <pc:docMk/>
            <pc:sldMk cId="3872783262" sldId="256"/>
            <ac:picMk id="4" creationId="{0CA11A64-59DC-462D-BDD6-59AF2CF1E390}"/>
          </ac:picMkLst>
        </pc:picChg>
      </pc:sldChg>
      <pc:sldChg chg="modSp mod ord">
        <pc:chgData name="Kay Sauter" userId="38d24d315bc5edcd" providerId="LiveId" clId="{3F04FA65-A8CF-4258-9A3B-29A1017601BA}" dt="2021-05-03T08:10:12.881" v="1231" actId="20577"/>
        <pc:sldMkLst>
          <pc:docMk/>
          <pc:sldMk cId="3830737248" sldId="264"/>
        </pc:sldMkLst>
        <pc:spChg chg="mod">
          <ac:chgData name="Kay Sauter" userId="38d24d315bc5edcd" providerId="LiveId" clId="{3F04FA65-A8CF-4258-9A3B-29A1017601BA}" dt="2021-05-02T18:40:51.236" v="1087" actId="404"/>
          <ac:spMkLst>
            <pc:docMk/>
            <pc:sldMk cId="3830737248" sldId="264"/>
            <ac:spMk id="2" creationId="{AA0C43FA-DCE4-4388-A219-8050D31D8B1D}"/>
          </ac:spMkLst>
        </pc:spChg>
        <pc:spChg chg="mod">
          <ac:chgData name="Kay Sauter" userId="38d24d315bc5edcd" providerId="LiveId" clId="{3F04FA65-A8CF-4258-9A3B-29A1017601BA}" dt="2021-05-03T08:10:12.881" v="1231" actId="20577"/>
          <ac:spMkLst>
            <pc:docMk/>
            <pc:sldMk cId="3830737248" sldId="264"/>
            <ac:spMk id="3" creationId="{72E19C7D-C15C-44BE-9FB5-0475DF8AFE5B}"/>
          </ac:spMkLst>
        </pc:spChg>
      </pc:sldChg>
      <pc:sldChg chg="addSp delSp modSp new mod ord">
        <pc:chgData name="Kay Sauter" userId="38d24d315bc5edcd" providerId="LiveId" clId="{3F04FA65-A8CF-4258-9A3B-29A1017601BA}" dt="2021-05-01T22:20:48.536" v="592" actId="6549"/>
        <pc:sldMkLst>
          <pc:docMk/>
          <pc:sldMk cId="1730886718" sldId="265"/>
        </pc:sldMkLst>
        <pc:spChg chg="mod">
          <ac:chgData name="Kay Sauter" userId="38d24d315bc5edcd" providerId="LiveId" clId="{3F04FA65-A8CF-4258-9A3B-29A1017601BA}" dt="2021-05-01T22:19:35.327" v="585" actId="20577"/>
          <ac:spMkLst>
            <pc:docMk/>
            <pc:sldMk cId="1730886718" sldId="265"/>
            <ac:spMk id="2" creationId="{AE5674AE-FC5E-453F-B020-A7AD80E86748}"/>
          </ac:spMkLst>
        </pc:spChg>
        <pc:spChg chg="mod">
          <ac:chgData name="Kay Sauter" userId="38d24d315bc5edcd" providerId="LiveId" clId="{3F04FA65-A8CF-4258-9A3B-29A1017601BA}" dt="2021-05-01T22:20:48.536" v="592" actId="6549"/>
          <ac:spMkLst>
            <pc:docMk/>
            <pc:sldMk cId="1730886718" sldId="265"/>
            <ac:spMk id="3" creationId="{6B558DFF-0BC2-41DA-B8A3-90699DC1DAE9}"/>
          </ac:spMkLst>
        </pc:spChg>
        <pc:spChg chg="mod">
          <ac:chgData name="Kay Sauter" userId="38d24d315bc5edcd" providerId="LiveId" clId="{3F04FA65-A8CF-4258-9A3B-29A1017601BA}" dt="2021-05-01T22:00:17.071" v="179" actId="207"/>
          <ac:spMkLst>
            <pc:docMk/>
            <pc:sldMk cId="1730886718" sldId="265"/>
            <ac:spMk id="7" creationId="{66574A90-6141-4DE5-8F5B-4974052E4DD8}"/>
          </ac:spMkLst>
        </pc:spChg>
        <pc:spChg chg="mod">
          <ac:chgData name="Kay Sauter" userId="38d24d315bc5edcd" providerId="LiveId" clId="{3F04FA65-A8CF-4258-9A3B-29A1017601BA}" dt="2021-05-01T22:00:17.071" v="179" actId="207"/>
          <ac:spMkLst>
            <pc:docMk/>
            <pc:sldMk cId="1730886718" sldId="265"/>
            <ac:spMk id="8" creationId="{F947503A-0439-4BEE-A623-4B6204642FDC}"/>
          </ac:spMkLst>
        </pc:spChg>
        <pc:spChg chg="mod">
          <ac:chgData name="Kay Sauter" userId="38d24d315bc5edcd" providerId="LiveId" clId="{3F04FA65-A8CF-4258-9A3B-29A1017601BA}" dt="2021-05-01T22:03:56.678" v="191"/>
          <ac:spMkLst>
            <pc:docMk/>
            <pc:sldMk cId="1730886718" sldId="265"/>
            <ac:spMk id="12" creationId="{26CA2650-CBB5-4494-AE99-00766828C9C1}"/>
          </ac:spMkLst>
        </pc:spChg>
        <pc:spChg chg="mod">
          <ac:chgData name="Kay Sauter" userId="38d24d315bc5edcd" providerId="LiveId" clId="{3F04FA65-A8CF-4258-9A3B-29A1017601BA}" dt="2021-05-01T22:03:56.678" v="191"/>
          <ac:spMkLst>
            <pc:docMk/>
            <pc:sldMk cId="1730886718" sldId="265"/>
            <ac:spMk id="13" creationId="{F5A8336F-820C-434C-BB7B-F99ECC022699}"/>
          </ac:spMkLst>
        </pc:spChg>
        <pc:spChg chg="mod">
          <ac:chgData name="Kay Sauter" userId="38d24d315bc5edcd" providerId="LiveId" clId="{3F04FA65-A8CF-4258-9A3B-29A1017601BA}" dt="2021-05-01T22:05:07.091" v="197" actId="208"/>
          <ac:spMkLst>
            <pc:docMk/>
            <pc:sldMk cId="1730886718" sldId="265"/>
            <ac:spMk id="15" creationId="{0F9EF31D-A654-4C9B-8113-6FB69038B798}"/>
          </ac:spMkLst>
        </pc:spChg>
        <pc:spChg chg="mod">
          <ac:chgData name="Kay Sauter" userId="38d24d315bc5edcd" providerId="LiveId" clId="{3F04FA65-A8CF-4258-9A3B-29A1017601BA}" dt="2021-05-01T22:05:23.074" v="198" actId="207"/>
          <ac:spMkLst>
            <pc:docMk/>
            <pc:sldMk cId="1730886718" sldId="265"/>
            <ac:spMk id="16" creationId="{97EDD375-AFEE-472A-8E64-043F3BB8E7B5}"/>
          </ac:spMkLst>
        </pc:spChg>
        <pc:spChg chg="mod">
          <ac:chgData name="Kay Sauter" userId="38d24d315bc5edcd" providerId="LiveId" clId="{3F04FA65-A8CF-4258-9A3B-29A1017601BA}" dt="2021-05-01T22:06:27.904" v="201"/>
          <ac:spMkLst>
            <pc:docMk/>
            <pc:sldMk cId="1730886718" sldId="265"/>
            <ac:spMk id="18" creationId="{EFB06F6D-79AD-46B4-A138-467C26D9EE86}"/>
          </ac:spMkLst>
        </pc:spChg>
        <pc:spChg chg="mod">
          <ac:chgData name="Kay Sauter" userId="38d24d315bc5edcd" providerId="LiveId" clId="{3F04FA65-A8CF-4258-9A3B-29A1017601BA}" dt="2021-05-01T22:07:01.145" v="204" actId="207"/>
          <ac:spMkLst>
            <pc:docMk/>
            <pc:sldMk cId="1730886718" sldId="265"/>
            <ac:spMk id="19" creationId="{9B78081D-AD50-4361-ACA3-A91B881E1840}"/>
          </ac:spMkLst>
        </pc:spChg>
        <pc:spChg chg="mod">
          <ac:chgData name="Kay Sauter" userId="38d24d315bc5edcd" providerId="LiveId" clId="{3F04FA65-A8CF-4258-9A3B-29A1017601BA}" dt="2021-05-01T22:08:56.654" v="212"/>
          <ac:spMkLst>
            <pc:docMk/>
            <pc:sldMk cId="1730886718" sldId="265"/>
            <ac:spMk id="21" creationId="{3C190CFF-A467-4AA4-B10B-3D281317FE54}"/>
          </ac:spMkLst>
        </pc:spChg>
        <pc:spChg chg="mod">
          <ac:chgData name="Kay Sauter" userId="38d24d315bc5edcd" providerId="LiveId" clId="{3F04FA65-A8CF-4258-9A3B-29A1017601BA}" dt="2021-05-01T22:11:18.874" v="220" actId="207"/>
          <ac:spMkLst>
            <pc:docMk/>
            <pc:sldMk cId="1730886718" sldId="265"/>
            <ac:spMk id="22" creationId="{422322FB-81CA-4B90-9296-4808316DE78E}"/>
          </ac:spMkLst>
        </pc:spChg>
        <pc:spChg chg="mod">
          <ac:chgData name="Kay Sauter" userId="38d24d315bc5edcd" providerId="LiveId" clId="{3F04FA65-A8CF-4258-9A3B-29A1017601BA}" dt="2021-05-01T22:20:08.075" v="586"/>
          <ac:spMkLst>
            <pc:docMk/>
            <pc:sldMk cId="1730886718" sldId="265"/>
            <ac:spMk id="24" creationId="{6E56D696-0453-4967-BBDF-4F839F566986}"/>
          </ac:spMkLst>
        </pc:spChg>
        <pc:spChg chg="mod">
          <ac:chgData name="Kay Sauter" userId="38d24d315bc5edcd" providerId="LiveId" clId="{3F04FA65-A8CF-4258-9A3B-29A1017601BA}" dt="2021-05-01T22:20:20.281" v="588" actId="207"/>
          <ac:spMkLst>
            <pc:docMk/>
            <pc:sldMk cId="1730886718" sldId="265"/>
            <ac:spMk id="25" creationId="{59345E70-E41F-43DD-A073-BC435EEE760D}"/>
          </ac:spMkLst>
        </pc:spChg>
        <pc:grpChg chg="add del mod">
          <ac:chgData name="Kay Sauter" userId="38d24d315bc5edcd" providerId="LiveId" clId="{3F04FA65-A8CF-4258-9A3B-29A1017601BA}" dt="2021-05-01T22:01:55.833" v="182" actId="478"/>
          <ac:grpSpMkLst>
            <pc:docMk/>
            <pc:sldMk cId="1730886718" sldId="265"/>
            <ac:grpSpMk id="6" creationId="{72731911-B598-4F62-BC46-725727CB2620}"/>
          </ac:grpSpMkLst>
        </pc:grpChg>
        <pc:grpChg chg="add del mod">
          <ac:chgData name="Kay Sauter" userId="38d24d315bc5edcd" providerId="LiveId" clId="{3F04FA65-A8CF-4258-9A3B-29A1017601BA}" dt="2021-05-01T22:04:33.170" v="193" actId="478"/>
          <ac:grpSpMkLst>
            <pc:docMk/>
            <pc:sldMk cId="1730886718" sldId="265"/>
            <ac:grpSpMk id="11" creationId="{593C0940-1560-4A1B-8E88-4E5644BF73D4}"/>
          </ac:grpSpMkLst>
        </pc:grpChg>
        <pc:grpChg chg="add mod">
          <ac:chgData name="Kay Sauter" userId="38d24d315bc5edcd" providerId="LiveId" clId="{3F04FA65-A8CF-4258-9A3B-29A1017601BA}" dt="2021-05-01T22:07:22.940" v="206" actId="1076"/>
          <ac:grpSpMkLst>
            <pc:docMk/>
            <pc:sldMk cId="1730886718" sldId="265"/>
            <ac:grpSpMk id="14" creationId="{641B333E-AAC9-4672-A152-66BBD2F3A9F3}"/>
          </ac:grpSpMkLst>
        </pc:grpChg>
        <pc:grpChg chg="add mod">
          <ac:chgData name="Kay Sauter" userId="38d24d315bc5edcd" providerId="LiveId" clId="{3F04FA65-A8CF-4258-9A3B-29A1017601BA}" dt="2021-05-01T22:07:25.022" v="207" actId="1076"/>
          <ac:grpSpMkLst>
            <pc:docMk/>
            <pc:sldMk cId="1730886718" sldId="265"/>
            <ac:grpSpMk id="17" creationId="{DB2DD9C5-B283-4F66-8919-B51B471D36FB}"/>
          </ac:grpSpMkLst>
        </pc:grpChg>
        <pc:grpChg chg="add mod">
          <ac:chgData name="Kay Sauter" userId="38d24d315bc5edcd" providerId="LiveId" clId="{3F04FA65-A8CF-4258-9A3B-29A1017601BA}" dt="2021-05-01T22:12:17.273" v="224" actId="1076"/>
          <ac:grpSpMkLst>
            <pc:docMk/>
            <pc:sldMk cId="1730886718" sldId="265"/>
            <ac:grpSpMk id="20" creationId="{300F2F89-9C82-4981-97C2-62DCAB8EB680}"/>
          </ac:grpSpMkLst>
        </pc:grpChg>
        <pc:grpChg chg="add mod">
          <ac:chgData name="Kay Sauter" userId="38d24d315bc5edcd" providerId="LiveId" clId="{3F04FA65-A8CF-4258-9A3B-29A1017601BA}" dt="2021-05-01T22:20:11.439" v="587" actId="1076"/>
          <ac:grpSpMkLst>
            <pc:docMk/>
            <pc:sldMk cId="1730886718" sldId="265"/>
            <ac:grpSpMk id="23" creationId="{BC69ED04-8AC0-4837-A943-30C74A1B9CCB}"/>
          </ac:grpSpMkLst>
        </pc:grpChg>
        <pc:picChg chg="add del mod">
          <ac:chgData name="Kay Sauter" userId="38d24d315bc5edcd" providerId="LiveId" clId="{3F04FA65-A8CF-4258-9A3B-29A1017601BA}" dt="2021-05-01T22:19:13.774" v="541" actId="478"/>
          <ac:picMkLst>
            <pc:docMk/>
            <pc:sldMk cId="1730886718" sldId="265"/>
            <ac:picMk id="5" creationId="{70DF8231-2244-4CE4-9BE5-B7AF411EDAF2}"/>
          </ac:picMkLst>
        </pc:picChg>
        <pc:picChg chg="add del mod">
          <ac:chgData name="Kay Sauter" userId="38d24d315bc5edcd" providerId="LiveId" clId="{3F04FA65-A8CF-4258-9A3B-29A1017601BA}" dt="2021-05-01T22:02:09.765" v="190"/>
          <ac:picMkLst>
            <pc:docMk/>
            <pc:sldMk cId="1730886718" sldId="265"/>
            <ac:picMk id="10" creationId="{01846F6C-66B7-4129-A821-13885FFA7D51}"/>
          </ac:picMkLst>
        </pc:picChg>
      </pc:sldChg>
      <pc:sldChg chg="addSp delSp modSp add mod ord">
        <pc:chgData name="Kay Sauter" userId="38d24d315bc5edcd" providerId="LiveId" clId="{3F04FA65-A8CF-4258-9A3B-29A1017601BA}" dt="2021-05-01T22:34:41.990" v="662"/>
        <pc:sldMkLst>
          <pc:docMk/>
          <pc:sldMk cId="1742804045" sldId="266"/>
        </pc:sldMkLst>
        <pc:spChg chg="mod">
          <ac:chgData name="Kay Sauter" userId="38d24d315bc5edcd" providerId="LiveId" clId="{3F04FA65-A8CF-4258-9A3B-29A1017601BA}" dt="2021-05-01T22:19:06.233" v="540" actId="20577"/>
          <ac:spMkLst>
            <pc:docMk/>
            <pc:sldMk cId="1742804045" sldId="266"/>
            <ac:spMk id="3" creationId="{6B558DFF-0BC2-41DA-B8A3-90699DC1DAE9}"/>
          </ac:spMkLst>
        </pc:spChg>
        <pc:grpChg chg="add del">
          <ac:chgData name="Kay Sauter" userId="38d24d315bc5edcd" providerId="LiveId" clId="{3F04FA65-A8CF-4258-9A3B-29A1017601BA}" dt="2021-05-01T22:13:35.383" v="274" actId="478"/>
          <ac:grpSpMkLst>
            <pc:docMk/>
            <pc:sldMk cId="1742804045" sldId="266"/>
            <ac:grpSpMk id="14" creationId="{641B333E-AAC9-4672-A152-66BBD2F3A9F3}"/>
          </ac:grpSpMkLst>
        </pc:grpChg>
        <pc:grpChg chg="add del">
          <ac:chgData name="Kay Sauter" userId="38d24d315bc5edcd" providerId="LiveId" clId="{3F04FA65-A8CF-4258-9A3B-29A1017601BA}" dt="2021-05-01T22:13:35.983" v="275" actId="478"/>
          <ac:grpSpMkLst>
            <pc:docMk/>
            <pc:sldMk cId="1742804045" sldId="266"/>
            <ac:grpSpMk id="17" creationId="{DB2DD9C5-B283-4F66-8919-B51B471D36FB}"/>
          </ac:grpSpMkLst>
        </pc:grpChg>
        <pc:grpChg chg="add del">
          <ac:chgData name="Kay Sauter" userId="38d24d315bc5edcd" providerId="LiveId" clId="{3F04FA65-A8CF-4258-9A3B-29A1017601BA}" dt="2021-05-01T22:13:36.614" v="276" actId="478"/>
          <ac:grpSpMkLst>
            <pc:docMk/>
            <pc:sldMk cId="1742804045" sldId="266"/>
            <ac:grpSpMk id="20" creationId="{300F2F89-9C82-4981-97C2-62DCAB8EB680}"/>
          </ac:grpSpMkLst>
        </pc:grpChg>
      </pc:sldChg>
      <pc:sldChg chg="modSp add mod">
        <pc:chgData name="Kay Sauter" userId="38d24d315bc5edcd" providerId="LiveId" clId="{3F04FA65-A8CF-4258-9A3B-29A1017601BA}" dt="2021-05-01T22:45:01.184" v="954" actId="20577"/>
        <pc:sldMkLst>
          <pc:docMk/>
          <pc:sldMk cId="2310515271" sldId="267"/>
        </pc:sldMkLst>
        <pc:spChg chg="mod">
          <ac:chgData name="Kay Sauter" userId="38d24d315bc5edcd" providerId="LiveId" clId="{3F04FA65-A8CF-4258-9A3B-29A1017601BA}" dt="2021-05-01T22:45:01.184" v="954" actId="20577"/>
          <ac:spMkLst>
            <pc:docMk/>
            <pc:sldMk cId="2310515271" sldId="267"/>
            <ac:spMk id="2" creationId="{AA0C43FA-DCE4-4388-A219-8050D31D8B1D}"/>
          </ac:spMkLst>
        </pc:spChg>
      </pc:sldChg>
      <pc:sldChg chg="addSp delSp modSp add mod">
        <pc:chgData name="Kay Sauter" userId="38d24d315bc5edcd" providerId="LiveId" clId="{3F04FA65-A8CF-4258-9A3B-29A1017601BA}" dt="2021-05-02T19:53:02.667" v="1206" actId="1076"/>
        <pc:sldMkLst>
          <pc:docMk/>
          <pc:sldMk cId="3971715678" sldId="268"/>
        </pc:sldMkLst>
        <pc:spChg chg="del mod">
          <ac:chgData name="Kay Sauter" userId="38d24d315bc5edcd" providerId="LiveId" clId="{3F04FA65-A8CF-4258-9A3B-29A1017601BA}" dt="2021-05-02T19:45:30.593" v="1197" actId="478"/>
          <ac:spMkLst>
            <pc:docMk/>
            <pc:sldMk cId="3971715678" sldId="268"/>
            <ac:spMk id="2" creationId="{AA0C43FA-DCE4-4388-A219-8050D31D8B1D}"/>
          </ac:spMkLst>
        </pc:spChg>
        <pc:spChg chg="del">
          <ac:chgData name="Kay Sauter" userId="38d24d315bc5edcd" providerId="LiveId" clId="{3F04FA65-A8CF-4258-9A3B-29A1017601BA}" dt="2021-05-02T19:30:46.674" v="1177"/>
          <ac:spMkLst>
            <pc:docMk/>
            <pc:sldMk cId="3971715678" sldId="268"/>
            <ac:spMk id="3" creationId="{72E19C7D-C15C-44BE-9FB5-0475DF8AFE5B}"/>
          </ac:spMkLst>
        </pc:spChg>
        <pc:spChg chg="add del mod">
          <ac:chgData name="Kay Sauter" userId="38d24d315bc5edcd" providerId="LiveId" clId="{3F04FA65-A8CF-4258-9A3B-29A1017601BA}" dt="2021-05-02T19:45:00.888" v="1183"/>
          <ac:spMkLst>
            <pc:docMk/>
            <pc:sldMk cId="3971715678" sldId="268"/>
            <ac:spMk id="7" creationId="{A26B3F5B-4322-4F9D-BC6B-DD211DB81934}"/>
          </ac:spMkLst>
        </pc:spChg>
        <pc:spChg chg="add del mod">
          <ac:chgData name="Kay Sauter" userId="38d24d315bc5edcd" providerId="LiveId" clId="{3F04FA65-A8CF-4258-9A3B-29A1017601BA}" dt="2021-05-02T19:52:25.112" v="1201" actId="478"/>
          <ac:spMkLst>
            <pc:docMk/>
            <pc:sldMk cId="3971715678" sldId="268"/>
            <ac:spMk id="11" creationId="{BC5E2798-E996-4678-AA55-2C9F8C47EACE}"/>
          </ac:spMkLst>
        </pc:spChg>
        <pc:spChg chg="add del mod">
          <ac:chgData name="Kay Sauter" userId="38d24d315bc5edcd" providerId="LiveId" clId="{3F04FA65-A8CF-4258-9A3B-29A1017601BA}" dt="2021-05-02T19:52:29.553" v="1202" actId="478"/>
          <ac:spMkLst>
            <pc:docMk/>
            <pc:sldMk cId="3971715678" sldId="268"/>
            <ac:spMk id="13" creationId="{7080B4AB-E527-42CE-9E49-17CBC8037D02}"/>
          </ac:spMkLst>
        </pc:spChg>
        <pc:picChg chg="add del mod">
          <ac:chgData name="Kay Sauter" userId="38d24d315bc5edcd" providerId="LiveId" clId="{3F04FA65-A8CF-4258-9A3B-29A1017601BA}" dt="2021-05-02T19:31:02.907" v="1182" actId="478"/>
          <ac:picMkLst>
            <pc:docMk/>
            <pc:sldMk cId="3971715678" sldId="268"/>
            <ac:picMk id="5" creationId="{EEAD34C4-EB36-456B-9A22-289514EC84C6}"/>
          </ac:picMkLst>
        </pc:picChg>
        <pc:picChg chg="add del mod">
          <ac:chgData name="Kay Sauter" userId="38d24d315bc5edcd" providerId="LiveId" clId="{3F04FA65-A8CF-4258-9A3B-29A1017601BA}" dt="2021-05-02T19:52:20.558" v="1200" actId="478"/>
          <ac:picMkLst>
            <pc:docMk/>
            <pc:sldMk cId="3971715678" sldId="268"/>
            <ac:picMk id="9" creationId="{C0F367DC-8168-4CFE-A2DE-19E446819337}"/>
          </ac:picMkLst>
        </pc:picChg>
        <pc:picChg chg="add mod">
          <ac:chgData name="Kay Sauter" userId="38d24d315bc5edcd" providerId="LiveId" clId="{3F04FA65-A8CF-4258-9A3B-29A1017601BA}" dt="2021-05-02T19:53:02.667" v="1206" actId="1076"/>
          <ac:picMkLst>
            <pc:docMk/>
            <pc:sldMk cId="3971715678" sldId="268"/>
            <ac:picMk id="15" creationId="{278EDA36-D08E-43E0-AA9C-321E8CCB8BBB}"/>
          </ac:picMkLst>
        </pc:picChg>
      </pc:sldChg>
      <pc:sldChg chg="modSp add mod">
        <pc:chgData name="Kay Sauter" userId="38d24d315bc5edcd" providerId="LiveId" clId="{3F04FA65-A8CF-4258-9A3B-29A1017601BA}" dt="2021-05-01T22:37:03.786" v="818" actId="20577"/>
        <pc:sldMkLst>
          <pc:docMk/>
          <pc:sldMk cId="269110446" sldId="269"/>
        </pc:sldMkLst>
        <pc:spChg chg="mod">
          <ac:chgData name="Kay Sauter" userId="38d24d315bc5edcd" providerId="LiveId" clId="{3F04FA65-A8CF-4258-9A3B-29A1017601BA}" dt="2021-05-01T22:37:03.786" v="818" actId="20577"/>
          <ac:spMkLst>
            <pc:docMk/>
            <pc:sldMk cId="269110446" sldId="269"/>
            <ac:spMk id="2" creationId="{AA0C43FA-DCE4-4388-A219-8050D31D8B1D}"/>
          </ac:spMkLst>
        </pc:spChg>
      </pc:sldChg>
      <pc:sldChg chg="modSp add mod">
        <pc:chgData name="Kay Sauter" userId="38d24d315bc5edcd" providerId="LiveId" clId="{3F04FA65-A8CF-4258-9A3B-29A1017601BA}" dt="2021-05-01T22:37:16.674" v="834" actId="20577"/>
        <pc:sldMkLst>
          <pc:docMk/>
          <pc:sldMk cId="2942452494" sldId="270"/>
        </pc:sldMkLst>
        <pc:spChg chg="mod">
          <ac:chgData name="Kay Sauter" userId="38d24d315bc5edcd" providerId="LiveId" clId="{3F04FA65-A8CF-4258-9A3B-29A1017601BA}" dt="2021-05-01T22:37:16.674" v="834" actId="20577"/>
          <ac:spMkLst>
            <pc:docMk/>
            <pc:sldMk cId="2942452494" sldId="270"/>
            <ac:spMk id="2" creationId="{AA0C43FA-DCE4-4388-A219-8050D31D8B1D}"/>
          </ac:spMkLst>
        </pc:spChg>
      </pc:sldChg>
      <pc:sldChg chg="modSp add mod">
        <pc:chgData name="Kay Sauter" userId="38d24d315bc5edcd" providerId="LiveId" clId="{3F04FA65-A8CF-4258-9A3B-29A1017601BA}" dt="2021-05-01T22:37:27.993" v="843" actId="20577"/>
        <pc:sldMkLst>
          <pc:docMk/>
          <pc:sldMk cId="564814390" sldId="271"/>
        </pc:sldMkLst>
        <pc:spChg chg="mod">
          <ac:chgData name="Kay Sauter" userId="38d24d315bc5edcd" providerId="LiveId" clId="{3F04FA65-A8CF-4258-9A3B-29A1017601BA}" dt="2021-05-01T22:37:27.993" v="843" actId="20577"/>
          <ac:spMkLst>
            <pc:docMk/>
            <pc:sldMk cId="564814390" sldId="271"/>
            <ac:spMk id="2" creationId="{AA0C43FA-DCE4-4388-A219-8050D31D8B1D}"/>
          </ac:spMkLst>
        </pc:spChg>
      </pc:sldChg>
      <pc:sldChg chg="modSp add mod">
        <pc:chgData name="Kay Sauter" userId="38d24d315bc5edcd" providerId="LiveId" clId="{3F04FA65-A8CF-4258-9A3B-29A1017601BA}" dt="2021-05-01T22:38:17.195" v="886" actId="20577"/>
        <pc:sldMkLst>
          <pc:docMk/>
          <pc:sldMk cId="1841616503" sldId="272"/>
        </pc:sldMkLst>
        <pc:spChg chg="mod">
          <ac:chgData name="Kay Sauter" userId="38d24d315bc5edcd" providerId="LiveId" clId="{3F04FA65-A8CF-4258-9A3B-29A1017601BA}" dt="2021-05-01T22:38:17.195" v="886" actId="20577"/>
          <ac:spMkLst>
            <pc:docMk/>
            <pc:sldMk cId="1841616503" sldId="272"/>
            <ac:spMk id="2" creationId="{AA0C43FA-DCE4-4388-A219-8050D31D8B1D}"/>
          </ac:spMkLst>
        </pc:spChg>
      </pc:sldChg>
      <pc:sldChg chg="modSp add mod">
        <pc:chgData name="Kay Sauter" userId="38d24d315bc5edcd" providerId="LiveId" clId="{3F04FA65-A8CF-4258-9A3B-29A1017601BA}" dt="2021-05-01T22:44:26.714" v="910" actId="20577"/>
        <pc:sldMkLst>
          <pc:docMk/>
          <pc:sldMk cId="2457709885" sldId="273"/>
        </pc:sldMkLst>
        <pc:spChg chg="mod">
          <ac:chgData name="Kay Sauter" userId="38d24d315bc5edcd" providerId="LiveId" clId="{3F04FA65-A8CF-4258-9A3B-29A1017601BA}" dt="2021-05-01T22:44:26.714" v="910" actId="20577"/>
          <ac:spMkLst>
            <pc:docMk/>
            <pc:sldMk cId="2457709885" sldId="273"/>
            <ac:spMk id="2" creationId="{AA0C43FA-DCE4-4388-A219-8050D31D8B1D}"/>
          </ac:spMkLst>
        </pc:spChg>
      </pc:sldChg>
      <pc:sldChg chg="modSp add mod">
        <pc:chgData name="Kay Sauter" userId="38d24d315bc5edcd" providerId="LiveId" clId="{3F04FA65-A8CF-4258-9A3B-29A1017601BA}" dt="2021-05-01T22:44:40.416" v="929" actId="20577"/>
        <pc:sldMkLst>
          <pc:docMk/>
          <pc:sldMk cId="2782014339" sldId="274"/>
        </pc:sldMkLst>
        <pc:spChg chg="mod">
          <ac:chgData name="Kay Sauter" userId="38d24d315bc5edcd" providerId="LiveId" clId="{3F04FA65-A8CF-4258-9A3B-29A1017601BA}" dt="2021-05-01T22:44:40.416" v="929" actId="20577"/>
          <ac:spMkLst>
            <pc:docMk/>
            <pc:sldMk cId="2782014339" sldId="274"/>
            <ac:spMk id="2" creationId="{AA0C43FA-DCE4-4388-A219-8050D31D8B1D}"/>
          </ac:spMkLst>
        </pc:spChg>
      </pc:sldChg>
      <pc:sldChg chg="delSp add mod">
        <pc:chgData name="Kay Sauter" userId="38d24d315bc5edcd" providerId="LiveId" clId="{3F04FA65-A8CF-4258-9A3B-29A1017601BA}" dt="2021-05-02T19:54:40.883" v="1208" actId="478"/>
        <pc:sldMkLst>
          <pc:docMk/>
          <pc:sldMk cId="597635091" sldId="275"/>
        </pc:sldMkLst>
        <pc:picChg chg="del">
          <ac:chgData name="Kay Sauter" userId="38d24d315bc5edcd" providerId="LiveId" clId="{3F04FA65-A8CF-4258-9A3B-29A1017601BA}" dt="2021-05-02T19:54:40.883" v="1208" actId="478"/>
          <ac:picMkLst>
            <pc:docMk/>
            <pc:sldMk cId="597635091" sldId="275"/>
            <ac:picMk id="15" creationId="{278EDA36-D08E-43E0-AA9C-321E8CCB8BBB}"/>
          </ac:picMkLst>
        </pc:picChg>
      </pc:sldChg>
      <pc:sldChg chg="addSp delSp modSp add mod ord setBg setClrOvrMap">
        <pc:chgData name="Kay Sauter" userId="38d24d315bc5edcd" providerId="LiveId" clId="{3F04FA65-A8CF-4258-9A3B-29A1017601BA}" dt="2021-05-02T19:55:35.902" v="1222"/>
        <pc:sldMkLst>
          <pc:docMk/>
          <pc:sldMk cId="380542693" sldId="276"/>
        </pc:sldMkLst>
        <pc:spChg chg="add del">
          <ac:chgData name="Kay Sauter" userId="38d24d315bc5edcd" providerId="LiveId" clId="{3F04FA65-A8CF-4258-9A3B-29A1017601BA}" dt="2021-05-02T19:55:09.291" v="1215" actId="26606"/>
          <ac:spMkLst>
            <pc:docMk/>
            <pc:sldMk cId="380542693" sldId="276"/>
            <ac:spMk id="8" creationId="{0E99ED6D-365F-4CAE-942F-ECA78F74BD7F}"/>
          </ac:spMkLst>
        </pc:spChg>
        <pc:spChg chg="add del">
          <ac:chgData name="Kay Sauter" userId="38d24d315bc5edcd" providerId="LiveId" clId="{3F04FA65-A8CF-4258-9A3B-29A1017601BA}" dt="2021-05-02T19:55:09.291" v="1215" actId="26606"/>
          <ac:spMkLst>
            <pc:docMk/>
            <pc:sldMk cId="380542693" sldId="276"/>
            <ac:spMk id="10" creationId="{CD0FF873-0D97-4AE7-A97E-539910376DCF}"/>
          </ac:spMkLst>
        </pc:spChg>
        <pc:spChg chg="add del">
          <ac:chgData name="Kay Sauter" userId="38d24d315bc5edcd" providerId="LiveId" clId="{3F04FA65-A8CF-4258-9A3B-29A1017601BA}" dt="2021-05-02T19:55:12.308" v="1217" actId="26606"/>
          <ac:spMkLst>
            <pc:docMk/>
            <pc:sldMk cId="380542693" sldId="276"/>
            <ac:spMk id="12" creationId="{4765FFFB-1163-4DA7-83B0-B8677ABBC6FF}"/>
          </ac:spMkLst>
        </pc:spChg>
        <pc:spChg chg="add del">
          <ac:chgData name="Kay Sauter" userId="38d24d315bc5edcd" providerId="LiveId" clId="{3F04FA65-A8CF-4258-9A3B-29A1017601BA}" dt="2021-05-02T19:55:12.308" v="1217" actId="26606"/>
          <ac:spMkLst>
            <pc:docMk/>
            <pc:sldMk cId="380542693" sldId="276"/>
            <ac:spMk id="13" creationId="{0E99ED6D-365F-4CAE-942F-ECA78F74BD7F}"/>
          </ac:spMkLst>
        </pc:spChg>
        <pc:spChg chg="add del">
          <ac:chgData name="Kay Sauter" userId="38d24d315bc5edcd" providerId="LiveId" clId="{3F04FA65-A8CF-4258-9A3B-29A1017601BA}" dt="2021-05-02T19:55:12.308" v="1217" actId="26606"/>
          <ac:spMkLst>
            <pc:docMk/>
            <pc:sldMk cId="380542693" sldId="276"/>
            <ac:spMk id="14" creationId="{EC117A05-2F4F-4370-A926-6191A5C3DCD1}"/>
          </ac:spMkLst>
        </pc:spChg>
        <pc:spChg chg="add del">
          <ac:chgData name="Kay Sauter" userId="38d24d315bc5edcd" providerId="LiveId" clId="{3F04FA65-A8CF-4258-9A3B-29A1017601BA}" dt="2021-05-02T19:55:12.308" v="1217" actId="26606"/>
          <ac:spMkLst>
            <pc:docMk/>
            <pc:sldMk cId="380542693" sldId="276"/>
            <ac:spMk id="16" creationId="{9B0F74F9-E373-4883-A533-C80C53DE6DE0}"/>
          </ac:spMkLst>
        </pc:spChg>
        <pc:picChg chg="add mod">
          <ac:chgData name="Kay Sauter" userId="38d24d315bc5edcd" providerId="LiveId" clId="{3F04FA65-A8CF-4258-9A3B-29A1017601BA}" dt="2021-05-02T19:55:24.345" v="1220" actId="1076"/>
          <ac:picMkLst>
            <pc:docMk/>
            <pc:sldMk cId="380542693" sldId="276"/>
            <ac:picMk id="3" creationId="{E49E6A14-2DAA-4FC0-AD12-11AF11639904}"/>
          </ac:picMkLst>
        </pc:picChg>
        <pc:picChg chg="del">
          <ac:chgData name="Kay Sauter" userId="38d24d315bc5edcd" providerId="LiveId" clId="{3F04FA65-A8CF-4258-9A3B-29A1017601BA}" dt="2021-05-02T19:54:52.025" v="1210" actId="478"/>
          <ac:picMkLst>
            <pc:docMk/>
            <pc:sldMk cId="380542693" sldId="276"/>
            <ac:picMk id="15" creationId="{278EDA36-D08E-43E0-AA9C-321E8CCB8BBB}"/>
          </ac:picMkLst>
        </pc:picChg>
      </pc:sldChg>
    </pc:docChg>
  </pc:docChgLst>
  <pc:docChgLst>
    <pc:chgData name="Kay Sauter" userId="38d24d315bc5edcd" providerId="LiveId" clId="{E6C24A85-7635-4E66-8F51-4FF11DC71F50}"/>
    <pc:docChg chg="undo redo custSel addSld delSld modSld sldOrd modMainMaster">
      <pc:chgData name="Kay Sauter" userId="38d24d315bc5edcd" providerId="LiveId" clId="{E6C24A85-7635-4E66-8F51-4FF11DC71F50}" dt="2021-02-27T09:54:22.057" v="5772" actId="20577"/>
      <pc:docMkLst>
        <pc:docMk/>
      </pc:docMkLst>
      <pc:sldChg chg="modSp mod">
        <pc:chgData name="Kay Sauter" userId="38d24d315bc5edcd" providerId="LiveId" clId="{E6C24A85-7635-4E66-8F51-4FF11DC71F50}" dt="2021-02-27T07:09:13.092" v="4795" actId="20577"/>
        <pc:sldMkLst>
          <pc:docMk/>
          <pc:sldMk cId="3872783262" sldId="256"/>
        </pc:sldMkLst>
        <pc:spChg chg="mod">
          <ac:chgData name="Kay Sauter" userId="38d24d315bc5edcd" providerId="LiveId" clId="{E6C24A85-7635-4E66-8F51-4FF11DC71F50}" dt="2021-02-26T12:04:30.060" v="2484" actId="20577"/>
          <ac:spMkLst>
            <pc:docMk/>
            <pc:sldMk cId="3872783262" sldId="256"/>
            <ac:spMk id="2" creationId="{774CF5BF-92ED-4225-A458-8B2A43B08501}"/>
          </ac:spMkLst>
        </pc:spChg>
        <pc:spChg chg="mod">
          <ac:chgData name="Kay Sauter" userId="38d24d315bc5edcd" providerId="LiveId" clId="{E6C24A85-7635-4E66-8F51-4FF11DC71F50}" dt="2021-02-27T07:09:13.092" v="4795" actId="20577"/>
          <ac:spMkLst>
            <pc:docMk/>
            <pc:sldMk cId="3872783262" sldId="256"/>
            <ac:spMk id="3" creationId="{42590AF0-FC87-4F3B-A62E-B1B0FC3B46E4}"/>
          </ac:spMkLst>
        </pc:spChg>
      </pc:sldChg>
      <pc:sldChg chg="modSp new del mod">
        <pc:chgData name="Kay Sauter" userId="38d24d315bc5edcd" providerId="LiveId" clId="{E6C24A85-7635-4E66-8F51-4FF11DC71F50}" dt="2021-02-25T20:08:12.174" v="41" actId="680"/>
        <pc:sldMkLst>
          <pc:docMk/>
          <pc:sldMk cId="2795004762" sldId="257"/>
        </pc:sldMkLst>
        <pc:spChg chg="mod">
          <ac:chgData name="Kay Sauter" userId="38d24d315bc5edcd" providerId="LiveId" clId="{E6C24A85-7635-4E66-8F51-4FF11DC71F50}" dt="2021-02-25T20:08:11.689" v="40" actId="20577"/>
          <ac:spMkLst>
            <pc:docMk/>
            <pc:sldMk cId="2795004762" sldId="257"/>
            <ac:spMk id="2" creationId="{0401799F-9BE9-4AB1-B013-A33EF193E6A6}"/>
          </ac:spMkLst>
        </pc:spChg>
      </pc:sldChg>
      <pc:sldChg chg="modSp new mod">
        <pc:chgData name="Kay Sauter" userId="38d24d315bc5edcd" providerId="LiveId" clId="{E6C24A85-7635-4E66-8F51-4FF11DC71F50}" dt="2021-02-27T09:53:54.823" v="5770" actId="20577"/>
        <pc:sldMkLst>
          <pc:docMk/>
          <pc:sldMk cId="2935917742" sldId="257"/>
        </pc:sldMkLst>
        <pc:spChg chg="mod">
          <ac:chgData name="Kay Sauter" userId="38d24d315bc5edcd" providerId="LiveId" clId="{E6C24A85-7635-4E66-8F51-4FF11DC71F50}" dt="2021-02-27T09:01:04.258" v="5452" actId="20577"/>
          <ac:spMkLst>
            <pc:docMk/>
            <pc:sldMk cId="2935917742" sldId="257"/>
            <ac:spMk id="2" creationId="{2E3D79DF-EEF2-4146-A260-0B6B1A5CE917}"/>
          </ac:spMkLst>
        </pc:spChg>
        <pc:spChg chg="mod">
          <ac:chgData name="Kay Sauter" userId="38d24d315bc5edcd" providerId="LiveId" clId="{E6C24A85-7635-4E66-8F51-4FF11DC71F50}" dt="2021-02-27T09:53:54.823" v="5770" actId="20577"/>
          <ac:spMkLst>
            <pc:docMk/>
            <pc:sldMk cId="2935917742" sldId="257"/>
            <ac:spMk id="3" creationId="{76DB78A9-357A-4451-93A7-21A4F6147D48}"/>
          </ac:spMkLst>
        </pc:spChg>
      </pc:sldChg>
      <pc:sldChg chg="modSp new mod">
        <pc:chgData name="Kay Sauter" userId="38d24d315bc5edcd" providerId="LiveId" clId="{E6C24A85-7635-4E66-8F51-4FF11DC71F50}" dt="2021-02-26T21:36:53.719" v="4346" actId="20577"/>
        <pc:sldMkLst>
          <pc:docMk/>
          <pc:sldMk cId="1696094783" sldId="258"/>
        </pc:sldMkLst>
        <pc:spChg chg="mod">
          <ac:chgData name="Kay Sauter" userId="38d24d315bc5edcd" providerId="LiveId" clId="{E6C24A85-7635-4E66-8F51-4FF11DC71F50}" dt="2021-02-25T20:25:34.037" v="1551" actId="20577"/>
          <ac:spMkLst>
            <pc:docMk/>
            <pc:sldMk cId="1696094783" sldId="258"/>
            <ac:spMk id="2" creationId="{A0AD139C-118B-4F4A-AC78-7F4AE30172B3}"/>
          </ac:spMkLst>
        </pc:spChg>
        <pc:spChg chg="mod">
          <ac:chgData name="Kay Sauter" userId="38d24d315bc5edcd" providerId="LiveId" clId="{E6C24A85-7635-4E66-8F51-4FF11DC71F50}" dt="2021-02-26T21:36:53.719" v="4346" actId="20577"/>
          <ac:spMkLst>
            <pc:docMk/>
            <pc:sldMk cId="1696094783" sldId="258"/>
            <ac:spMk id="3" creationId="{DC21E9CB-F619-4747-AA20-73D084B8BBDD}"/>
          </ac:spMkLst>
        </pc:spChg>
      </pc:sldChg>
      <pc:sldChg chg="modSp add del mod">
        <pc:chgData name="Kay Sauter" userId="38d24d315bc5edcd" providerId="LiveId" clId="{E6C24A85-7635-4E66-8F51-4FF11DC71F50}" dt="2021-02-25T20:21:53.347" v="1293" actId="47"/>
        <pc:sldMkLst>
          <pc:docMk/>
          <pc:sldMk cId="2554132446" sldId="259"/>
        </pc:sldMkLst>
        <pc:spChg chg="mod">
          <ac:chgData name="Kay Sauter" userId="38d24d315bc5edcd" providerId="LiveId" clId="{E6C24A85-7635-4E66-8F51-4FF11DC71F50}" dt="2021-02-25T20:20:12.308" v="1282" actId="20577"/>
          <ac:spMkLst>
            <pc:docMk/>
            <pc:sldMk cId="2554132446" sldId="259"/>
            <ac:spMk id="2" creationId="{A0AD139C-118B-4F4A-AC78-7F4AE30172B3}"/>
          </ac:spMkLst>
        </pc:spChg>
        <pc:spChg chg="mod">
          <ac:chgData name="Kay Sauter" userId="38d24d315bc5edcd" providerId="LiveId" clId="{E6C24A85-7635-4E66-8F51-4FF11DC71F50}" dt="2021-02-25T20:20:19.857" v="1286" actId="20577"/>
          <ac:spMkLst>
            <pc:docMk/>
            <pc:sldMk cId="2554132446" sldId="259"/>
            <ac:spMk id="3" creationId="{DC21E9CB-F619-4747-AA20-73D084B8BBDD}"/>
          </ac:spMkLst>
        </pc:spChg>
      </pc:sldChg>
      <pc:sldChg chg="modSp new mod">
        <pc:chgData name="Kay Sauter" userId="38d24d315bc5edcd" providerId="LiveId" clId="{E6C24A85-7635-4E66-8F51-4FF11DC71F50}" dt="2021-02-26T12:56:49.790" v="3486" actId="20577"/>
        <pc:sldMkLst>
          <pc:docMk/>
          <pc:sldMk cId="2592370524" sldId="259"/>
        </pc:sldMkLst>
        <pc:spChg chg="mod">
          <ac:chgData name="Kay Sauter" userId="38d24d315bc5edcd" providerId="LiveId" clId="{E6C24A85-7635-4E66-8F51-4FF11DC71F50}" dt="2021-02-26T12:56:45.526" v="3485" actId="20577"/>
          <ac:spMkLst>
            <pc:docMk/>
            <pc:sldMk cId="2592370524" sldId="259"/>
            <ac:spMk id="2" creationId="{16DB0ADC-4D8C-4644-A01E-45F6C5A9063C}"/>
          </ac:spMkLst>
        </pc:spChg>
        <pc:spChg chg="mod">
          <ac:chgData name="Kay Sauter" userId="38d24d315bc5edcd" providerId="LiveId" clId="{E6C24A85-7635-4E66-8F51-4FF11DC71F50}" dt="2021-02-26T12:56:49.790" v="3486" actId="20577"/>
          <ac:spMkLst>
            <pc:docMk/>
            <pc:sldMk cId="2592370524" sldId="259"/>
            <ac:spMk id="3" creationId="{4794F484-9397-4834-97E6-E371915C38C4}"/>
          </ac:spMkLst>
        </pc:spChg>
      </pc:sldChg>
      <pc:sldChg chg="modSp new del mod">
        <pc:chgData name="Kay Sauter" userId="38d24d315bc5edcd" providerId="LiveId" clId="{E6C24A85-7635-4E66-8F51-4FF11DC71F50}" dt="2021-02-25T20:24:34.150" v="1461" actId="47"/>
        <pc:sldMkLst>
          <pc:docMk/>
          <pc:sldMk cId="4028043456" sldId="259"/>
        </pc:sldMkLst>
        <pc:spChg chg="mod">
          <ac:chgData name="Kay Sauter" userId="38d24d315bc5edcd" providerId="LiveId" clId="{E6C24A85-7635-4E66-8F51-4FF11DC71F50}" dt="2021-02-25T20:22:02.823" v="1305" actId="20577"/>
          <ac:spMkLst>
            <pc:docMk/>
            <pc:sldMk cId="4028043456" sldId="259"/>
            <ac:spMk id="2" creationId="{0403697E-6DC2-4DF3-B5B6-88C9D539DC27}"/>
          </ac:spMkLst>
        </pc:spChg>
        <pc:spChg chg="mod">
          <ac:chgData name="Kay Sauter" userId="38d24d315bc5edcd" providerId="LiveId" clId="{E6C24A85-7635-4E66-8F51-4FF11DC71F50}" dt="2021-02-25T20:24:29.404" v="1460" actId="404"/>
          <ac:spMkLst>
            <pc:docMk/>
            <pc:sldMk cId="4028043456" sldId="259"/>
            <ac:spMk id="3" creationId="{D8DA638D-A85D-463A-9CD1-B6262BC5F01E}"/>
          </ac:spMkLst>
        </pc:spChg>
      </pc:sldChg>
      <pc:sldChg chg="modSp new mod">
        <pc:chgData name="Kay Sauter" userId="38d24d315bc5edcd" providerId="LiveId" clId="{E6C24A85-7635-4E66-8F51-4FF11DC71F50}" dt="2021-02-26T12:55:18.735" v="3358" actId="20577"/>
        <pc:sldMkLst>
          <pc:docMk/>
          <pc:sldMk cId="1280497843" sldId="260"/>
        </pc:sldMkLst>
        <pc:spChg chg="mod">
          <ac:chgData name="Kay Sauter" userId="38d24d315bc5edcd" providerId="LiveId" clId="{E6C24A85-7635-4E66-8F51-4FF11DC71F50}" dt="2021-02-25T21:37:43.586" v="2343" actId="20577"/>
          <ac:spMkLst>
            <pc:docMk/>
            <pc:sldMk cId="1280497843" sldId="260"/>
            <ac:spMk id="2" creationId="{CCCCBFFD-8D1B-4E21-B842-2D840030C704}"/>
          </ac:spMkLst>
        </pc:spChg>
        <pc:spChg chg="mod">
          <ac:chgData name="Kay Sauter" userId="38d24d315bc5edcd" providerId="LiveId" clId="{E6C24A85-7635-4E66-8F51-4FF11DC71F50}" dt="2021-02-26T12:55:18.735" v="3358" actId="20577"/>
          <ac:spMkLst>
            <pc:docMk/>
            <pc:sldMk cId="1280497843" sldId="260"/>
            <ac:spMk id="3" creationId="{CA1839DB-9D94-41BE-8303-E97C32BDB0AD}"/>
          </ac:spMkLst>
        </pc:spChg>
      </pc:sldChg>
      <pc:sldChg chg="modSp new mod">
        <pc:chgData name="Kay Sauter" userId="38d24d315bc5edcd" providerId="LiveId" clId="{E6C24A85-7635-4E66-8F51-4FF11DC71F50}" dt="2021-02-26T22:10:07.297" v="4560" actId="20577"/>
        <pc:sldMkLst>
          <pc:docMk/>
          <pc:sldMk cId="2691090718" sldId="261"/>
        </pc:sldMkLst>
        <pc:spChg chg="mod">
          <ac:chgData name="Kay Sauter" userId="38d24d315bc5edcd" providerId="LiveId" clId="{E6C24A85-7635-4E66-8F51-4FF11DC71F50}" dt="2021-02-26T21:56:36.641" v="4416" actId="20577"/>
          <ac:spMkLst>
            <pc:docMk/>
            <pc:sldMk cId="2691090718" sldId="261"/>
            <ac:spMk id="2" creationId="{3066E757-F2D5-4104-9E89-6D7EE49866EE}"/>
          </ac:spMkLst>
        </pc:spChg>
        <pc:spChg chg="mod">
          <ac:chgData name="Kay Sauter" userId="38d24d315bc5edcd" providerId="LiveId" clId="{E6C24A85-7635-4E66-8F51-4FF11DC71F50}" dt="2021-02-26T22:10:07.297" v="4560" actId="20577"/>
          <ac:spMkLst>
            <pc:docMk/>
            <pc:sldMk cId="2691090718" sldId="261"/>
            <ac:spMk id="3" creationId="{DF232868-5309-4B10-93A2-3B89059D90BD}"/>
          </ac:spMkLst>
        </pc:spChg>
      </pc:sldChg>
      <pc:sldChg chg="modSp new mod ord">
        <pc:chgData name="Kay Sauter" userId="38d24d315bc5edcd" providerId="LiveId" clId="{E6C24A85-7635-4E66-8F51-4FF11DC71F50}" dt="2021-02-27T07:56:27.464" v="5128" actId="20577"/>
        <pc:sldMkLst>
          <pc:docMk/>
          <pc:sldMk cId="4190738302" sldId="262"/>
        </pc:sldMkLst>
        <pc:spChg chg="mod">
          <ac:chgData name="Kay Sauter" userId="38d24d315bc5edcd" providerId="LiveId" clId="{E6C24A85-7635-4E66-8F51-4FF11DC71F50}" dt="2021-02-27T07:56:27.464" v="5128" actId="20577"/>
          <ac:spMkLst>
            <pc:docMk/>
            <pc:sldMk cId="4190738302" sldId="262"/>
            <ac:spMk id="2" creationId="{C74BFCB4-EED9-4C1E-9903-BF893B85D78C}"/>
          </ac:spMkLst>
        </pc:spChg>
        <pc:spChg chg="mod">
          <ac:chgData name="Kay Sauter" userId="38d24d315bc5edcd" providerId="LiveId" clId="{E6C24A85-7635-4E66-8F51-4FF11DC71F50}" dt="2021-02-26T13:01:55.535" v="3724" actId="20577"/>
          <ac:spMkLst>
            <pc:docMk/>
            <pc:sldMk cId="4190738302" sldId="262"/>
            <ac:spMk id="3" creationId="{8530E7F6-EDC7-4506-BC8B-38FCAFDC5D3A}"/>
          </ac:spMkLst>
        </pc:spChg>
      </pc:sldChg>
      <pc:sldChg chg="modSp add del mod">
        <pc:chgData name="Kay Sauter" userId="38d24d315bc5edcd" providerId="LiveId" clId="{E6C24A85-7635-4E66-8F51-4FF11DC71F50}" dt="2021-02-25T21:40:41.788" v="2422" actId="47"/>
        <pc:sldMkLst>
          <pc:docMk/>
          <pc:sldMk cId="1355634494" sldId="263"/>
        </pc:sldMkLst>
        <pc:spChg chg="mod">
          <ac:chgData name="Kay Sauter" userId="38d24d315bc5edcd" providerId="LiveId" clId="{E6C24A85-7635-4E66-8F51-4FF11DC71F50}" dt="2021-02-25T21:37:04.322" v="2342" actId="20577"/>
          <ac:spMkLst>
            <pc:docMk/>
            <pc:sldMk cId="1355634494" sldId="263"/>
            <ac:spMk id="2" creationId="{CCCCBFFD-8D1B-4E21-B842-2D840030C704}"/>
          </ac:spMkLst>
        </pc:spChg>
        <pc:spChg chg="mod">
          <ac:chgData name="Kay Sauter" userId="38d24d315bc5edcd" providerId="LiveId" clId="{E6C24A85-7635-4E66-8F51-4FF11DC71F50}" dt="2021-02-25T21:40:34.889" v="2418" actId="21"/>
          <ac:spMkLst>
            <pc:docMk/>
            <pc:sldMk cId="1355634494" sldId="263"/>
            <ac:spMk id="3" creationId="{CA1839DB-9D94-41BE-8303-E97C32BDB0AD}"/>
          </ac:spMkLst>
        </pc:spChg>
      </pc:sldChg>
      <pc:sldChg chg="modSp add mod">
        <pc:chgData name="Kay Sauter" userId="38d24d315bc5edcd" providerId="LiveId" clId="{E6C24A85-7635-4E66-8F51-4FF11DC71F50}" dt="2021-02-27T09:54:22.057" v="5772" actId="20577"/>
        <pc:sldMkLst>
          <pc:docMk/>
          <pc:sldMk cId="3068508458" sldId="263"/>
        </pc:sldMkLst>
        <pc:spChg chg="mod">
          <ac:chgData name="Kay Sauter" userId="38d24d315bc5edcd" providerId="LiveId" clId="{E6C24A85-7635-4E66-8F51-4FF11DC71F50}" dt="2021-02-27T09:54:22.057" v="5772" actId="20577"/>
          <ac:spMkLst>
            <pc:docMk/>
            <pc:sldMk cId="3068508458" sldId="263"/>
            <ac:spMk id="2" creationId="{2E3D79DF-EEF2-4146-A260-0B6B1A5CE917}"/>
          </ac:spMkLst>
        </pc:spChg>
        <pc:spChg chg="mod">
          <ac:chgData name="Kay Sauter" userId="38d24d315bc5edcd" providerId="LiveId" clId="{E6C24A85-7635-4E66-8F51-4FF11DC71F50}" dt="2021-02-27T09:50:50.458" v="5667" actId="20577"/>
          <ac:spMkLst>
            <pc:docMk/>
            <pc:sldMk cId="3068508458" sldId="263"/>
            <ac:spMk id="3" creationId="{76DB78A9-357A-4451-93A7-21A4F6147D48}"/>
          </ac:spMkLst>
        </pc:spChg>
      </pc:sldChg>
      <pc:sldChg chg="modSp new mod">
        <pc:chgData name="Kay Sauter" userId="38d24d315bc5edcd" providerId="LiveId" clId="{E6C24A85-7635-4E66-8F51-4FF11DC71F50}" dt="2021-02-27T09:52:03.027" v="5711" actId="20577"/>
        <pc:sldMkLst>
          <pc:docMk/>
          <pc:sldMk cId="3830737248" sldId="264"/>
        </pc:sldMkLst>
        <pc:spChg chg="mod">
          <ac:chgData name="Kay Sauter" userId="38d24d315bc5edcd" providerId="LiveId" clId="{E6C24A85-7635-4E66-8F51-4FF11DC71F50}" dt="2021-02-26T12:59:11.746" v="3493" actId="20577"/>
          <ac:spMkLst>
            <pc:docMk/>
            <pc:sldMk cId="3830737248" sldId="264"/>
            <ac:spMk id="2" creationId="{AA0C43FA-DCE4-4388-A219-8050D31D8B1D}"/>
          </ac:spMkLst>
        </pc:spChg>
        <pc:spChg chg="mod">
          <ac:chgData name="Kay Sauter" userId="38d24d315bc5edcd" providerId="LiveId" clId="{E6C24A85-7635-4E66-8F51-4FF11DC71F50}" dt="2021-02-27T09:52:03.027" v="5711" actId="20577"/>
          <ac:spMkLst>
            <pc:docMk/>
            <pc:sldMk cId="3830737248" sldId="264"/>
            <ac:spMk id="3" creationId="{72E19C7D-C15C-44BE-9FB5-0475DF8AFE5B}"/>
          </ac:spMkLst>
        </pc:spChg>
      </pc:sldChg>
      <pc:sldChg chg="addSp delSp modSp add mod">
        <pc:chgData name="Kay Sauter" userId="38d24d315bc5edcd" providerId="LiveId" clId="{E6C24A85-7635-4E66-8F51-4FF11DC71F50}" dt="2021-02-26T21:37:47.483" v="4353" actId="478"/>
        <pc:sldMkLst>
          <pc:docMk/>
          <pc:sldMk cId="1767561837" sldId="265"/>
        </pc:sldMkLst>
        <pc:spChg chg="mod">
          <ac:chgData name="Kay Sauter" userId="38d24d315bc5edcd" providerId="LiveId" clId="{E6C24A85-7635-4E66-8F51-4FF11DC71F50}" dt="2021-02-26T13:38:33.128" v="3858" actId="20577"/>
          <ac:spMkLst>
            <pc:docMk/>
            <pc:sldMk cId="1767561837" sldId="265"/>
            <ac:spMk id="2" creationId="{C74BFCB4-EED9-4C1E-9903-BF893B85D78C}"/>
          </ac:spMkLst>
        </pc:spChg>
        <pc:spChg chg="mod">
          <ac:chgData name="Kay Sauter" userId="38d24d315bc5edcd" providerId="LiveId" clId="{E6C24A85-7635-4E66-8F51-4FF11DC71F50}" dt="2021-02-26T21:37:04.940" v="4348" actId="404"/>
          <ac:spMkLst>
            <pc:docMk/>
            <pc:sldMk cId="1767561837" sldId="265"/>
            <ac:spMk id="3" creationId="{8530E7F6-EDC7-4506-BC8B-38FCAFDC5D3A}"/>
          </ac:spMkLst>
        </pc:spChg>
        <pc:spChg chg="add del mod">
          <ac:chgData name="Kay Sauter" userId="38d24d315bc5edcd" providerId="LiveId" clId="{E6C24A85-7635-4E66-8F51-4FF11DC71F50}" dt="2021-02-26T21:37:47.483" v="4353" actId="478"/>
          <ac:spMkLst>
            <pc:docMk/>
            <pc:sldMk cId="1767561837" sldId="265"/>
            <ac:spMk id="4" creationId="{0D3F1104-1FE5-43C1-A594-3033B28AB240}"/>
          </ac:spMkLst>
        </pc:spChg>
      </pc:sldChg>
      <pc:sldChg chg="modSp add mod">
        <pc:chgData name="Kay Sauter" userId="38d24d315bc5edcd" providerId="LiveId" clId="{E6C24A85-7635-4E66-8F51-4FF11DC71F50}" dt="2021-02-27T09:51:07.924" v="5682" actId="20577"/>
        <pc:sldMkLst>
          <pc:docMk/>
          <pc:sldMk cId="4044894975" sldId="266"/>
        </pc:sldMkLst>
        <pc:spChg chg="mod">
          <ac:chgData name="Kay Sauter" userId="38d24d315bc5edcd" providerId="LiveId" clId="{E6C24A85-7635-4E66-8F51-4FF11DC71F50}" dt="2021-02-26T14:27:03.961" v="4093" actId="20577"/>
          <ac:spMkLst>
            <pc:docMk/>
            <pc:sldMk cId="4044894975" sldId="266"/>
            <ac:spMk id="2" creationId="{2E3D79DF-EEF2-4146-A260-0B6B1A5CE917}"/>
          </ac:spMkLst>
        </pc:spChg>
        <pc:spChg chg="mod">
          <ac:chgData name="Kay Sauter" userId="38d24d315bc5edcd" providerId="LiveId" clId="{E6C24A85-7635-4E66-8F51-4FF11DC71F50}" dt="2021-02-27T09:51:07.924" v="5682" actId="20577"/>
          <ac:spMkLst>
            <pc:docMk/>
            <pc:sldMk cId="4044894975" sldId="266"/>
            <ac:spMk id="3" creationId="{76DB78A9-357A-4451-93A7-21A4F6147D48}"/>
          </ac:spMkLst>
        </pc:spChg>
      </pc:sldChg>
      <pc:sldChg chg="modSp add del mod setBg">
        <pc:chgData name="Kay Sauter" userId="38d24d315bc5edcd" providerId="LiveId" clId="{E6C24A85-7635-4E66-8F51-4FF11DC71F50}" dt="2021-02-26T22:27:32.930" v="4733" actId="207"/>
        <pc:sldMkLst>
          <pc:docMk/>
          <pc:sldMk cId="2129439863" sldId="267"/>
        </pc:sldMkLst>
        <pc:spChg chg="mod">
          <ac:chgData name="Kay Sauter" userId="38d24d315bc5edcd" providerId="LiveId" clId="{E6C24A85-7635-4E66-8F51-4FF11DC71F50}" dt="2021-02-26T22:12:17.035" v="4678" actId="26606"/>
          <ac:spMkLst>
            <pc:docMk/>
            <pc:sldMk cId="2129439863" sldId="267"/>
            <ac:spMk id="2" creationId="{3066E757-F2D5-4104-9E89-6D7EE49866EE}"/>
          </ac:spMkLst>
        </pc:spChg>
        <pc:spChg chg="mod">
          <ac:chgData name="Kay Sauter" userId="38d24d315bc5edcd" providerId="LiveId" clId="{E6C24A85-7635-4E66-8F51-4FF11DC71F50}" dt="2021-02-26T22:25:02.797" v="4718" actId="20577"/>
          <ac:spMkLst>
            <pc:docMk/>
            <pc:sldMk cId="2129439863" sldId="267"/>
            <ac:spMk id="3" creationId="{DF232868-5309-4B10-93A2-3B89059D90BD}"/>
          </ac:spMkLst>
        </pc:spChg>
        <pc:graphicFrameChg chg="mod modGraphic">
          <ac:chgData name="Kay Sauter" userId="38d24d315bc5edcd" providerId="LiveId" clId="{E6C24A85-7635-4E66-8F51-4FF11DC71F50}" dt="2021-02-26T22:27:32.930" v="4733" actId="207"/>
          <ac:graphicFrameMkLst>
            <pc:docMk/>
            <pc:sldMk cId="2129439863" sldId="267"/>
            <ac:graphicFrameMk id="5" creationId="{705D7752-0DC5-4221-BFAE-E67A329FC143}"/>
          </ac:graphicFrameMkLst>
        </pc:graphicFrameChg>
        <pc:graphicFrameChg chg="mod modGraphic">
          <ac:chgData name="Kay Sauter" userId="38d24d315bc5edcd" providerId="LiveId" clId="{E6C24A85-7635-4E66-8F51-4FF11DC71F50}" dt="2021-02-26T22:12:17.035" v="4678" actId="26606"/>
          <ac:graphicFrameMkLst>
            <pc:docMk/>
            <pc:sldMk cId="2129439863" sldId="267"/>
            <ac:graphicFrameMk id="5" creationId="{C7CBDD47-B2CC-4FC5-9C5B-2A900182A2FB}"/>
          </ac:graphicFrameMkLst>
        </pc:graphicFrameChg>
      </pc:sldChg>
      <pc:sldChg chg="modSp add del mod setBg">
        <pc:chgData name="Kay Sauter" userId="38d24d315bc5edcd" providerId="LiveId" clId="{E6C24A85-7635-4E66-8F51-4FF11DC71F50}" dt="2021-02-26T22:35:12.838" v="4791" actId="1076"/>
        <pc:sldMkLst>
          <pc:docMk/>
          <pc:sldMk cId="3893059492" sldId="268"/>
        </pc:sldMkLst>
        <pc:spChg chg="mod">
          <ac:chgData name="Kay Sauter" userId="38d24d315bc5edcd" providerId="LiveId" clId="{E6C24A85-7635-4E66-8F51-4FF11DC71F50}" dt="2021-02-26T22:22:45.250" v="4698" actId="26606"/>
          <ac:spMkLst>
            <pc:docMk/>
            <pc:sldMk cId="3893059492" sldId="268"/>
            <ac:spMk id="2" creationId="{3066E757-F2D5-4104-9E89-6D7EE49866EE}"/>
          </ac:spMkLst>
        </pc:spChg>
        <pc:spChg chg="mod">
          <ac:chgData name="Kay Sauter" userId="38d24d315bc5edcd" providerId="LiveId" clId="{E6C24A85-7635-4E66-8F51-4FF11DC71F50}" dt="2021-02-26T22:35:05.632" v="4790" actId="14100"/>
          <ac:spMkLst>
            <pc:docMk/>
            <pc:sldMk cId="3893059492" sldId="268"/>
            <ac:spMk id="3" creationId="{DF232868-5309-4B10-93A2-3B89059D90BD}"/>
          </ac:spMkLst>
        </pc:spChg>
        <pc:graphicFrameChg chg="add mod">
          <ac:chgData name="Kay Sauter" userId="38d24d315bc5edcd" providerId="LiveId" clId="{E6C24A85-7635-4E66-8F51-4FF11DC71F50}" dt="2021-02-26T22:22:30.769" v="4694" actId="26606"/>
          <ac:graphicFrameMkLst>
            <pc:docMk/>
            <pc:sldMk cId="3893059492" sldId="268"/>
            <ac:graphicFrameMk id="5" creationId="{68B71F52-BCE9-4B56-A73A-0B57CE05D345}"/>
          </ac:graphicFrameMkLst>
        </pc:graphicFrameChg>
        <pc:graphicFrameChg chg="add mod">
          <ac:chgData name="Kay Sauter" userId="38d24d315bc5edcd" providerId="LiveId" clId="{E6C24A85-7635-4E66-8F51-4FF11DC71F50}" dt="2021-02-26T22:22:45.250" v="4698" actId="26606"/>
          <ac:graphicFrameMkLst>
            <pc:docMk/>
            <pc:sldMk cId="3893059492" sldId="268"/>
            <ac:graphicFrameMk id="5" creationId="{D0F10CF2-4219-4BB9-A273-7EB80F6BD4AE}"/>
          </ac:graphicFrameMkLst>
        </pc:graphicFrameChg>
        <pc:graphicFrameChg chg="mod modGraphic">
          <ac:chgData name="Kay Sauter" userId="38d24d315bc5edcd" providerId="LiveId" clId="{E6C24A85-7635-4E66-8F51-4FF11DC71F50}" dt="2021-02-26T22:35:12.838" v="4791" actId="1076"/>
          <ac:graphicFrameMkLst>
            <pc:docMk/>
            <pc:sldMk cId="3893059492" sldId="268"/>
            <ac:graphicFrameMk id="5" creationId="{D516E736-DD12-42FA-A65E-7C36C75CE35D}"/>
          </ac:graphicFrameMkLst>
        </pc:graphicFrameChg>
      </pc:sldChg>
      <pc:sldChg chg="modSp add mod">
        <pc:chgData name="Kay Sauter" userId="38d24d315bc5edcd" providerId="LiveId" clId="{E6C24A85-7635-4E66-8F51-4FF11DC71F50}" dt="2021-02-27T07:35:43.447" v="5042" actId="20577"/>
        <pc:sldMkLst>
          <pc:docMk/>
          <pc:sldMk cId="3329211244" sldId="269"/>
        </pc:sldMkLst>
        <pc:spChg chg="mod">
          <ac:chgData name="Kay Sauter" userId="38d24d315bc5edcd" providerId="LiveId" clId="{E6C24A85-7635-4E66-8F51-4FF11DC71F50}" dt="2021-02-27T07:30:47.155" v="4818" actId="20577"/>
          <ac:spMkLst>
            <pc:docMk/>
            <pc:sldMk cId="3329211244" sldId="269"/>
            <ac:spMk id="2" creationId="{2E3D79DF-EEF2-4146-A260-0B6B1A5CE917}"/>
          </ac:spMkLst>
        </pc:spChg>
        <pc:spChg chg="mod">
          <ac:chgData name="Kay Sauter" userId="38d24d315bc5edcd" providerId="LiveId" clId="{E6C24A85-7635-4E66-8F51-4FF11DC71F50}" dt="2021-02-27T07:35:43.447" v="5042" actId="20577"/>
          <ac:spMkLst>
            <pc:docMk/>
            <pc:sldMk cId="3329211244" sldId="269"/>
            <ac:spMk id="3" creationId="{76DB78A9-357A-4451-93A7-21A4F6147D48}"/>
          </ac:spMkLst>
        </pc:spChg>
      </pc:sldChg>
      <pc:sldChg chg="modSp add mod">
        <pc:chgData name="Kay Sauter" userId="38d24d315bc5edcd" providerId="LiveId" clId="{E6C24A85-7635-4E66-8F51-4FF11DC71F50}" dt="2021-02-27T07:56:49.514" v="5143" actId="20577"/>
        <pc:sldMkLst>
          <pc:docMk/>
          <pc:sldMk cId="3804166015" sldId="270"/>
        </pc:sldMkLst>
        <pc:spChg chg="mod">
          <ac:chgData name="Kay Sauter" userId="38d24d315bc5edcd" providerId="LiveId" clId="{E6C24A85-7635-4E66-8F51-4FF11DC71F50}" dt="2021-02-27T07:56:46.557" v="5142" actId="20577"/>
          <ac:spMkLst>
            <pc:docMk/>
            <pc:sldMk cId="3804166015" sldId="270"/>
            <ac:spMk id="2" creationId="{C74BFCB4-EED9-4C1E-9903-BF893B85D78C}"/>
          </ac:spMkLst>
        </pc:spChg>
        <pc:spChg chg="mod">
          <ac:chgData name="Kay Sauter" userId="38d24d315bc5edcd" providerId="LiveId" clId="{E6C24A85-7635-4E66-8F51-4FF11DC71F50}" dt="2021-02-27T07:56:49.514" v="5143" actId="20577"/>
          <ac:spMkLst>
            <pc:docMk/>
            <pc:sldMk cId="3804166015" sldId="270"/>
            <ac:spMk id="3" creationId="{8530E7F6-EDC7-4506-BC8B-38FCAFDC5D3A}"/>
          </ac:spMkLst>
        </pc:spChg>
      </pc:sldChg>
      <pc:sldChg chg="addSp delSp modSp add mod">
        <pc:chgData name="Kay Sauter" userId="38d24d315bc5edcd" providerId="LiveId" clId="{E6C24A85-7635-4E66-8F51-4FF11DC71F50}" dt="2021-02-27T08:49:47.219" v="5333" actId="14100"/>
        <pc:sldMkLst>
          <pc:docMk/>
          <pc:sldMk cId="3574918373" sldId="271"/>
        </pc:sldMkLst>
        <pc:spChg chg="mod">
          <ac:chgData name="Kay Sauter" userId="38d24d315bc5edcd" providerId="LiveId" clId="{E6C24A85-7635-4E66-8F51-4FF11DC71F50}" dt="2021-02-27T08:49:04.648" v="5325" actId="20577"/>
          <ac:spMkLst>
            <pc:docMk/>
            <pc:sldMk cId="3574918373" sldId="271"/>
            <ac:spMk id="2" creationId="{2E3D79DF-EEF2-4146-A260-0B6B1A5CE917}"/>
          </ac:spMkLst>
        </pc:spChg>
        <pc:spChg chg="del mod">
          <ac:chgData name="Kay Sauter" userId="38d24d315bc5edcd" providerId="LiveId" clId="{E6C24A85-7635-4E66-8F51-4FF11DC71F50}" dt="2021-02-27T08:49:25.328" v="5327"/>
          <ac:spMkLst>
            <pc:docMk/>
            <pc:sldMk cId="3574918373" sldId="271"/>
            <ac:spMk id="3" creationId="{76DB78A9-357A-4451-93A7-21A4F6147D48}"/>
          </ac:spMkLst>
        </pc:spChg>
        <pc:picChg chg="add mod">
          <ac:chgData name="Kay Sauter" userId="38d24d315bc5edcd" providerId="LiveId" clId="{E6C24A85-7635-4E66-8F51-4FF11DC71F50}" dt="2021-02-27T08:49:47.219" v="5333" actId="14100"/>
          <ac:picMkLst>
            <pc:docMk/>
            <pc:sldMk cId="3574918373" sldId="271"/>
            <ac:picMk id="4" creationId="{BD6ACB76-3775-40CB-ADED-7FF27670138A}"/>
          </ac:picMkLst>
        </pc:picChg>
      </pc:sldChg>
      <pc:sldChg chg="modSp add mod">
        <pc:chgData name="Kay Sauter" userId="38d24d315bc5edcd" providerId="LiveId" clId="{E6C24A85-7635-4E66-8F51-4FF11DC71F50}" dt="2021-02-27T09:31:30.874" v="5595" actId="20577"/>
        <pc:sldMkLst>
          <pc:docMk/>
          <pc:sldMk cId="2343164154" sldId="272"/>
        </pc:sldMkLst>
        <pc:spChg chg="mod">
          <ac:chgData name="Kay Sauter" userId="38d24d315bc5edcd" providerId="LiveId" clId="{E6C24A85-7635-4E66-8F51-4FF11DC71F50}" dt="2021-02-27T09:25:57.711" v="5488" actId="20577"/>
          <ac:spMkLst>
            <pc:docMk/>
            <pc:sldMk cId="2343164154" sldId="272"/>
            <ac:spMk id="2" creationId="{2E3D79DF-EEF2-4146-A260-0B6B1A5CE917}"/>
          </ac:spMkLst>
        </pc:spChg>
        <pc:spChg chg="mod">
          <ac:chgData name="Kay Sauter" userId="38d24d315bc5edcd" providerId="LiveId" clId="{E6C24A85-7635-4E66-8F51-4FF11DC71F50}" dt="2021-02-27T09:31:30.874" v="5595" actId="20577"/>
          <ac:spMkLst>
            <pc:docMk/>
            <pc:sldMk cId="2343164154" sldId="272"/>
            <ac:spMk id="3" creationId="{76DB78A9-357A-4451-93A7-21A4F6147D48}"/>
          </ac:spMkLst>
        </pc:spChg>
      </pc:sldChg>
      <pc:sldChg chg="modSp add del mod">
        <pc:chgData name="Kay Sauter" userId="38d24d315bc5edcd" providerId="LiveId" clId="{E6C24A85-7635-4E66-8F51-4FF11DC71F50}" dt="2021-02-27T08:57:10.126" v="5441" actId="47"/>
        <pc:sldMkLst>
          <pc:docMk/>
          <pc:sldMk cId="2859711193" sldId="272"/>
        </pc:sldMkLst>
        <pc:spChg chg="mod">
          <ac:chgData name="Kay Sauter" userId="38d24d315bc5edcd" providerId="LiveId" clId="{E6C24A85-7635-4E66-8F51-4FF11DC71F50}" dt="2021-02-27T08:53:03.320" v="5376" actId="20577"/>
          <ac:spMkLst>
            <pc:docMk/>
            <pc:sldMk cId="2859711193" sldId="272"/>
            <ac:spMk id="2" creationId="{C74BFCB4-EED9-4C1E-9903-BF893B85D78C}"/>
          </ac:spMkLst>
        </pc:spChg>
        <pc:spChg chg="mod">
          <ac:chgData name="Kay Sauter" userId="38d24d315bc5edcd" providerId="LiveId" clId="{E6C24A85-7635-4E66-8F51-4FF11DC71F50}" dt="2021-02-27T08:56:20.522" v="5440" actId="20577"/>
          <ac:spMkLst>
            <pc:docMk/>
            <pc:sldMk cId="2859711193" sldId="272"/>
            <ac:spMk id="3" creationId="{8530E7F6-EDC7-4506-BC8B-38FCAFDC5D3A}"/>
          </ac:spMkLst>
        </pc:spChg>
      </pc:sldChg>
      <pc:sldMasterChg chg="modSp modSldLayout">
        <pc:chgData name="Kay Sauter" userId="38d24d315bc5edcd" providerId="LiveId" clId="{E6C24A85-7635-4E66-8F51-4FF11DC71F50}" dt="2021-02-25T20:24:16.321" v="1458" actId="404"/>
        <pc:sldMasterMkLst>
          <pc:docMk/>
          <pc:sldMasterMk cId="1494883972" sldId="2147483708"/>
        </pc:sldMasterMkLst>
        <pc:spChg chg="mod">
          <ac:chgData name="Kay Sauter" userId="38d24d315bc5edcd" providerId="LiveId" clId="{E6C24A85-7635-4E66-8F51-4FF11DC71F50}" dt="2021-02-25T20:05:58.619" v="29" actId="207"/>
          <ac:spMkLst>
            <pc:docMk/>
            <pc:sldMasterMk cId="1494883972" sldId="2147483708"/>
            <ac:spMk id="2" creationId="{00000000-0000-0000-0000-000000000000}"/>
          </ac:spMkLst>
        </pc:spChg>
        <pc:spChg chg="mod">
          <ac:chgData name="Kay Sauter" userId="38d24d315bc5edcd" providerId="LiveId" clId="{E6C24A85-7635-4E66-8F51-4FF11DC71F50}" dt="2021-02-25T20:07:18.047" v="30" actId="207"/>
          <ac:spMkLst>
            <pc:docMk/>
            <pc:sldMasterMk cId="1494883972" sldId="2147483708"/>
            <ac:spMk id="3" creationId="{00000000-0000-0000-0000-000000000000}"/>
          </ac:spMkLst>
        </pc:spChg>
        <pc:sldLayoutChg chg="modSp">
          <pc:chgData name="Kay Sauter" userId="38d24d315bc5edcd" providerId="LiveId" clId="{E6C24A85-7635-4E66-8F51-4FF11DC71F50}" dt="2021-02-25T20:24:16.321" v="1458" actId="404"/>
          <pc:sldLayoutMkLst>
            <pc:docMk/>
            <pc:sldMasterMk cId="1494883972" sldId="2147483708"/>
            <pc:sldLayoutMk cId="4234567249" sldId="2147483710"/>
          </pc:sldLayoutMkLst>
          <pc:spChg chg="mod">
            <ac:chgData name="Kay Sauter" userId="38d24d315bc5edcd" providerId="LiveId" clId="{E6C24A85-7635-4E66-8F51-4FF11DC71F50}" dt="2021-02-25T20:21:01.835" v="1287" actId="255"/>
            <ac:spMkLst>
              <pc:docMk/>
              <pc:sldMasterMk cId="1494883972" sldId="2147483708"/>
              <pc:sldLayoutMk cId="4234567249" sldId="2147483710"/>
              <ac:spMk id="2" creationId="{00000000-0000-0000-0000-000000000000}"/>
            </ac:spMkLst>
          </pc:spChg>
          <pc:spChg chg="mod">
            <ac:chgData name="Kay Sauter" userId="38d24d315bc5edcd" providerId="LiveId" clId="{E6C24A85-7635-4E66-8F51-4FF11DC71F50}" dt="2021-02-25T20:24:16.321" v="1458" actId="404"/>
            <ac:spMkLst>
              <pc:docMk/>
              <pc:sldMasterMk cId="1494883972" sldId="2147483708"/>
              <pc:sldLayoutMk cId="4234567249" sldId="2147483710"/>
              <ac:spMk id="3" creationId="{00000000-0000-0000-0000-000000000000}"/>
            </ac:spMkLst>
          </pc:spChg>
        </pc:sldLayoutChg>
        <pc:sldLayoutChg chg="modSp">
          <pc:chgData name="Kay Sauter" userId="38d24d315bc5edcd" providerId="LiveId" clId="{E6C24A85-7635-4E66-8F51-4FF11DC71F50}" dt="2021-02-25T20:07:39.536" v="31" actId="207"/>
          <pc:sldLayoutMkLst>
            <pc:docMk/>
            <pc:sldMasterMk cId="1494883972" sldId="2147483708"/>
            <pc:sldLayoutMk cId="2535344151" sldId="2147483711"/>
          </pc:sldLayoutMkLst>
          <pc:spChg chg="mod">
            <ac:chgData name="Kay Sauter" userId="38d24d315bc5edcd" providerId="LiveId" clId="{E6C24A85-7635-4E66-8F51-4FF11DC71F50}" dt="2021-02-25T20:07:39.536" v="31" actId="207"/>
            <ac:spMkLst>
              <pc:docMk/>
              <pc:sldMasterMk cId="1494883972" sldId="2147483708"/>
              <pc:sldLayoutMk cId="2535344151" sldId="2147483711"/>
              <ac:spMk id="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8d24d315bc5edcd/Documents/Programming/Conferences/Speaking%20Engagements/2021/DataWeekender%20May/cost-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8d24d315bc5edcd/Documents/Programming/Conferences/Speaking%20Engagements/2021/DataWeekender%20May/cost-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8d24d315bc5edcd/Documents/Programming/Conferences/Speaking%20Engagements/2021/DataWeekender%20May/cost-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axId val="1379785280"/>
        <c:axId val="1379785696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data!$P$29</c15:sqref>
                        </c15:formulaRef>
                      </c:ext>
                    </c:extLst>
                    <c:strCache>
                      <c:ptCount val="1"/>
                      <c:pt idx="0">
                        <c:v>%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data!$N$30:$N$34</c15:sqref>
                        </c15:formulaRef>
                      </c:ext>
                    </c:extLst>
                    <c:strCache>
                      <c:ptCount val="5"/>
                      <c:pt idx="0">
                        <c:v>public ip addresses</c:v>
                      </c:pt>
                      <c:pt idx="1">
                        <c:v>virtual machines</c:v>
                      </c:pt>
                      <c:pt idx="2">
                        <c:v>vaults</c:v>
                      </c:pt>
                      <c:pt idx="3">
                        <c:v>storage accounts</c:v>
                      </c:pt>
                      <c:pt idx="4">
                        <c:v>bastion hosts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data!$P$30:$P$34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2.3930957010697069</c:v>
                      </c:pt>
                      <c:pt idx="1">
                        <c:v>9.5547003351499562</c:v>
                      </c:pt>
                      <c:pt idx="2">
                        <c:v>11.636946446717781</c:v>
                      </c:pt>
                      <c:pt idx="3">
                        <c:v>13.063444641267521</c:v>
                      </c:pt>
                      <c:pt idx="4">
                        <c:v>63.351812875795034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379-461B-A945-1A28EA83181B}"/>
                  </c:ext>
                </c:extLst>
              </c15:ser>
            </c15:filteredBarSeries>
          </c:ext>
        </c:extLst>
      </c:barChart>
      <c:catAx>
        <c:axId val="1379785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85696"/>
        <c:crosses val="autoZero"/>
        <c:auto val="1"/>
        <c:lblAlgn val="l"/>
        <c:lblOffset val="100"/>
        <c:noMultiLvlLbl val="0"/>
      </c:catAx>
      <c:valAx>
        <c:axId val="1379785696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8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603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3655893881630849E-2"/>
          <c:y val="0.889490333919156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54237382644864"/>
          <c:y val="6.831389844597871E-2"/>
          <c:w val="0.79289658085061565"/>
          <c:h val="0.78204308772253894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data!$P$29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data!$N$30:$N$34</c:f>
              <c:strCache>
                <c:ptCount val="5"/>
                <c:pt idx="0">
                  <c:v>public ip addresses</c:v>
                </c:pt>
                <c:pt idx="1">
                  <c:v>virtual machines</c:v>
                </c:pt>
                <c:pt idx="2">
                  <c:v>vaults</c:v>
                </c:pt>
                <c:pt idx="3">
                  <c:v>storage accounts</c:v>
                </c:pt>
                <c:pt idx="4">
                  <c:v>bastion hosts</c:v>
                </c:pt>
              </c:strCache>
            </c:strRef>
          </c:cat>
          <c:val>
            <c:numRef>
              <c:f>data!$P$30:$P$34</c:f>
              <c:numCache>
                <c:formatCode>0</c:formatCode>
                <c:ptCount val="5"/>
                <c:pt idx="0">
                  <c:v>2.3930957010697069</c:v>
                </c:pt>
                <c:pt idx="1">
                  <c:v>9.5547003351499562</c:v>
                </c:pt>
                <c:pt idx="2">
                  <c:v>11.636946446717781</c:v>
                </c:pt>
                <c:pt idx="3">
                  <c:v>13.063444641267521</c:v>
                </c:pt>
                <c:pt idx="4">
                  <c:v>63.351812875795034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9F-471B-8DBF-6F0D7A63F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axId val="1379785280"/>
        <c:axId val="137978569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data!$O$29</c15:sqref>
                        </c15:formulaRef>
                      </c:ext>
                    </c:extLst>
                    <c:strCache>
                      <c:ptCount val="1"/>
                      <c:pt idx="0">
                        <c:v>EUR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data!$N$30:$N$34</c15:sqref>
                        </c15:formulaRef>
                      </c:ext>
                    </c:extLst>
                    <c:strCache>
                      <c:ptCount val="5"/>
                      <c:pt idx="0">
                        <c:v>public ip addresses</c:v>
                      </c:pt>
                      <c:pt idx="1">
                        <c:v>virtual machines</c:v>
                      </c:pt>
                      <c:pt idx="2">
                        <c:v>vaults</c:v>
                      </c:pt>
                      <c:pt idx="3">
                        <c:v>storage accounts</c:v>
                      </c:pt>
                      <c:pt idx="4">
                        <c:v>bastion hosts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data!$O$30:$O$35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3.3421745823118818</c:v>
                      </c:pt>
                      <c:pt idx="1">
                        <c:v>13.34400316187557</c:v>
                      </c:pt>
                      <c:pt idx="2">
                        <c:v>16.252048178666573</c:v>
                      </c:pt>
                      <c:pt idx="3">
                        <c:v>18.244281922351302</c:v>
                      </c:pt>
                      <c:pt idx="4">
                        <c:v>88.476536330000002</c:v>
                      </c:pt>
                      <c:pt idx="5">
                        <c:v>139.65904417520534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79F-471B-8DBF-6F0D7A63FD7E}"/>
                  </c:ext>
                </c:extLst>
              </c15:ser>
            </c15:filteredBarSeries>
          </c:ext>
        </c:extLst>
      </c:barChart>
      <c:catAx>
        <c:axId val="1379785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9785696"/>
        <c:crosses val="autoZero"/>
        <c:auto val="1"/>
        <c:lblAlgn val="ctr"/>
        <c:lblOffset val="100"/>
        <c:noMultiLvlLbl val="0"/>
      </c:catAx>
      <c:valAx>
        <c:axId val="1379785696"/>
        <c:scaling>
          <c:orientation val="minMax"/>
          <c:max val="75"/>
          <c:min val="0"/>
        </c:scaling>
        <c:delete val="1"/>
        <c:axPos val="b"/>
        <c:numFmt formatCode="0" sourceLinked="1"/>
        <c:majorTickMark val="none"/>
        <c:minorTickMark val="none"/>
        <c:tickLblPos val="nextTo"/>
        <c:crossAx val="1379785280"/>
        <c:crosses val="autoZero"/>
        <c:crossBetween val="between"/>
        <c:majorUnit val="25"/>
        <c:min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Trebuchet MS" panose="020B0603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 sz="2400"/>
              <a:t>EUR</a:t>
            </a:r>
          </a:p>
        </c:rich>
      </c:tx>
      <c:layout>
        <c:manualLayout>
          <c:xMode val="edge"/>
          <c:yMode val="edge"/>
          <c:x val="0.30740761246186915"/>
          <c:y val="0.889490333919156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8630376830222674"/>
          <c:y val="7.1246449765626801E-2"/>
          <c:w val="0.56987835517721297"/>
          <c:h val="0.7937732930011314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data!$O$29</c:f>
              <c:strCache>
                <c:ptCount val="1"/>
                <c:pt idx="0">
                  <c:v>EUR</c:v>
                </c:pt>
              </c:strCache>
              <c:extLst xmlns:c15="http://schemas.microsoft.com/office/drawing/2012/chart"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data!$N$30:$N$34</c:f>
              <c:strCache>
                <c:ptCount val="5"/>
                <c:pt idx="0">
                  <c:v>public ip addresses</c:v>
                </c:pt>
                <c:pt idx="1">
                  <c:v>virtual machines</c:v>
                </c:pt>
                <c:pt idx="2">
                  <c:v>vaults</c:v>
                </c:pt>
                <c:pt idx="3">
                  <c:v>storage accounts</c:v>
                </c:pt>
                <c:pt idx="4">
                  <c:v>bastion hosts</c:v>
                </c:pt>
              </c:strCache>
              <c:extLst xmlns:c15="http://schemas.microsoft.com/office/drawing/2012/chart"/>
            </c:strRef>
          </c:cat>
          <c:val>
            <c:numRef>
              <c:f>data!$O$30:$O$34</c:f>
              <c:numCache>
                <c:formatCode>0</c:formatCode>
                <c:ptCount val="5"/>
                <c:pt idx="0">
                  <c:v>3.3421745823118818</c:v>
                </c:pt>
                <c:pt idx="1">
                  <c:v>13.34400316187557</c:v>
                </c:pt>
                <c:pt idx="2">
                  <c:v>16.252048178666573</c:v>
                </c:pt>
                <c:pt idx="3">
                  <c:v>18.244281922351302</c:v>
                </c:pt>
                <c:pt idx="4">
                  <c:v>88.476536330000002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A-4197-97F0-D295A370FC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axId val="1379785280"/>
        <c:axId val="137978569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data!$P$29</c15:sqref>
                        </c15:formulaRef>
                      </c:ext>
                    </c:extLst>
                    <c:strCache>
                      <c:ptCount val="1"/>
                      <c:pt idx="0">
                        <c:v>%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0" i="0" u="none" strike="noStrike" kern="1200" baseline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data!$N$30:$N$34</c15:sqref>
                        </c15:formulaRef>
                      </c:ext>
                    </c:extLst>
                    <c:strCache>
                      <c:ptCount val="5"/>
                      <c:pt idx="0">
                        <c:v>public ip addresses</c:v>
                      </c:pt>
                      <c:pt idx="1">
                        <c:v>virtual machines</c:v>
                      </c:pt>
                      <c:pt idx="2">
                        <c:v>vaults</c:v>
                      </c:pt>
                      <c:pt idx="3">
                        <c:v>storage accounts</c:v>
                      </c:pt>
                      <c:pt idx="4">
                        <c:v>bastion hosts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data!$P$30:$P$34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2.3930957010697069</c:v>
                      </c:pt>
                      <c:pt idx="1">
                        <c:v>9.5547003351499562</c:v>
                      </c:pt>
                      <c:pt idx="2">
                        <c:v>11.636946446717781</c:v>
                      </c:pt>
                      <c:pt idx="3">
                        <c:v>13.063444641267521</c:v>
                      </c:pt>
                      <c:pt idx="4">
                        <c:v>63.351812875795034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19A-4197-97F0-D295A370FC83}"/>
                  </c:ext>
                </c:extLst>
              </c15:ser>
            </c15:filteredBarSeries>
          </c:ext>
        </c:extLst>
      </c:barChart>
      <c:catAx>
        <c:axId val="1379785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85696"/>
        <c:crosses val="autoZero"/>
        <c:auto val="1"/>
        <c:lblAlgn val="ctr"/>
        <c:lblOffset val="100"/>
        <c:noMultiLvlLbl val="0"/>
      </c:catAx>
      <c:valAx>
        <c:axId val="1379785696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137978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Trebuchet MS" panose="020B0603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77470-486C-4437-92E6-B51C411F2685}" type="datetimeFigureOut">
              <a:rPr lang="de-CH" smtClean="0"/>
              <a:t>16.08.2021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BF2A6-8E6A-4611-959C-FB1255F33A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12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eatures/storage-explorer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eatures/storage-explorer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Source: https://support.microsoft.com/en-us/office/use-live-captions-in-a-teams-meeting-4be2d304-f675-4b57-8347-cbd000a21260?ui=en-US&amp;rs=en-US&amp;ad=US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29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31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Source: https://azure.microsoft.com/en-us/resources/get-to-know-azure-sql/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58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full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on VMs, </a:t>
            </a:r>
            <a:r>
              <a:rPr lang="de-CH" dirty="0" err="1"/>
              <a:t>compliance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regulatory</a:t>
            </a:r>
            <a:r>
              <a:rPr lang="de-CH" dirty="0"/>
              <a:t> </a:t>
            </a:r>
            <a:r>
              <a:rPr lang="de-CH" dirty="0" err="1"/>
              <a:t>reasons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easier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Still ideal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warehouses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swiss</a:t>
            </a:r>
            <a:r>
              <a:rPr lang="de-CH" dirty="0"/>
              <a:t> </a:t>
            </a:r>
            <a:r>
              <a:rPr lang="de-CH" dirty="0" err="1"/>
              <a:t>banking</a:t>
            </a:r>
            <a:r>
              <a:rPr lang="de-CH" dirty="0"/>
              <a:t> and </a:t>
            </a:r>
            <a:r>
              <a:rPr lang="de-CH" dirty="0" err="1"/>
              <a:t>finance</a:t>
            </a:r>
            <a:r>
              <a:rPr lang="de-CH" dirty="0"/>
              <a:t> </a:t>
            </a:r>
            <a:r>
              <a:rPr lang="de-CH" dirty="0" err="1"/>
              <a:t>industry</a:t>
            </a:r>
            <a:r>
              <a:rPr lang="de-CH" dirty="0"/>
              <a:t>, </a:t>
            </a:r>
            <a:r>
              <a:rPr lang="de-CH" dirty="0" err="1"/>
              <a:t>often</a:t>
            </a:r>
            <a:r>
              <a:rPr lang="de-CH" dirty="0"/>
              <a:t> </a:t>
            </a:r>
            <a:r>
              <a:rPr lang="de-CH" dirty="0" err="1"/>
              <a:t>preferred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full</a:t>
            </a:r>
            <a:r>
              <a:rPr lang="de-CH" dirty="0"/>
              <a:t> </a:t>
            </a:r>
            <a:r>
              <a:rPr lang="de-CH" dirty="0" err="1"/>
              <a:t>datawarehouse</a:t>
            </a:r>
            <a:r>
              <a:rPr lang="de-CH" dirty="0"/>
              <a:t> </a:t>
            </a:r>
            <a:r>
              <a:rPr lang="de-CH" dirty="0" err="1"/>
              <a:t>solutions</a:t>
            </a:r>
            <a:r>
              <a:rPr lang="de-CH" dirty="0"/>
              <a:t>, still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capabilities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Source: https://azure.microsoft.com/en-us/resources/get-to-know-azure-sql/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154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Base Architecture </a:t>
            </a:r>
            <a:r>
              <a:rPr lang="de-CH" dirty="0" err="1"/>
              <a:t>for</a:t>
            </a:r>
            <a:r>
              <a:rPr lang="de-CH" dirty="0"/>
              <a:t> 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Important</a:t>
            </a:r>
            <a:r>
              <a:rPr lang="de-CH" dirty="0"/>
              <a:t>: </a:t>
            </a:r>
            <a:r>
              <a:rPr lang="de-CH" dirty="0" err="1"/>
              <a:t>Resource</a:t>
            </a:r>
            <a:r>
              <a:rPr lang="de-CH" dirty="0"/>
              <a:t> Group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basically</a:t>
            </a:r>
            <a:r>
              <a:rPr lang="de-CH" dirty="0"/>
              <a:t> a </a:t>
            </a:r>
            <a:r>
              <a:rPr lang="de-CH" dirty="0" err="1"/>
              <a:t>grouping</a:t>
            </a:r>
            <a:r>
              <a:rPr lang="de-CH" dirty="0"/>
              <a:t> </a:t>
            </a:r>
            <a:r>
              <a:rPr lang="de-CH" dirty="0" err="1"/>
              <a:t>mechanism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everything</a:t>
            </a:r>
            <a:r>
              <a:rPr lang="de-CH" dirty="0"/>
              <a:t> in </a:t>
            </a:r>
            <a:r>
              <a:rPr lang="de-CH" dirty="0" err="1"/>
              <a:t>it</a:t>
            </a:r>
            <a:r>
              <a:rPr lang="de-CH" dirty="0"/>
              <a:t>, </a:t>
            </a:r>
            <a:r>
              <a:rPr lang="de-CH" dirty="0" err="1"/>
              <a:t>eg</a:t>
            </a:r>
            <a:r>
              <a:rPr lang="de-CH" dirty="0"/>
              <a:t>.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a different </a:t>
            </a:r>
            <a:r>
              <a:rPr lang="de-CH" dirty="0" err="1"/>
              <a:t>region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Source: https://docs.microsoft.com/en-us/azure/architecture/reference-architectures/n-tier/windows-vm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684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restore </a:t>
            </a:r>
            <a:r>
              <a:rPr lang="de-CH" dirty="0" err="1"/>
              <a:t>databases</a:t>
            </a:r>
            <a:r>
              <a:rPr lang="de-CH" dirty="0"/>
              <a:t> from Azure File Store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Files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uploaded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Azure Data Store Explorer via Drag &amp; Drop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Link: </a:t>
            </a:r>
            <a:r>
              <a:rPr lang="en-US" dirty="0">
                <a:hlinkClick r:id="rId3"/>
              </a:rPr>
              <a:t>https://azure.microsoft.com/en-us/features/storage-explorer/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217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hlinkClick r:id="rId3"/>
              </a:rPr>
              <a:t>https://azure.microsoft.com/en-us/features/storage-explorer/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2173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Azure File Store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mapped</a:t>
            </a:r>
            <a:r>
              <a:rPr lang="de-CH" dirty="0"/>
              <a:t> </a:t>
            </a:r>
            <a:r>
              <a:rPr lang="de-CH" dirty="0" err="1"/>
              <a:t>drives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684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err="1"/>
              <a:t>Prone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port</a:t>
            </a:r>
            <a:r>
              <a:rPr lang="de-CH" dirty="0"/>
              <a:t> </a:t>
            </a:r>
            <a:r>
              <a:rPr lang="de-CH" dirty="0" err="1"/>
              <a:t>scans</a:t>
            </a:r>
            <a:r>
              <a:rPr lang="de-CH" dirty="0"/>
              <a:t> and potential DDOS </a:t>
            </a:r>
            <a:r>
              <a:rPr lang="de-CH" dirty="0" err="1"/>
              <a:t>risks</a:t>
            </a:r>
            <a:endParaRPr lang="de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https://www.microsoft.com/security/blog/2020/04/16/security-guidance-remote-desktop-adoption/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90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 Bastion host is deployed in the virtual network that contains the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AzureBastionSubnet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subnet that has a minimum /27 prefix.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 user connects to the Azure portal using any HTML5 browser.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 user selects the virtual machine to connect to.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With a single click, the RDP/SSH session opens in the browser.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No public IP is required on the Azure VM.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888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Architecture </a:t>
            </a:r>
            <a:r>
              <a:rPr lang="de-CH" dirty="0" err="1"/>
              <a:t>for</a:t>
            </a:r>
            <a:r>
              <a:rPr lang="de-CH" dirty="0"/>
              <a:t> Azure Bastion.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NSG = Network Security Group</a:t>
            </a:r>
          </a:p>
          <a:p>
            <a:r>
              <a:rPr lang="de-CH" dirty="0"/>
              <a:t>Source: https://docs.microsoft.com/en-us/azure/bastion/bastion-overview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14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975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I’m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parts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code, but I </a:t>
            </a:r>
            <a:r>
              <a:rPr lang="de-CH" dirty="0" err="1"/>
              <a:t>won’t</a:t>
            </a:r>
            <a:r>
              <a:rPr lang="de-CH" dirty="0"/>
              <a:t>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100 </a:t>
            </a:r>
            <a:r>
              <a:rPr lang="de-CH" dirty="0" err="1"/>
              <a:t>lines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I’m going to show you gotchas and how you can adapt it for yourself easily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Again: full code will be on github.com/</a:t>
            </a:r>
            <a:r>
              <a:rPr lang="en-US" dirty="0" err="1"/>
              <a:t>kaysauter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650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dirty="0"/>
              <a:t>This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VM out from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catalog</a:t>
            </a:r>
            <a:r>
              <a:rPr lang="de-CH" dirty="0"/>
              <a:t>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Microsoft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dirty="0"/>
              <a:t>SQLDEV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SQL Server DEV Edition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licensed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non </a:t>
            </a:r>
            <a:r>
              <a:rPr lang="de-CH" dirty="0" err="1"/>
              <a:t>production</a:t>
            </a:r>
            <a:r>
              <a:rPr lang="de-CH" dirty="0"/>
              <a:t> </a:t>
            </a:r>
            <a:r>
              <a:rPr lang="de-CH" dirty="0" err="1"/>
              <a:t>purposes</a:t>
            </a:r>
            <a:endParaRPr lang="de-CH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dirty="0"/>
              <a:t>Version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latest</a:t>
            </a:r>
            <a:r>
              <a:rPr lang="de-CH" dirty="0">
                <a:sym typeface="Wingdings" panose="05000000000000000000" pitchFamily="2" charset="2"/>
              </a:rPr>
              <a:t> Version </a:t>
            </a:r>
            <a:r>
              <a:rPr lang="de-CH" dirty="0" err="1">
                <a:sym typeface="Wingdings" panose="05000000000000000000" pitchFamily="2" charset="2"/>
              </a:rPr>
              <a:t>refers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to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latest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version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685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adapt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yourself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I’m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parts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code, but I </a:t>
            </a:r>
            <a:r>
              <a:rPr lang="de-CH" dirty="0" err="1"/>
              <a:t>won’t</a:t>
            </a:r>
            <a:r>
              <a:rPr lang="de-CH" dirty="0"/>
              <a:t>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100 </a:t>
            </a:r>
            <a:r>
              <a:rPr lang="de-CH" dirty="0" err="1"/>
              <a:t>lines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I’m going to show you gotchas and how you can adapt it for yourself easily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Again: full code will be on github.com/</a:t>
            </a:r>
            <a:r>
              <a:rPr lang="en-US" dirty="0" err="1"/>
              <a:t>kaysauter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650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733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https://docs.chocolatey.org/en-us/information/security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733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Source: https://support.microsoft.com/en-us/office/use-live-captions-in-a-teams-meeting-4be2d304-f675-4b57-8347-cbd000a21260?ui=en-US&amp;rs=en-US&amp;ad=US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291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733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733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733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733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956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9568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97498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Work </a:t>
            </a:r>
            <a:r>
              <a:rPr lang="de-CH" dirty="0" err="1"/>
              <a:t>for</a:t>
            </a:r>
            <a:r>
              <a:rPr lang="de-CH" dirty="0"/>
              <a:t> OneDigit https://www.onedigit.ch/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Work with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12 </a:t>
            </a:r>
            <a:r>
              <a:rPr lang="de-CH" dirty="0" err="1"/>
              <a:t>years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Mostly</a:t>
            </a:r>
            <a:r>
              <a:rPr lang="de-CH" dirty="0"/>
              <a:t> SQL Server, but also SSAS and 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 am </a:t>
            </a:r>
            <a:r>
              <a:rPr lang="de-CH" dirty="0" err="1"/>
              <a:t>hearing</a:t>
            </a:r>
            <a:r>
              <a:rPr lang="de-CH" dirty="0"/>
              <a:t> </a:t>
            </a:r>
            <a:r>
              <a:rPr lang="de-CH" dirty="0" err="1"/>
              <a:t>impaired</a:t>
            </a:r>
            <a:r>
              <a:rPr lang="de-CH" dirty="0"/>
              <a:t>, so </a:t>
            </a:r>
            <a:r>
              <a:rPr lang="de-CH" dirty="0" err="1"/>
              <a:t>please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chat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questions</a:t>
            </a:r>
            <a:endParaRPr lang="de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More </a:t>
            </a:r>
            <a:r>
              <a:rPr lang="de-CH" dirty="0" err="1"/>
              <a:t>info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CI on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page</a:t>
            </a:r>
            <a:r>
              <a:rPr lang="de-CH" dirty="0"/>
              <a:t> github.com/</a:t>
            </a:r>
            <a:r>
              <a:rPr lang="de-CH" dirty="0" err="1"/>
              <a:t>kaysauter</a:t>
            </a:r>
            <a:r>
              <a:rPr lang="de-CH" dirty="0"/>
              <a:t>/</a:t>
            </a:r>
            <a:r>
              <a:rPr lang="de-CH" dirty="0" err="1"/>
              <a:t>CochlearImplant</a:t>
            </a: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719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415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Microsoft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catalog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different VMs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from</a:t>
            </a:r>
          </a:p>
          <a:p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in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hardware</a:t>
            </a:r>
            <a:r>
              <a:rPr lang="de-CH" dirty="0"/>
              <a:t> </a:t>
            </a:r>
            <a:r>
              <a:rPr lang="de-CH" dirty="0" err="1"/>
              <a:t>builds</a:t>
            </a:r>
            <a:r>
              <a:rPr lang="de-CH" dirty="0"/>
              <a:t>,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weaker</a:t>
            </a:r>
            <a:r>
              <a:rPr lang="de-CH" dirty="0"/>
              <a:t> CPU / RAM / Harddisk </a:t>
            </a:r>
            <a:r>
              <a:rPr lang="de-CH" dirty="0" err="1"/>
              <a:t>options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more</a:t>
            </a:r>
            <a:r>
              <a:rPr lang="de-CH" dirty="0"/>
              <a:t> Ram / CPU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expensive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gets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Use </a:t>
            </a:r>
            <a:r>
              <a:rPr lang="de-CH" dirty="0" err="1"/>
              <a:t>case</a:t>
            </a:r>
            <a:r>
              <a:rPr lang="de-CH" dirty="0"/>
              <a:t> @ OneDigit 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Cost</a:t>
            </a:r>
            <a:r>
              <a:rPr lang="de-CH" dirty="0"/>
              <a:t> total 138 </a:t>
            </a:r>
            <a:r>
              <a:rPr lang="de-CH" dirty="0" err="1"/>
              <a:t>Eur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after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r>
              <a:rPr lang="de-CH" dirty="0"/>
              <a:t>, </a:t>
            </a:r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channels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76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after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r>
              <a:rPr lang="de-CH" dirty="0"/>
              <a:t>, </a:t>
            </a:r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channels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76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Other </a:t>
            </a:r>
            <a:r>
              <a:rPr lang="de-CH" dirty="0" err="1"/>
              <a:t>options</a:t>
            </a:r>
            <a:r>
              <a:rPr lang="de-CH" dirty="0"/>
              <a:t> like Chef, </a:t>
            </a:r>
            <a:r>
              <a:rPr lang="de-CH" dirty="0" err="1"/>
              <a:t>Ansible</a:t>
            </a:r>
            <a:r>
              <a:rPr lang="de-CH" dirty="0"/>
              <a:t> etc. </a:t>
            </a:r>
            <a:r>
              <a:rPr lang="de-CH" dirty="0" err="1"/>
              <a:t>are</a:t>
            </a:r>
            <a:r>
              <a:rPr lang="de-CH" dirty="0"/>
              <a:t> not from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This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focuses</a:t>
            </a:r>
            <a:r>
              <a:rPr lang="de-CH" dirty="0"/>
              <a:t> on </a:t>
            </a:r>
            <a:r>
              <a:rPr lang="de-CH" dirty="0" err="1"/>
              <a:t>rather</a:t>
            </a:r>
            <a:r>
              <a:rPr lang="de-CH" dirty="0"/>
              <a:t> simple </a:t>
            </a:r>
            <a:r>
              <a:rPr lang="de-CH" dirty="0" err="1"/>
              <a:t>deployments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VMs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90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604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Use </a:t>
            </a:r>
            <a:r>
              <a:rPr lang="de-CH" dirty="0" err="1"/>
              <a:t>case</a:t>
            </a:r>
            <a:r>
              <a:rPr lang="de-CH" dirty="0"/>
              <a:t> OneDigit -&gt; </a:t>
            </a:r>
            <a:r>
              <a:rPr lang="de-CH" dirty="0" err="1"/>
              <a:t>Everyone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do </a:t>
            </a:r>
            <a:r>
              <a:rPr lang="de-CH" dirty="0" err="1"/>
              <a:t>it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31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Use </a:t>
            </a:r>
            <a:r>
              <a:rPr lang="de-CH" dirty="0" err="1"/>
              <a:t>case</a:t>
            </a:r>
            <a:r>
              <a:rPr lang="de-CH" dirty="0"/>
              <a:t> OneDigit -&gt; </a:t>
            </a:r>
            <a:r>
              <a:rPr lang="de-CH" dirty="0" err="1"/>
              <a:t>Everyone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do </a:t>
            </a:r>
            <a:r>
              <a:rPr lang="de-CH" dirty="0" err="1"/>
              <a:t>it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3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49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1160EA64-D806-43AC-9DF2-F8C432F32B4C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4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E9F9C37B-1D36-470B-8223-D6C91242EC14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511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7C6F52A-A82B-47A2-A83A-8C4C91F2D59F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012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4149"/>
          </a:xfrm>
        </p:spPr>
        <p:txBody>
          <a:bodyPr>
            <a:noAutofit/>
          </a:bodyPr>
          <a:lstStyle>
            <a:lvl1pPr>
              <a:defRPr sz="6000"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23372"/>
            <a:ext cx="8595360" cy="4856765"/>
          </a:xfrm>
        </p:spPr>
        <p:txBody>
          <a:bodyPr>
            <a:normAutofit/>
          </a:bodyPr>
          <a:lstStyle>
            <a:lvl1pPr>
              <a:defRPr sz="3200">
                <a:latin typeface="Trebuchet MS" panose="020B0603020202020204" pitchFamily="34" charset="0"/>
              </a:defRPr>
            </a:lvl1pPr>
            <a:lvl2pPr>
              <a:defRPr sz="2800">
                <a:latin typeface="Trebuchet MS" panose="020B0603020202020204" pitchFamily="34" charset="0"/>
              </a:defRPr>
            </a:lvl2pPr>
            <a:lvl3pPr>
              <a:defRPr sz="2400">
                <a:latin typeface="Trebuchet MS" panose="020B0603020202020204" pitchFamily="34" charset="0"/>
              </a:defRPr>
            </a:lvl3pPr>
            <a:lvl4pPr>
              <a:defRPr sz="2400">
                <a:latin typeface="Trebuchet MS" panose="020B0603020202020204" pitchFamily="34" charset="0"/>
              </a:defRPr>
            </a:lvl4pPr>
            <a:lvl5pPr>
              <a:defRPr sz="24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F070A7B3-6521-4DCA-87E5-044747A908C1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6724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1160EA64-D806-43AC-9DF2-F8C432F32B4C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534415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Trebuchet MS" panose="020B0603020202020204" pitchFamily="34" charset="0"/>
              </a:defRPr>
            </a:lvl1pPr>
            <a:lvl2pPr>
              <a:defRPr sz="1600">
                <a:latin typeface="Trebuchet MS" panose="020B0603020202020204" pitchFamily="34" charset="0"/>
              </a:defRPr>
            </a:lvl2pPr>
            <a:lvl3pPr>
              <a:defRPr sz="14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400">
                <a:latin typeface="Trebuchet MS" panose="020B0603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Trebuchet MS" panose="020B0603020202020204" pitchFamily="34" charset="0"/>
              </a:defRPr>
            </a:lvl1pPr>
            <a:lvl2pPr>
              <a:defRPr sz="1600">
                <a:latin typeface="Trebuchet MS" panose="020B0603020202020204" pitchFamily="34" charset="0"/>
              </a:defRPr>
            </a:lvl2pPr>
            <a:lvl3pPr>
              <a:defRPr sz="14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400">
                <a:latin typeface="Trebuchet MS" panose="020B0603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AB134690-1557-4C89-A502-4959FE7FAD70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9318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Trebuchet MS" panose="020B0603020202020204" pitchFamily="34" charset="0"/>
              </a:defRPr>
            </a:lvl1pPr>
            <a:lvl2pPr>
              <a:defRPr sz="1600">
                <a:latin typeface="Trebuchet MS" panose="020B0603020202020204" pitchFamily="34" charset="0"/>
              </a:defRPr>
            </a:lvl2pPr>
            <a:lvl3pPr>
              <a:defRPr sz="14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400">
                <a:latin typeface="Trebuchet MS" panose="020B0603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Trebuchet MS" panose="020B0603020202020204" pitchFamily="34" charset="0"/>
              </a:defRPr>
            </a:lvl1pPr>
            <a:lvl2pPr>
              <a:defRPr sz="1600">
                <a:latin typeface="Trebuchet MS" panose="020B0603020202020204" pitchFamily="34" charset="0"/>
              </a:defRPr>
            </a:lvl2pPr>
            <a:lvl3pPr>
              <a:defRPr sz="14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400">
                <a:latin typeface="Trebuchet MS" panose="020B0603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1160EA64-D806-43AC-9DF2-F8C432F32B4C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697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E1037C31-9E7A-4F99-8774-A0E530DE1A42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5700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C278504F-A551-4DE0-9316-4DCD1D8CC752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1442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400">
                <a:latin typeface="Trebuchet MS" panose="020B0603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Trebuchet MS" panose="020B0603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D1BE4249-C0D0-4B06-8692-E8BB871AF643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8718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042B0DB6-F5C7-45FB-8CF3-31B45F9C2DAC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009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use-live-captions-in-a-teams-meeting-4be2d304-f675-4b57-8347-cbd000a21260?ui=en-US&amp;rs=en-US&amp;ad=U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eatures/storage-explor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bastion/bastion-over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use-live-captions-in-a-teams-meeting-4be2d304-f675-4b57-8347-cbd000a21260?ui=en-US&amp;rs=en-US&amp;ad=U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1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80B5E-1CBB-4046-AA3B-AB6B5133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Foreword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MS Teams 📌	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4471276-3A3B-4405-8858-60621CF8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600" dirty="0" err="1"/>
              <a:t>For</a:t>
            </a:r>
            <a:r>
              <a:rPr lang="de-CH" sz="3600" dirty="0"/>
              <a:t> </a:t>
            </a:r>
            <a:r>
              <a:rPr lang="de-CH" sz="3600" dirty="0" err="1"/>
              <a:t>zooming</a:t>
            </a:r>
            <a:r>
              <a:rPr lang="de-CH" sz="3600" dirty="0"/>
              <a:t> in, </a:t>
            </a:r>
            <a:r>
              <a:rPr lang="de-CH" sz="3600" dirty="0" err="1"/>
              <a:t>use</a:t>
            </a:r>
            <a:r>
              <a:rPr lang="de-CH" sz="3600" dirty="0"/>
              <a:t> CTRL + MOUSE WHEEL</a:t>
            </a:r>
          </a:p>
          <a:p>
            <a:r>
              <a:rPr lang="de-CH" sz="3600" dirty="0"/>
              <a:t>Move </a:t>
            </a:r>
            <a:r>
              <a:rPr lang="de-CH" sz="3600" dirty="0" err="1"/>
              <a:t>around</a:t>
            </a:r>
            <a:r>
              <a:rPr lang="de-CH" sz="3600" dirty="0"/>
              <a:t> </a:t>
            </a:r>
            <a:r>
              <a:rPr lang="de-CH" sz="3600" dirty="0" err="1"/>
              <a:t>with</a:t>
            </a:r>
            <a:r>
              <a:rPr lang="de-CH" sz="3600" dirty="0"/>
              <a:t> </a:t>
            </a:r>
            <a:r>
              <a:rPr lang="de-CH" sz="3600" dirty="0" err="1"/>
              <a:t>mouse</a:t>
            </a:r>
            <a:r>
              <a:rPr lang="de-CH" sz="3600" dirty="0"/>
              <a:t> </a:t>
            </a:r>
            <a:r>
              <a:rPr lang="de-CH" sz="3600" dirty="0" err="1"/>
              <a:t>dragging</a:t>
            </a:r>
            <a:endParaRPr lang="de-CH" sz="3600" dirty="0"/>
          </a:p>
          <a:p>
            <a:r>
              <a:rPr lang="de-CH" sz="3600" dirty="0"/>
              <a:t>Live </a:t>
            </a:r>
            <a:r>
              <a:rPr lang="de-CH" sz="3600" dirty="0" err="1"/>
              <a:t>closed</a:t>
            </a:r>
            <a:r>
              <a:rPr lang="de-CH" sz="3600" dirty="0"/>
              <a:t> </a:t>
            </a:r>
            <a:r>
              <a:rPr lang="de-CH" sz="3600" dirty="0" err="1"/>
              <a:t>captions</a:t>
            </a:r>
            <a:r>
              <a:rPr lang="de-CH" sz="3600" dirty="0"/>
              <a:t> </a:t>
            </a:r>
            <a:br>
              <a:rPr lang="de-CH" sz="3600" dirty="0"/>
            </a:br>
            <a:r>
              <a:rPr lang="de-CH" sz="3600" dirty="0"/>
              <a:t>in </a:t>
            </a:r>
            <a:r>
              <a:rPr lang="de-CH" sz="3600" dirty="0" err="1"/>
              <a:t>upper</a:t>
            </a:r>
            <a:r>
              <a:rPr lang="de-CH" sz="3600" dirty="0"/>
              <a:t> </a:t>
            </a:r>
            <a:r>
              <a:rPr lang="de-CH" sz="3600" dirty="0" err="1"/>
              <a:t>right</a:t>
            </a:r>
            <a:r>
              <a:rPr lang="de-CH" sz="3600" dirty="0"/>
              <a:t> in MS Teams</a:t>
            </a:r>
          </a:p>
          <a:p>
            <a:r>
              <a:rPr lang="de-CH" sz="3600" dirty="0"/>
              <a:t>Works </a:t>
            </a:r>
            <a:r>
              <a:rPr lang="de-CH" sz="3600" dirty="0" err="1"/>
              <a:t>for</a:t>
            </a:r>
            <a:r>
              <a:rPr lang="de-CH" sz="3600" dirty="0"/>
              <a:t> English </a:t>
            </a:r>
            <a:r>
              <a:rPr lang="de-CH" sz="3600" dirty="0" err="1"/>
              <a:t>only</a:t>
            </a:r>
            <a:br>
              <a:rPr lang="de-CH" sz="3600" dirty="0"/>
            </a:br>
            <a:r>
              <a:rPr lang="de-CH" sz="3600" dirty="0"/>
              <a:t>at </a:t>
            </a:r>
            <a:r>
              <a:rPr lang="de-CH" sz="3600" dirty="0" err="1"/>
              <a:t>the</a:t>
            </a:r>
            <a:r>
              <a:rPr lang="de-CH" sz="3600" dirty="0"/>
              <a:t> </a:t>
            </a:r>
            <a:r>
              <a:rPr lang="de-CH" sz="3600" dirty="0" err="1"/>
              <a:t>moment</a:t>
            </a:r>
            <a:r>
              <a:rPr lang="de-CH" sz="3600" dirty="0"/>
              <a:t> 😑</a:t>
            </a:r>
            <a:endParaRPr lang="en-US" sz="3600" dirty="0"/>
          </a:p>
        </p:txBody>
      </p:sp>
      <p:pic>
        <p:nvPicPr>
          <p:cNvPr id="1026" name="Picture 2" descr="The option to turn live captions on in a meeting's call controls">
            <a:extLst>
              <a:ext uri="{FF2B5EF4-FFF2-40B4-BE49-F238E27FC236}">
                <a16:creationId xmlns:a16="http://schemas.microsoft.com/office/drawing/2014/main" id="{33350A41-4282-4D98-9116-3D33BABA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40" y="3283440"/>
            <a:ext cx="4667250" cy="2543175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A9DC34D-8B41-4562-A265-804C6943FB6A}"/>
              </a:ext>
            </a:extLst>
          </p:cNvPr>
          <p:cNvSpPr txBox="1"/>
          <p:nvPr/>
        </p:nvSpPr>
        <p:spPr>
          <a:xfrm>
            <a:off x="7236240" y="5895233"/>
            <a:ext cx="48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pc="10" dirty="0">
                <a:solidFill>
                  <a:schemeClr val="bg1"/>
                </a:solidFill>
                <a:latin typeface="Trebuchet MS" panose="020B0603020202020204" pitchFamily="34" charset="0"/>
              </a:rPr>
              <a:t>Source:</a:t>
            </a:r>
            <a:r>
              <a:rPr lang="de-CH" sz="2400" dirty="0">
                <a:latin typeface="Trebuchet MS" panose="020B0603020202020204" pitchFamily="34" charset="0"/>
              </a:rPr>
              <a:t> </a:t>
            </a:r>
            <a:r>
              <a:rPr lang="de-CH" sz="2400" dirty="0">
                <a:latin typeface="Trebuchet MS" panose="020B0603020202020204" pitchFamily="34" charset="0"/>
                <a:hlinkClick r:id="rId4"/>
              </a:rPr>
              <a:t>Microsoft </a:t>
            </a:r>
            <a:r>
              <a:rPr lang="de-CH" sz="2400" dirty="0" err="1">
                <a:latin typeface="Trebuchet MS" panose="020B0603020202020204" pitchFamily="34" charset="0"/>
                <a:hlinkClick r:id="rId4"/>
              </a:rPr>
              <a:t>documentation</a:t>
            </a:r>
            <a:r>
              <a:rPr lang="de-CH" sz="2400" dirty="0">
                <a:latin typeface="Trebuchet MS" panose="020B0603020202020204" pitchFamily="34" charset="0"/>
                <a:hlinkClick r:id="rId4"/>
              </a:rPr>
              <a:t> 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C069150-CFA9-473F-BE36-14C284D36370}"/>
              </a:ext>
            </a:extLst>
          </p:cNvPr>
          <p:cNvCxnSpPr>
            <a:cxnSpLocks/>
          </p:cNvCxnSpPr>
          <p:nvPr/>
        </p:nvCxnSpPr>
        <p:spPr>
          <a:xfrm>
            <a:off x="6798179" y="3760150"/>
            <a:ext cx="2864847" cy="1666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030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 err="1"/>
              <a:t>Why</a:t>
            </a:r>
            <a:r>
              <a:rPr lang="de-CH" sz="4800" dirty="0"/>
              <a:t> PowerShell and not…?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323372"/>
            <a:ext cx="6117421" cy="4856765"/>
          </a:xfrm>
        </p:spPr>
        <p:txBody>
          <a:bodyPr>
            <a:normAutofit/>
          </a:bodyPr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ARM 		     </a:t>
            </a:r>
            <a:r>
              <a:rPr lang="de-CH" dirty="0">
                <a:sym typeface="Wingdings" panose="05000000000000000000" pitchFamily="2" charset="2"/>
              </a:rPr>
              <a:t>👉</a:t>
            </a:r>
          </a:p>
          <a:p>
            <a:r>
              <a:rPr lang="en-US" dirty="0">
                <a:sym typeface="Wingdings" panose="05000000000000000000" pitchFamily="2" charset="2"/>
              </a:rPr>
              <a:t>Gets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convoluted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quickly</a:t>
            </a:r>
            <a:r>
              <a:rPr lang="de-CH" dirty="0">
                <a:sym typeface="Wingdings" panose="05000000000000000000" pitchFamily="2" charset="2"/>
              </a:rPr>
              <a:t> </a:t>
            </a:r>
          </a:p>
          <a:p>
            <a:r>
              <a:rPr lang="de-CH" dirty="0">
                <a:sym typeface="Wingdings" panose="05000000000000000000" pitchFamily="2" charset="2"/>
              </a:rPr>
              <a:t>Code </a:t>
            </a:r>
            <a:r>
              <a:rPr lang="de-CH" dirty="0" err="1">
                <a:sym typeface="Wingdings" panose="05000000000000000000" pitchFamily="2" charset="2"/>
              </a:rPr>
              <a:t>is</a:t>
            </a:r>
            <a:r>
              <a:rPr lang="de-CH" dirty="0">
                <a:sym typeface="Wingdings" panose="05000000000000000000" pitchFamily="2" charset="2"/>
              </a:rPr>
              <a:t> an </a:t>
            </a:r>
            <a:r>
              <a:rPr lang="en-US" dirty="0">
                <a:sym typeface="Wingdings" panose="05000000000000000000" pitchFamily="2" charset="2"/>
              </a:rPr>
              <a:t>introductory</a:t>
            </a:r>
            <a:r>
              <a:rPr lang="de-CH" dirty="0">
                <a:sym typeface="Wingdings" panose="05000000000000000000" pitchFamily="2" charset="2"/>
              </a:rPr>
              <a:t> 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example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by</a:t>
            </a:r>
            <a:r>
              <a:rPr lang="de-CH" dirty="0">
                <a:sym typeface="Wingdings" panose="05000000000000000000" pitchFamily="2" charset="2"/>
              </a:rPr>
              <a:t> Microsoft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https://docs.microsoft.com/en-us/azure/azure-resource-manager/templates/syntax</a:t>
            </a:r>
            <a:endParaRPr lang="en-US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B155FB-00EB-46AF-A3EA-3709EE11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981" y="1143910"/>
            <a:ext cx="4313763" cy="545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/>
              <a:t>Overview on Azure Platform</a:t>
            </a:r>
            <a:endParaRPr lang="de-CH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400"/>
          </a:p>
          <a:p>
            <a:endParaRPr lang="de-CH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30684C-A2DE-436E-A8F5-B1676DF08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6599"/>
            <a:ext cx="12192000" cy="47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497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/>
              <a:t>Overview on Azure Platform</a:t>
            </a:r>
            <a:endParaRPr lang="de-CH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400"/>
          </a:p>
          <a:p>
            <a:endParaRPr lang="de-CH" sz="2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34E134-3415-4A00-916C-835AD5106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99" y="1654039"/>
            <a:ext cx="8480505" cy="50332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6C50125-30C2-41E6-BC17-1BF6A7DEFB22}"/>
              </a:ext>
            </a:extLst>
          </p:cNvPr>
          <p:cNvSpPr/>
          <p:nvPr/>
        </p:nvSpPr>
        <p:spPr>
          <a:xfrm>
            <a:off x="1365449" y="1947713"/>
            <a:ext cx="2714497" cy="45445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739E630-5356-4EEE-9111-57B7E5DB3AA9}"/>
              </a:ext>
            </a:extLst>
          </p:cNvPr>
          <p:cNvSpPr/>
          <p:nvPr/>
        </p:nvSpPr>
        <p:spPr>
          <a:xfrm>
            <a:off x="2238845" y="4354677"/>
            <a:ext cx="1258838" cy="410045"/>
          </a:xfrm>
          <a:prstGeom prst="rect">
            <a:avLst/>
          </a:prstGeom>
          <a:solidFill>
            <a:srgbClr val="D4E4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76751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/>
              <a:t>Base Architecture </a:t>
            </a:r>
            <a:r>
              <a:rPr lang="de-CH" sz="4800" dirty="0" err="1"/>
              <a:t>for</a:t>
            </a:r>
            <a:r>
              <a:rPr lang="de-CH" sz="4800" dirty="0"/>
              <a:t> VM</a:t>
            </a:r>
          </a:p>
        </p:txBody>
      </p:sp>
      <p:pic>
        <p:nvPicPr>
          <p:cNvPr id="3074" name="Picture 2" descr="Windows VM in Azure">
            <a:extLst>
              <a:ext uri="{FF2B5EF4-FFF2-40B4-BE49-F238E27FC236}">
                <a16:creationId xmlns:a16="http://schemas.microsoft.com/office/drawing/2014/main" id="{28188CAC-6229-4CC2-AD56-7375F6ED8E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12" y="1269305"/>
            <a:ext cx="8707543" cy="548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747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 err="1"/>
              <a:t>How</a:t>
            </a:r>
            <a:r>
              <a:rPr lang="de-CH" sz="4800" dirty="0"/>
              <a:t> </a:t>
            </a:r>
            <a:r>
              <a:rPr lang="de-CH" sz="4800" dirty="0" err="1"/>
              <a:t>to</a:t>
            </a:r>
            <a:r>
              <a:rPr lang="de-CH" sz="4800" dirty="0"/>
              <a:t> bring </a:t>
            </a:r>
            <a:r>
              <a:rPr lang="de-CH" sz="4800" dirty="0" err="1"/>
              <a:t>your</a:t>
            </a:r>
            <a:r>
              <a:rPr lang="de-CH" sz="4800" dirty="0"/>
              <a:t> </a:t>
            </a:r>
            <a:r>
              <a:rPr lang="de-CH" sz="4800" dirty="0" err="1"/>
              <a:t>backups</a:t>
            </a:r>
            <a:r>
              <a:rPr lang="de-CH" sz="4800" dirty="0"/>
              <a:t> </a:t>
            </a:r>
            <a:r>
              <a:rPr lang="de-CH" sz="4800" dirty="0" err="1"/>
              <a:t>into</a:t>
            </a:r>
            <a:r>
              <a:rPr lang="de-CH" sz="4800" dirty="0"/>
              <a:t> VM?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65401-1F40-4129-A4BB-09A34938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3372"/>
            <a:ext cx="8961898" cy="4856765"/>
          </a:xfrm>
        </p:spPr>
        <p:txBody>
          <a:bodyPr>
            <a:normAutofit/>
          </a:bodyPr>
          <a:lstStyle/>
          <a:p>
            <a:r>
              <a:rPr lang="de-CH" dirty="0"/>
              <a:t>Backup </a:t>
            </a:r>
            <a:r>
              <a:rPr lang="de-CH" dirty="0" err="1"/>
              <a:t>files</a:t>
            </a:r>
            <a:r>
              <a:rPr lang="de-CH" dirty="0"/>
              <a:t> </a:t>
            </a:r>
            <a:r>
              <a:rPr lang="de-CH" dirty="0" err="1"/>
              <a:t>upload</a:t>
            </a:r>
            <a:r>
              <a:rPr lang="de-CH" dirty="0"/>
              <a:t> via Drag &amp; Drop</a:t>
            </a:r>
          </a:p>
          <a:p>
            <a:r>
              <a:rPr lang="en-US" dirty="0">
                <a:hlinkClick r:id="rId3"/>
              </a:rPr>
              <a:t>https://azure.microsoft.com/en-us/features/storage-explorer/</a:t>
            </a:r>
            <a:endParaRPr lang="de-CH" dirty="0"/>
          </a:p>
          <a:p>
            <a:r>
              <a:rPr lang="de-CH" dirty="0"/>
              <a:t>Azure File Storage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mapped</a:t>
            </a:r>
            <a:r>
              <a:rPr lang="de-CH" dirty="0"/>
              <a:t> on VM </a:t>
            </a:r>
            <a:r>
              <a:rPr lang="de-CH" dirty="0" err="1"/>
              <a:t>as</a:t>
            </a:r>
            <a:r>
              <a:rPr lang="de-CH" dirty="0"/>
              <a:t> Z:\ </a:t>
            </a:r>
            <a:r>
              <a:rPr lang="de-CH" dirty="0" err="1"/>
              <a:t>with</a:t>
            </a:r>
            <a:r>
              <a:rPr lang="de-CH" dirty="0"/>
              <a:t> PowerShell</a:t>
            </a:r>
          </a:p>
          <a:p>
            <a:endParaRPr lang="en-US" dirty="0"/>
          </a:p>
        </p:txBody>
      </p:sp>
      <p:pic>
        <p:nvPicPr>
          <p:cNvPr id="5" name="Picture 2" descr="azure-storage-explorer - Microsoft Q&amp;A">
            <a:extLst>
              <a:ext uri="{FF2B5EF4-FFF2-40B4-BE49-F238E27FC236}">
                <a16:creationId xmlns:a16="http://schemas.microsoft.com/office/drawing/2014/main" id="{F9BF0970-3F6B-4E35-BE95-98452841C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692" y="4111508"/>
            <a:ext cx="2330885" cy="233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16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/>
              <a:t>Azure Storage Explorer</a:t>
            </a:r>
          </a:p>
        </p:txBody>
      </p:sp>
      <p:pic>
        <p:nvPicPr>
          <p:cNvPr id="1026" name="Picture 2" descr="azure-storage-explorer - Microsoft Q&amp;A">
            <a:extLst>
              <a:ext uri="{FF2B5EF4-FFF2-40B4-BE49-F238E27FC236}">
                <a16:creationId xmlns:a16="http://schemas.microsoft.com/office/drawing/2014/main" id="{9DE0F33A-6608-42DE-99B4-0DFCE026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58" y="244537"/>
            <a:ext cx="2330885" cy="233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DA13E30-51CD-4459-B6C6-2AF451A9C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418" y="4078019"/>
            <a:ext cx="2015131" cy="2015131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D9B4096-B247-4B81-98E9-EADBCACA6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61" y="1199909"/>
            <a:ext cx="4299130" cy="5451566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64BB8-F7E4-4229-AF6A-70DDA97C47A7}"/>
              </a:ext>
            </a:extLst>
          </p:cNvPr>
          <p:cNvCxnSpPr>
            <a:cxnSpLocks/>
          </p:cNvCxnSpPr>
          <p:nvPr/>
        </p:nvCxnSpPr>
        <p:spPr>
          <a:xfrm flipH="1" flipV="1">
            <a:off x="3431177" y="2982989"/>
            <a:ext cx="2242732" cy="18459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173500F-451A-436A-B516-268D0E5A83B0}"/>
              </a:ext>
            </a:extLst>
          </p:cNvPr>
          <p:cNvSpPr txBox="1"/>
          <p:nvPr/>
        </p:nvSpPr>
        <p:spPr>
          <a:xfrm>
            <a:off x="5405094" y="3247711"/>
            <a:ext cx="346120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de-CH" sz="4800" spc="-5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Drag &amp; Drop</a:t>
            </a:r>
            <a:endParaRPr lang="en-US" sz="4800" spc="-50" dirty="0">
              <a:solidFill>
                <a:schemeClr val="bg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D83A281-7071-48DB-B2C2-5082895CABB1}"/>
              </a:ext>
            </a:extLst>
          </p:cNvPr>
          <p:cNvSpPr txBox="1"/>
          <p:nvPr/>
        </p:nvSpPr>
        <p:spPr>
          <a:xfrm>
            <a:off x="5502993" y="5735110"/>
            <a:ext cx="573163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de-CH" sz="4800" spc="-50" dirty="0" err="1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AdventureWorks.bak</a:t>
            </a:r>
            <a:endParaRPr lang="en-US" sz="4800" spc="-50" dirty="0">
              <a:solidFill>
                <a:schemeClr val="bg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21085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/>
              <a:t>Azure File Storage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65401-1F40-4129-A4BB-09A34938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storage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backups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databases</a:t>
            </a:r>
            <a:endParaRPr lang="de-CH" dirty="0"/>
          </a:p>
          <a:p>
            <a:r>
              <a:rPr lang="en-US" dirty="0"/>
              <a:t>File storage is way cheaper than VM storage</a:t>
            </a:r>
          </a:p>
          <a:p>
            <a:r>
              <a:rPr lang="en-US" dirty="0"/>
              <a:t>For multiple VMs, you can have one central storage</a:t>
            </a:r>
          </a:p>
          <a:p>
            <a:r>
              <a:rPr lang="en-US" dirty="0"/>
              <a:t>Is mappable in VM as a network drive.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0CC8EC-7FB0-4929-A12F-A41CB717636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67373" y="3288346"/>
            <a:ext cx="4751550" cy="31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23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922A3-7E1F-4400-A500-E7B8DAD8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RDP </a:t>
            </a:r>
            <a:r>
              <a:rPr lang="de-CH" dirty="0" err="1"/>
              <a:t>over</a:t>
            </a:r>
            <a:r>
              <a:rPr lang="de-CH" dirty="0"/>
              <a:t> Internet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risky</a:t>
            </a:r>
            <a:r>
              <a:rPr lang="de-CH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7252C3-5AF6-4994-8978-C3CD47B2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323372"/>
            <a:ext cx="9763938" cy="4856765"/>
          </a:xfrm>
        </p:spPr>
        <p:txBody>
          <a:bodyPr/>
          <a:lstStyle/>
          <a:p>
            <a:r>
              <a:rPr lang="de-CH" dirty="0"/>
              <a:t>RDP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internet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encrypted</a:t>
            </a:r>
            <a:endParaRPr lang="de-CH" dirty="0"/>
          </a:p>
          <a:p>
            <a:r>
              <a:rPr lang="de-CH" dirty="0"/>
              <a:t>microsoft.com/security/blog/2020/04/16/security-guidance-remote-desktop-adoption/</a:t>
            </a:r>
          </a:p>
        </p:txBody>
      </p:sp>
      <p:pic>
        <p:nvPicPr>
          <p:cNvPr id="5" name="Grafik 4" descr="Rutschige Straße mit einfarbiger Füllung">
            <a:extLst>
              <a:ext uri="{FF2B5EF4-FFF2-40B4-BE49-F238E27FC236}">
                <a16:creationId xmlns:a16="http://schemas.microsoft.com/office/drawing/2014/main" id="{760AEACA-76FB-401D-88D8-B716A07DC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0585" y="3197891"/>
            <a:ext cx="3156226" cy="315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10176674" cy="834149"/>
          </a:xfrm>
        </p:spPr>
        <p:txBody>
          <a:bodyPr/>
          <a:lstStyle/>
          <a:p>
            <a:r>
              <a:rPr lang="de-CH" dirty="0"/>
              <a:t>Azure Bastion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🔐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323372"/>
            <a:ext cx="9638290" cy="4856765"/>
          </a:xfrm>
        </p:spPr>
        <p:txBody>
          <a:bodyPr>
            <a:normAutofit/>
          </a:bodyPr>
          <a:lstStyle/>
          <a:p>
            <a:r>
              <a:rPr lang="de-CH" dirty="0"/>
              <a:t>Azure Bastion </a:t>
            </a:r>
            <a:r>
              <a:rPr lang="de-CH" dirty="0" err="1"/>
              <a:t>is</a:t>
            </a:r>
            <a:r>
              <a:rPr lang="de-CH" dirty="0"/>
              <a:t> 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up</a:t>
            </a:r>
            <a:endParaRPr lang="de-CH" dirty="0"/>
          </a:p>
          <a:p>
            <a:r>
              <a:rPr lang="de-CH" dirty="0" err="1"/>
              <a:t>Managed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Microsoft – Security </a:t>
            </a:r>
            <a:r>
              <a:rPr lang="de-CH" dirty="0" err="1"/>
              <a:t>as</a:t>
            </a:r>
            <a:r>
              <a:rPr lang="de-CH" dirty="0"/>
              <a:t> a Service</a:t>
            </a:r>
          </a:p>
          <a:p>
            <a:r>
              <a:rPr lang="de-CH" dirty="0"/>
              <a:t>Works with a </a:t>
            </a:r>
            <a:r>
              <a:rPr lang="de-CH" dirty="0" err="1"/>
              <a:t>browser</a:t>
            </a:r>
            <a:r>
              <a:rPr lang="de-CH" dirty="0"/>
              <a:t>, RDP </a:t>
            </a:r>
            <a:r>
              <a:rPr lang="de-CH" dirty="0" err="1"/>
              <a:t>gets</a:t>
            </a:r>
            <a:r>
              <a:rPr lang="de-CH" dirty="0"/>
              <a:t> </a:t>
            </a:r>
            <a:r>
              <a:rPr lang="de-CH" dirty="0" err="1"/>
              <a:t>tunneled</a:t>
            </a:r>
            <a:r>
              <a:rPr lang="de-CH" dirty="0"/>
              <a:t> with SSL</a:t>
            </a:r>
          </a:p>
          <a:p>
            <a:r>
              <a:rPr lang="de-CH" dirty="0"/>
              <a:t>Public IP </a:t>
            </a:r>
            <a:r>
              <a:rPr lang="de-CH" dirty="0" err="1"/>
              <a:t>address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exposed</a:t>
            </a:r>
            <a:endParaRPr lang="de-CH" dirty="0"/>
          </a:p>
          <a:p>
            <a:r>
              <a:rPr lang="de-CH" dirty="0"/>
              <a:t>Alternative: End-</a:t>
            </a:r>
            <a:r>
              <a:rPr lang="de-CH" dirty="0" err="1"/>
              <a:t>to</a:t>
            </a:r>
            <a:r>
              <a:rPr lang="de-CH" dirty="0"/>
              <a:t>-End VPN from Azure </a:t>
            </a:r>
            <a:r>
              <a:rPr lang="de-CH" dirty="0" err="1"/>
              <a:t>to</a:t>
            </a:r>
            <a:r>
              <a:rPr lang="de-CH" dirty="0"/>
              <a:t> Company </a:t>
            </a:r>
            <a:r>
              <a:rPr lang="de-CH" dirty="0" err="1"/>
              <a:t>is</a:t>
            </a:r>
            <a:r>
              <a:rPr lang="de-CH" dirty="0"/>
              <a:t> possible, but not easy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051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/>
              <a:t>Architecture Azure Bastion</a:t>
            </a:r>
          </a:p>
        </p:txBody>
      </p:sp>
      <p:pic>
        <p:nvPicPr>
          <p:cNvPr id="2050" name="Picture 2" descr="Azure Bastion Architecture">
            <a:extLst>
              <a:ext uri="{FF2B5EF4-FFF2-40B4-BE49-F238E27FC236}">
                <a16:creationId xmlns:a16="http://schemas.microsoft.com/office/drawing/2014/main" id="{00F91260-70FD-476D-8702-F049A1785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90" y="1199909"/>
            <a:ext cx="8188172" cy="544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AA35603-B4A5-4A1C-A497-77AF72F75CB2}"/>
              </a:ext>
            </a:extLst>
          </p:cNvPr>
          <p:cNvSpPr txBox="1"/>
          <p:nvPr/>
        </p:nvSpPr>
        <p:spPr>
          <a:xfrm>
            <a:off x="9060206" y="6030698"/>
            <a:ext cx="24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rgbClr val="67AABF"/>
                </a:solidFill>
                <a:latin typeface="Trebuchet MS" panose="020B06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r>
              <a:rPr lang="de-CH" dirty="0">
                <a:solidFill>
                  <a:srgbClr val="67AABF"/>
                </a:solidFill>
                <a:latin typeface="Trebuchet MS" panose="020B06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CH" dirty="0" err="1">
                <a:solidFill>
                  <a:srgbClr val="67AABF"/>
                </a:solidFill>
                <a:latin typeface="Trebuchet MS" panose="020B06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</a:t>
            </a:r>
            <a:r>
              <a:rPr lang="de-CH" dirty="0">
                <a:solidFill>
                  <a:schemeClr val="bg1"/>
                </a:solidFill>
                <a:latin typeface="Trebuchet MS" panose="020B06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Microsoft</a:t>
            </a:r>
            <a:r>
              <a:rPr lang="de-CH" dirty="0">
                <a:solidFill>
                  <a:schemeClr val="bg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de-CH" dirty="0">
                <a:solidFill>
                  <a:schemeClr val="bg1"/>
                </a:solidFill>
                <a:latin typeface="Trebuchet MS" panose="020B0603020202020204" pitchFamily="34" charset="0"/>
              </a:rPr>
              <a:t>Azure Bastion Docs </a:t>
            </a:r>
          </a:p>
        </p:txBody>
      </p:sp>
    </p:spTree>
    <p:extLst>
      <p:ext uri="{BB962C8B-B14F-4D97-AF65-F5344CB8AC3E}">
        <p14:creationId xmlns:p14="http://schemas.microsoft.com/office/powerpoint/2010/main" val="37845015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CF5BF-92ED-4225-A458-8B2A43B08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6851491" cy="40416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i="0" dirty="0">
                <a:solidFill>
                  <a:schemeClr val="tx1"/>
                </a:solidFill>
                <a:effectLst/>
              </a:rPr>
              <a:t>utomated provisioning of SQL Server VMs on Azure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590AF0-FC87-4F3B-A62E-B1B0FC3B4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de-CH" dirty="0">
                <a:solidFill>
                  <a:schemeClr val="tx1"/>
                </a:solidFill>
              </a:rPr>
              <a:t>1st </a:t>
            </a:r>
            <a:r>
              <a:rPr lang="de-CH" dirty="0" err="1">
                <a:solidFill>
                  <a:schemeClr val="tx1"/>
                </a:solidFill>
              </a:rPr>
              <a:t>Dativerse</a:t>
            </a:r>
            <a:r>
              <a:rPr lang="de-CH" dirty="0">
                <a:solidFill>
                  <a:schemeClr val="tx1"/>
                </a:solidFill>
              </a:rPr>
              <a:t> Conference</a:t>
            </a:r>
          </a:p>
          <a:p>
            <a:pPr algn="r"/>
            <a:r>
              <a:rPr lang="de-CH" dirty="0">
                <a:solidFill>
                  <a:schemeClr val="tx1"/>
                </a:solidFill>
              </a:rPr>
              <a:t>August 13 2021</a:t>
            </a:r>
          </a:p>
          <a:p>
            <a:pPr algn="r"/>
            <a:r>
              <a:rPr lang="de-CH" dirty="0">
                <a:solidFill>
                  <a:schemeClr val="tx1"/>
                </a:solidFill>
              </a:rPr>
              <a:t>Kay Sauter</a:t>
            </a:r>
          </a:p>
        </p:txBody>
      </p:sp>
      <p:pic>
        <p:nvPicPr>
          <p:cNvPr id="3074" name="Picture 2" descr="Ein Bild, das ClipArt, Abfalleimer enthält.&#10;&#10;Automatisch generierte Beschreibung">
            <a:extLst>
              <a:ext uri="{FF2B5EF4-FFF2-40B4-BE49-F238E27FC236}">
                <a16:creationId xmlns:a16="http://schemas.microsoft.com/office/drawing/2014/main" id="{1446CE59-22CA-482B-8E97-A6865C13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28" y="626157"/>
            <a:ext cx="2623558" cy="4211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278326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FB519-6ADC-4D52-99E9-57C11AE3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02" y="2133600"/>
            <a:ext cx="9692640" cy="2439505"/>
          </a:xfrm>
        </p:spPr>
        <p:txBody>
          <a:bodyPr/>
          <a:lstStyle/>
          <a:p>
            <a:r>
              <a:rPr lang="de-CH" sz="13800" dirty="0"/>
              <a:t>			💬</a:t>
            </a:r>
            <a:br>
              <a:rPr lang="de-CH" sz="13800" dirty="0"/>
            </a:br>
            <a:r>
              <a:rPr lang="de-CH" sz="13800" dirty="0"/>
              <a:t>Questions?</a:t>
            </a:r>
            <a:endParaRPr lang="en-US" sz="13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75F2402-E923-481D-8E57-D54D2658241F}"/>
              </a:ext>
            </a:extLst>
          </p:cNvPr>
          <p:cNvSpPr txBox="1"/>
          <p:nvPr/>
        </p:nvSpPr>
        <p:spPr>
          <a:xfrm>
            <a:off x="3196436" y="5652960"/>
            <a:ext cx="4246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bg1"/>
                </a:solidFill>
                <a:latin typeface="Trebuchet MS" panose="020B0603020202020204" pitchFamily="34" charset="0"/>
              </a:rPr>
              <a:t>github.com/</a:t>
            </a:r>
            <a:r>
              <a:rPr lang="de-CH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kaysauter</a:t>
            </a:r>
            <a:endParaRPr lang="de-CH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4" name="成组">
            <a:extLst>
              <a:ext uri="{FF2B5EF4-FFF2-40B4-BE49-F238E27FC236}">
                <a16:creationId xmlns:a16="http://schemas.microsoft.com/office/drawing/2014/main" id="{3BA6D7A7-C0BE-4AC9-9FBF-6A68E68BBB40}"/>
              </a:ext>
            </a:extLst>
          </p:cNvPr>
          <p:cNvGrpSpPr/>
          <p:nvPr/>
        </p:nvGrpSpPr>
        <p:grpSpPr>
          <a:xfrm>
            <a:off x="2739236" y="5776261"/>
            <a:ext cx="457201" cy="457201"/>
            <a:chOff x="0" y="0"/>
            <a:chExt cx="457200" cy="457200"/>
          </a:xfrm>
        </p:grpSpPr>
        <p:sp>
          <p:nvSpPr>
            <p:cNvPr id="5" name="任意形状 753">
              <a:extLst>
                <a:ext uri="{FF2B5EF4-FFF2-40B4-BE49-F238E27FC236}">
                  <a16:creationId xmlns:a16="http://schemas.microsoft.com/office/drawing/2014/main" id="{16E2A398-FB76-4B95-A7D8-ED6B7D9D8323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" name="任意形状 754">
              <a:extLst>
                <a:ext uri="{FF2B5EF4-FFF2-40B4-BE49-F238E27FC236}">
                  <a16:creationId xmlns:a16="http://schemas.microsoft.com/office/drawing/2014/main" id="{8115A368-8ED9-42AF-80F4-4A6D084041C9}"/>
                </a:ext>
              </a:extLst>
            </p:cNvPr>
            <p:cNvSpPr/>
            <p:nvPr/>
          </p:nvSpPr>
          <p:spPr>
            <a:xfrm>
              <a:off x="38099" y="38100"/>
              <a:ext cx="381002" cy="37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11" extrusionOk="0">
                  <a:moveTo>
                    <a:pt x="10799" y="0"/>
                  </a:moveTo>
                  <a:cubicBezTo>
                    <a:pt x="4833" y="0"/>
                    <a:pt x="0" y="4935"/>
                    <a:pt x="0" y="11028"/>
                  </a:cubicBezTo>
                  <a:cubicBezTo>
                    <a:pt x="-2" y="15776"/>
                    <a:pt x="2973" y="19992"/>
                    <a:pt x="7385" y="21491"/>
                  </a:cubicBezTo>
                  <a:cubicBezTo>
                    <a:pt x="7925" y="21587"/>
                    <a:pt x="8127" y="21256"/>
                    <a:pt x="8127" y="20966"/>
                  </a:cubicBezTo>
                  <a:cubicBezTo>
                    <a:pt x="8127" y="20705"/>
                    <a:pt x="8113" y="19837"/>
                    <a:pt x="8113" y="18913"/>
                  </a:cubicBezTo>
                  <a:cubicBezTo>
                    <a:pt x="5400" y="19423"/>
                    <a:pt x="4698" y="18238"/>
                    <a:pt x="4482" y="17617"/>
                  </a:cubicBezTo>
                  <a:cubicBezTo>
                    <a:pt x="4360" y="17299"/>
                    <a:pt x="3834" y="16321"/>
                    <a:pt x="3375" y="16059"/>
                  </a:cubicBezTo>
                  <a:cubicBezTo>
                    <a:pt x="2997" y="15852"/>
                    <a:pt x="2457" y="15342"/>
                    <a:pt x="3361" y="15329"/>
                  </a:cubicBezTo>
                  <a:cubicBezTo>
                    <a:pt x="4212" y="15314"/>
                    <a:pt x="4819" y="16128"/>
                    <a:pt x="5022" y="16459"/>
                  </a:cubicBezTo>
                  <a:cubicBezTo>
                    <a:pt x="5994" y="18126"/>
                    <a:pt x="7547" y="17658"/>
                    <a:pt x="8167" y="17369"/>
                  </a:cubicBezTo>
                  <a:cubicBezTo>
                    <a:pt x="8262" y="16652"/>
                    <a:pt x="8544" y="16170"/>
                    <a:pt x="8855" y="15894"/>
                  </a:cubicBezTo>
                  <a:cubicBezTo>
                    <a:pt x="6453" y="15619"/>
                    <a:pt x="3942" y="14667"/>
                    <a:pt x="3942" y="10449"/>
                  </a:cubicBezTo>
                  <a:cubicBezTo>
                    <a:pt x="3942" y="9249"/>
                    <a:pt x="4360" y="8258"/>
                    <a:pt x="5049" y="7485"/>
                  </a:cubicBezTo>
                  <a:cubicBezTo>
                    <a:pt x="4941" y="7209"/>
                    <a:pt x="4563" y="6079"/>
                    <a:pt x="5157" y="4562"/>
                  </a:cubicBezTo>
                  <a:cubicBezTo>
                    <a:pt x="5157" y="4562"/>
                    <a:pt x="6061" y="4273"/>
                    <a:pt x="8127" y="5694"/>
                  </a:cubicBezTo>
                  <a:cubicBezTo>
                    <a:pt x="9006" y="5445"/>
                    <a:pt x="9914" y="5319"/>
                    <a:pt x="10826" y="5321"/>
                  </a:cubicBezTo>
                  <a:cubicBezTo>
                    <a:pt x="11744" y="5321"/>
                    <a:pt x="12662" y="5444"/>
                    <a:pt x="13526" y="5693"/>
                  </a:cubicBezTo>
                  <a:cubicBezTo>
                    <a:pt x="15591" y="4259"/>
                    <a:pt x="16496" y="4563"/>
                    <a:pt x="16496" y="4563"/>
                  </a:cubicBezTo>
                  <a:cubicBezTo>
                    <a:pt x="17090" y="6080"/>
                    <a:pt x="16712" y="7210"/>
                    <a:pt x="16604" y="7486"/>
                  </a:cubicBezTo>
                  <a:cubicBezTo>
                    <a:pt x="17291" y="8258"/>
                    <a:pt x="17710" y="9236"/>
                    <a:pt x="17710" y="10449"/>
                  </a:cubicBezTo>
                  <a:cubicBezTo>
                    <a:pt x="17710" y="14681"/>
                    <a:pt x="15187" y="15619"/>
                    <a:pt x="12784" y="15894"/>
                  </a:cubicBezTo>
                  <a:cubicBezTo>
                    <a:pt x="13175" y="16238"/>
                    <a:pt x="13513" y="16900"/>
                    <a:pt x="13513" y="17934"/>
                  </a:cubicBezTo>
                  <a:cubicBezTo>
                    <a:pt x="13513" y="19409"/>
                    <a:pt x="13499" y="20594"/>
                    <a:pt x="13499" y="20967"/>
                  </a:cubicBezTo>
                  <a:cubicBezTo>
                    <a:pt x="13499" y="21256"/>
                    <a:pt x="13702" y="21600"/>
                    <a:pt x="14242" y="21490"/>
                  </a:cubicBezTo>
                  <a:cubicBezTo>
                    <a:pt x="18637" y="19974"/>
                    <a:pt x="21597" y="15765"/>
                    <a:pt x="21598" y="11028"/>
                  </a:cubicBezTo>
                  <a:cubicBezTo>
                    <a:pt x="21598" y="4935"/>
                    <a:pt x="16766" y="0"/>
                    <a:pt x="1079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4483361C-A70E-4A93-A3A2-509A0A3E0955}"/>
              </a:ext>
            </a:extLst>
          </p:cNvPr>
          <p:cNvSpPr txBox="1"/>
          <p:nvPr/>
        </p:nvSpPr>
        <p:spPr>
          <a:xfrm>
            <a:off x="2739236" y="4728312"/>
            <a:ext cx="6798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spc="-5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Next: Code </a:t>
            </a:r>
            <a:r>
              <a:rPr lang="de-CH" sz="4400" spc="-50" dirty="0" err="1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for</a:t>
            </a:r>
            <a:r>
              <a:rPr lang="de-CH" sz="4400" spc="-5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r>
              <a:rPr lang="de-CH" sz="4400" spc="-50" dirty="0" err="1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demo</a:t>
            </a:r>
            <a:r>
              <a:rPr lang="de-CH" sz="4400" spc="-5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r>
              <a:rPr lang="de-CH" sz="4400" spc="-50" dirty="0" err="1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prep</a:t>
            </a:r>
            <a:endParaRPr lang="en-US" sz="4400" spc="-50" dirty="0">
              <a:solidFill>
                <a:schemeClr val="bg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214596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2AA40AE-A8DE-4CE4-8C7A-0BB312C8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00" y="0"/>
            <a:ext cx="9348799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30E1D3D-A1A1-4F12-9E0A-64565075A83E}"/>
              </a:ext>
            </a:extLst>
          </p:cNvPr>
          <p:cNvSpPr/>
          <p:nvPr/>
        </p:nvSpPr>
        <p:spPr>
          <a:xfrm>
            <a:off x="1521485" y="171886"/>
            <a:ext cx="5319423" cy="1395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18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2AA40AE-A8DE-4CE4-8C7A-0BB312C8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00" y="0"/>
            <a:ext cx="9348799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30E1D3D-A1A1-4F12-9E0A-64565075A83E}"/>
              </a:ext>
            </a:extLst>
          </p:cNvPr>
          <p:cNvSpPr/>
          <p:nvPr/>
        </p:nvSpPr>
        <p:spPr>
          <a:xfrm>
            <a:off x="1647759" y="1691532"/>
            <a:ext cx="7326424" cy="1395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2AA40AE-A8DE-4CE4-8C7A-0BB312C8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00" y="0"/>
            <a:ext cx="9348799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30E1D3D-A1A1-4F12-9E0A-64565075A83E}"/>
              </a:ext>
            </a:extLst>
          </p:cNvPr>
          <p:cNvSpPr/>
          <p:nvPr/>
        </p:nvSpPr>
        <p:spPr>
          <a:xfrm>
            <a:off x="1625987" y="5394960"/>
            <a:ext cx="6477339" cy="40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321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0FF9F5-CD6B-461C-98E8-A61B182A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827"/>
            <a:ext cx="12182618" cy="386214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0C109FA-416E-4590-AA59-3C76A5AFC36B}"/>
              </a:ext>
            </a:extLst>
          </p:cNvPr>
          <p:cNvSpPr/>
          <p:nvPr/>
        </p:nvSpPr>
        <p:spPr>
          <a:xfrm>
            <a:off x="422366" y="4123509"/>
            <a:ext cx="7683548" cy="644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012673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1371E6-EEFC-4F0B-883D-FF046DE0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019"/>
            <a:ext cx="12166101" cy="385691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11BF946-1A99-4417-9AE9-7CF13EE11540}"/>
              </a:ext>
            </a:extLst>
          </p:cNvPr>
          <p:cNvSpPr/>
          <p:nvPr/>
        </p:nvSpPr>
        <p:spPr>
          <a:xfrm>
            <a:off x="450518" y="3559324"/>
            <a:ext cx="6877502" cy="628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528586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30D23A-1C44-4F40-9412-825B32E96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9181"/>
            <a:ext cx="12192000" cy="459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3164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5BC00E4-507A-4C5A-8E55-6A30E28B9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4491"/>
            <a:ext cx="12192000" cy="149694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74574A8-E401-4A09-99E8-5897A8B05A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825"/>
          <a:stretch/>
        </p:blipFill>
        <p:spPr>
          <a:xfrm>
            <a:off x="0" y="2226361"/>
            <a:ext cx="12192000" cy="14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053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2CE6A033-DBCE-41DE-93E5-02424235B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126"/>
            <a:ext cx="12192000" cy="191928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32B8BD-611D-48D2-B290-50149D1C0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8572"/>
            <a:ext cx="7152361" cy="41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3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07B7D03-EDFD-4BCC-B078-6DE62F40A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292"/>
            <a:ext cx="12192000" cy="2171647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BBCAB0B-11C3-4D0F-8D30-2024D7755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6765"/>
            <a:ext cx="12202166" cy="25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441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80B5E-1CBB-4046-AA3B-AB6B5133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Foreword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MS Teams 📌	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4471276-3A3B-4405-8858-60621CF8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600" dirty="0" err="1"/>
              <a:t>For</a:t>
            </a:r>
            <a:r>
              <a:rPr lang="de-CH" sz="3600" dirty="0"/>
              <a:t> </a:t>
            </a:r>
            <a:r>
              <a:rPr lang="de-CH" sz="3600" dirty="0" err="1"/>
              <a:t>zooming</a:t>
            </a:r>
            <a:r>
              <a:rPr lang="de-CH" sz="3600" dirty="0"/>
              <a:t> in, </a:t>
            </a:r>
            <a:r>
              <a:rPr lang="de-CH" sz="3600" dirty="0" err="1"/>
              <a:t>use</a:t>
            </a:r>
            <a:r>
              <a:rPr lang="de-CH" sz="3600" dirty="0"/>
              <a:t> CTRL + MOUSE WHEEL</a:t>
            </a:r>
          </a:p>
          <a:p>
            <a:r>
              <a:rPr lang="de-CH" sz="3600" dirty="0"/>
              <a:t>Move </a:t>
            </a:r>
            <a:r>
              <a:rPr lang="de-CH" sz="3600" dirty="0" err="1"/>
              <a:t>around</a:t>
            </a:r>
            <a:r>
              <a:rPr lang="de-CH" sz="3600" dirty="0"/>
              <a:t> </a:t>
            </a:r>
            <a:r>
              <a:rPr lang="de-CH" sz="3600" dirty="0" err="1"/>
              <a:t>with</a:t>
            </a:r>
            <a:r>
              <a:rPr lang="de-CH" sz="3600" dirty="0"/>
              <a:t> </a:t>
            </a:r>
            <a:r>
              <a:rPr lang="de-CH" sz="3600" dirty="0" err="1"/>
              <a:t>mouse</a:t>
            </a:r>
            <a:r>
              <a:rPr lang="de-CH" sz="3600" dirty="0"/>
              <a:t> </a:t>
            </a:r>
            <a:r>
              <a:rPr lang="de-CH" sz="3600" dirty="0" err="1"/>
              <a:t>dragging</a:t>
            </a:r>
            <a:endParaRPr lang="de-CH" sz="3600" dirty="0"/>
          </a:p>
          <a:p>
            <a:r>
              <a:rPr lang="de-CH" sz="3600" dirty="0"/>
              <a:t>Live </a:t>
            </a:r>
            <a:r>
              <a:rPr lang="de-CH" sz="3600" dirty="0" err="1"/>
              <a:t>closed</a:t>
            </a:r>
            <a:r>
              <a:rPr lang="de-CH" sz="3600" dirty="0"/>
              <a:t> </a:t>
            </a:r>
            <a:r>
              <a:rPr lang="de-CH" sz="3600" dirty="0" err="1"/>
              <a:t>captions</a:t>
            </a:r>
            <a:r>
              <a:rPr lang="de-CH" sz="3600" dirty="0"/>
              <a:t> </a:t>
            </a:r>
            <a:br>
              <a:rPr lang="de-CH" sz="3600" dirty="0"/>
            </a:br>
            <a:r>
              <a:rPr lang="de-CH" sz="3600" dirty="0"/>
              <a:t>in </a:t>
            </a:r>
            <a:r>
              <a:rPr lang="de-CH" sz="3600" dirty="0" err="1"/>
              <a:t>upper</a:t>
            </a:r>
            <a:r>
              <a:rPr lang="de-CH" sz="3600" dirty="0"/>
              <a:t> </a:t>
            </a:r>
            <a:r>
              <a:rPr lang="de-CH" sz="3600" dirty="0" err="1"/>
              <a:t>right</a:t>
            </a:r>
            <a:r>
              <a:rPr lang="de-CH" sz="3600" dirty="0"/>
              <a:t> in MS Teams</a:t>
            </a:r>
          </a:p>
          <a:p>
            <a:r>
              <a:rPr lang="de-CH" sz="3600" dirty="0"/>
              <a:t>Works </a:t>
            </a:r>
            <a:r>
              <a:rPr lang="de-CH" sz="3600" dirty="0" err="1"/>
              <a:t>for</a:t>
            </a:r>
            <a:r>
              <a:rPr lang="de-CH" sz="3600" dirty="0"/>
              <a:t> English </a:t>
            </a:r>
            <a:r>
              <a:rPr lang="de-CH" sz="3600" dirty="0" err="1"/>
              <a:t>only</a:t>
            </a:r>
            <a:br>
              <a:rPr lang="de-CH" sz="3600" dirty="0"/>
            </a:br>
            <a:r>
              <a:rPr lang="de-CH" sz="3600" dirty="0"/>
              <a:t>at </a:t>
            </a:r>
            <a:r>
              <a:rPr lang="de-CH" sz="3600" dirty="0" err="1"/>
              <a:t>the</a:t>
            </a:r>
            <a:r>
              <a:rPr lang="de-CH" sz="3600" dirty="0"/>
              <a:t> </a:t>
            </a:r>
            <a:r>
              <a:rPr lang="de-CH" sz="3600" dirty="0" err="1"/>
              <a:t>moment</a:t>
            </a:r>
            <a:r>
              <a:rPr lang="de-CH" sz="3600" dirty="0"/>
              <a:t> 😑</a:t>
            </a:r>
            <a:endParaRPr lang="en-US" sz="3600" dirty="0"/>
          </a:p>
        </p:txBody>
      </p:sp>
      <p:pic>
        <p:nvPicPr>
          <p:cNvPr id="1026" name="Picture 2" descr="The option to turn live captions on in a meeting's call controls">
            <a:extLst>
              <a:ext uri="{FF2B5EF4-FFF2-40B4-BE49-F238E27FC236}">
                <a16:creationId xmlns:a16="http://schemas.microsoft.com/office/drawing/2014/main" id="{33350A41-4282-4D98-9116-3D33BABA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40" y="3283440"/>
            <a:ext cx="4667250" cy="2543175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A9DC34D-8B41-4562-A265-804C6943FB6A}"/>
              </a:ext>
            </a:extLst>
          </p:cNvPr>
          <p:cNvSpPr txBox="1"/>
          <p:nvPr/>
        </p:nvSpPr>
        <p:spPr>
          <a:xfrm>
            <a:off x="7236240" y="5895233"/>
            <a:ext cx="48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pc="10" dirty="0">
                <a:solidFill>
                  <a:schemeClr val="bg1"/>
                </a:solidFill>
                <a:latin typeface="Trebuchet MS" panose="020B0603020202020204" pitchFamily="34" charset="0"/>
              </a:rPr>
              <a:t>Source:</a:t>
            </a:r>
            <a:r>
              <a:rPr lang="de-CH" sz="2400" dirty="0">
                <a:latin typeface="Trebuchet MS" panose="020B0603020202020204" pitchFamily="34" charset="0"/>
              </a:rPr>
              <a:t> </a:t>
            </a:r>
            <a:r>
              <a:rPr lang="de-CH" sz="2400" dirty="0">
                <a:latin typeface="Trebuchet MS" panose="020B0603020202020204" pitchFamily="34" charset="0"/>
                <a:hlinkClick r:id="rId4"/>
              </a:rPr>
              <a:t>Microsoft </a:t>
            </a:r>
            <a:r>
              <a:rPr lang="de-CH" sz="2400" dirty="0" err="1">
                <a:latin typeface="Trebuchet MS" panose="020B0603020202020204" pitchFamily="34" charset="0"/>
                <a:hlinkClick r:id="rId4"/>
              </a:rPr>
              <a:t>documentation</a:t>
            </a:r>
            <a:r>
              <a:rPr lang="de-CH" sz="2400" dirty="0">
                <a:latin typeface="Trebuchet MS" panose="020B0603020202020204" pitchFamily="34" charset="0"/>
                <a:hlinkClick r:id="rId4"/>
              </a:rPr>
              <a:t> 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C069150-CFA9-473F-BE36-14C284D36370}"/>
              </a:ext>
            </a:extLst>
          </p:cNvPr>
          <p:cNvCxnSpPr>
            <a:cxnSpLocks/>
          </p:cNvCxnSpPr>
          <p:nvPr/>
        </p:nvCxnSpPr>
        <p:spPr>
          <a:xfrm>
            <a:off x="6798179" y="3760150"/>
            <a:ext cx="2864847" cy="1666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50130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E6CD7B-24AF-4716-93E2-2BD0C3DCF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796"/>
            <a:ext cx="12172950" cy="2000250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1ED2DBE-B8CC-46FC-BC42-C8097914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455046"/>
            <a:ext cx="9549263" cy="44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1102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229DF19-2B86-4EBB-B48F-77212AB2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645"/>
            <a:ext cx="12193466" cy="2130306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65A18D-D093-4C22-97F0-A4A196E25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349951"/>
            <a:ext cx="12239001" cy="28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096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FB519-6ADC-4D52-99E9-57C11AE3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02" y="2133600"/>
            <a:ext cx="9692640" cy="2439505"/>
          </a:xfrm>
        </p:spPr>
        <p:txBody>
          <a:bodyPr/>
          <a:lstStyle/>
          <a:p>
            <a:r>
              <a:rPr lang="de-CH" sz="13800" dirty="0"/>
              <a:t>			💬</a:t>
            </a:r>
            <a:br>
              <a:rPr lang="de-CH" sz="13800" dirty="0"/>
            </a:br>
            <a:r>
              <a:rPr lang="de-CH" sz="13800" dirty="0"/>
              <a:t>Questions?</a:t>
            </a:r>
            <a:endParaRPr lang="en-US" sz="13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75F2402-E923-481D-8E57-D54D2658241F}"/>
              </a:ext>
            </a:extLst>
          </p:cNvPr>
          <p:cNvSpPr txBox="1"/>
          <p:nvPr/>
        </p:nvSpPr>
        <p:spPr>
          <a:xfrm>
            <a:off x="3196436" y="5652960"/>
            <a:ext cx="4246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bg1"/>
                </a:solidFill>
                <a:latin typeface="Trebuchet MS" panose="020B0603020202020204" pitchFamily="34" charset="0"/>
              </a:rPr>
              <a:t>github.com/</a:t>
            </a:r>
            <a:r>
              <a:rPr lang="de-CH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kaysauter</a:t>
            </a:r>
            <a:endParaRPr lang="de-CH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4" name="成组">
            <a:extLst>
              <a:ext uri="{FF2B5EF4-FFF2-40B4-BE49-F238E27FC236}">
                <a16:creationId xmlns:a16="http://schemas.microsoft.com/office/drawing/2014/main" id="{3BA6D7A7-C0BE-4AC9-9FBF-6A68E68BBB40}"/>
              </a:ext>
            </a:extLst>
          </p:cNvPr>
          <p:cNvGrpSpPr/>
          <p:nvPr/>
        </p:nvGrpSpPr>
        <p:grpSpPr>
          <a:xfrm>
            <a:off x="2739236" y="5776261"/>
            <a:ext cx="457201" cy="457201"/>
            <a:chOff x="0" y="0"/>
            <a:chExt cx="457200" cy="457200"/>
          </a:xfrm>
        </p:grpSpPr>
        <p:sp>
          <p:nvSpPr>
            <p:cNvPr id="5" name="任意形状 753">
              <a:extLst>
                <a:ext uri="{FF2B5EF4-FFF2-40B4-BE49-F238E27FC236}">
                  <a16:creationId xmlns:a16="http://schemas.microsoft.com/office/drawing/2014/main" id="{16E2A398-FB76-4B95-A7D8-ED6B7D9D8323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" name="任意形状 754">
              <a:extLst>
                <a:ext uri="{FF2B5EF4-FFF2-40B4-BE49-F238E27FC236}">
                  <a16:creationId xmlns:a16="http://schemas.microsoft.com/office/drawing/2014/main" id="{8115A368-8ED9-42AF-80F4-4A6D084041C9}"/>
                </a:ext>
              </a:extLst>
            </p:cNvPr>
            <p:cNvSpPr/>
            <p:nvPr/>
          </p:nvSpPr>
          <p:spPr>
            <a:xfrm>
              <a:off x="38099" y="38100"/>
              <a:ext cx="381002" cy="37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11" extrusionOk="0">
                  <a:moveTo>
                    <a:pt x="10799" y="0"/>
                  </a:moveTo>
                  <a:cubicBezTo>
                    <a:pt x="4833" y="0"/>
                    <a:pt x="0" y="4935"/>
                    <a:pt x="0" y="11028"/>
                  </a:cubicBezTo>
                  <a:cubicBezTo>
                    <a:pt x="-2" y="15776"/>
                    <a:pt x="2973" y="19992"/>
                    <a:pt x="7385" y="21491"/>
                  </a:cubicBezTo>
                  <a:cubicBezTo>
                    <a:pt x="7925" y="21587"/>
                    <a:pt x="8127" y="21256"/>
                    <a:pt x="8127" y="20966"/>
                  </a:cubicBezTo>
                  <a:cubicBezTo>
                    <a:pt x="8127" y="20705"/>
                    <a:pt x="8113" y="19837"/>
                    <a:pt x="8113" y="18913"/>
                  </a:cubicBezTo>
                  <a:cubicBezTo>
                    <a:pt x="5400" y="19423"/>
                    <a:pt x="4698" y="18238"/>
                    <a:pt x="4482" y="17617"/>
                  </a:cubicBezTo>
                  <a:cubicBezTo>
                    <a:pt x="4360" y="17299"/>
                    <a:pt x="3834" y="16321"/>
                    <a:pt x="3375" y="16059"/>
                  </a:cubicBezTo>
                  <a:cubicBezTo>
                    <a:pt x="2997" y="15852"/>
                    <a:pt x="2457" y="15342"/>
                    <a:pt x="3361" y="15329"/>
                  </a:cubicBezTo>
                  <a:cubicBezTo>
                    <a:pt x="4212" y="15314"/>
                    <a:pt x="4819" y="16128"/>
                    <a:pt x="5022" y="16459"/>
                  </a:cubicBezTo>
                  <a:cubicBezTo>
                    <a:pt x="5994" y="18126"/>
                    <a:pt x="7547" y="17658"/>
                    <a:pt x="8167" y="17369"/>
                  </a:cubicBezTo>
                  <a:cubicBezTo>
                    <a:pt x="8262" y="16652"/>
                    <a:pt x="8544" y="16170"/>
                    <a:pt x="8855" y="15894"/>
                  </a:cubicBezTo>
                  <a:cubicBezTo>
                    <a:pt x="6453" y="15619"/>
                    <a:pt x="3942" y="14667"/>
                    <a:pt x="3942" y="10449"/>
                  </a:cubicBezTo>
                  <a:cubicBezTo>
                    <a:pt x="3942" y="9249"/>
                    <a:pt x="4360" y="8258"/>
                    <a:pt x="5049" y="7485"/>
                  </a:cubicBezTo>
                  <a:cubicBezTo>
                    <a:pt x="4941" y="7209"/>
                    <a:pt x="4563" y="6079"/>
                    <a:pt x="5157" y="4562"/>
                  </a:cubicBezTo>
                  <a:cubicBezTo>
                    <a:pt x="5157" y="4562"/>
                    <a:pt x="6061" y="4273"/>
                    <a:pt x="8127" y="5694"/>
                  </a:cubicBezTo>
                  <a:cubicBezTo>
                    <a:pt x="9006" y="5445"/>
                    <a:pt x="9914" y="5319"/>
                    <a:pt x="10826" y="5321"/>
                  </a:cubicBezTo>
                  <a:cubicBezTo>
                    <a:pt x="11744" y="5321"/>
                    <a:pt x="12662" y="5444"/>
                    <a:pt x="13526" y="5693"/>
                  </a:cubicBezTo>
                  <a:cubicBezTo>
                    <a:pt x="15591" y="4259"/>
                    <a:pt x="16496" y="4563"/>
                    <a:pt x="16496" y="4563"/>
                  </a:cubicBezTo>
                  <a:cubicBezTo>
                    <a:pt x="17090" y="6080"/>
                    <a:pt x="16712" y="7210"/>
                    <a:pt x="16604" y="7486"/>
                  </a:cubicBezTo>
                  <a:cubicBezTo>
                    <a:pt x="17291" y="8258"/>
                    <a:pt x="17710" y="9236"/>
                    <a:pt x="17710" y="10449"/>
                  </a:cubicBezTo>
                  <a:cubicBezTo>
                    <a:pt x="17710" y="14681"/>
                    <a:pt x="15187" y="15619"/>
                    <a:pt x="12784" y="15894"/>
                  </a:cubicBezTo>
                  <a:cubicBezTo>
                    <a:pt x="13175" y="16238"/>
                    <a:pt x="13513" y="16900"/>
                    <a:pt x="13513" y="17934"/>
                  </a:cubicBezTo>
                  <a:cubicBezTo>
                    <a:pt x="13513" y="19409"/>
                    <a:pt x="13499" y="20594"/>
                    <a:pt x="13499" y="20967"/>
                  </a:cubicBezTo>
                  <a:cubicBezTo>
                    <a:pt x="13499" y="21256"/>
                    <a:pt x="13702" y="21600"/>
                    <a:pt x="14242" y="21490"/>
                  </a:cubicBezTo>
                  <a:cubicBezTo>
                    <a:pt x="18637" y="19974"/>
                    <a:pt x="21597" y="15765"/>
                    <a:pt x="21598" y="11028"/>
                  </a:cubicBezTo>
                  <a:cubicBezTo>
                    <a:pt x="21598" y="4935"/>
                    <a:pt x="16766" y="0"/>
                    <a:pt x="1079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4483361C-A70E-4A93-A3A2-509A0A3E0955}"/>
              </a:ext>
            </a:extLst>
          </p:cNvPr>
          <p:cNvSpPr txBox="1"/>
          <p:nvPr/>
        </p:nvSpPr>
        <p:spPr>
          <a:xfrm>
            <a:off x="2739236" y="4728312"/>
            <a:ext cx="777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spc="-5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Next: Code </a:t>
            </a:r>
            <a:r>
              <a:rPr lang="de-CH" sz="4400" spc="-50" dirty="0" err="1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for</a:t>
            </a:r>
            <a:r>
              <a:rPr lang="de-CH" sz="4400" spc="-5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r>
              <a:rPr lang="de-CH" sz="4400" spc="-50" dirty="0" err="1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software</a:t>
            </a:r>
            <a:r>
              <a:rPr lang="de-CH" sz="4400" spc="-5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 on VM</a:t>
            </a:r>
            <a:endParaRPr lang="en-US" sz="4400" spc="-50" dirty="0">
              <a:solidFill>
                <a:schemeClr val="bg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732430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Mapping Network-drive 💾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45209-9FED-4FF5-B999-408527EB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0401"/>
            <a:ext cx="12192000" cy="27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3773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Chocolatey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783" y="1767101"/>
            <a:ext cx="10185221" cy="4408763"/>
          </a:xfrm>
        </p:spPr>
        <p:txBody>
          <a:bodyPr>
            <a:noAutofit/>
          </a:bodyPr>
          <a:lstStyle/>
          <a:p>
            <a:r>
              <a:rPr lang="de-CH" dirty="0"/>
              <a:t>Bases on PowerShell </a:t>
            </a:r>
          </a:p>
          <a:p>
            <a:r>
              <a:rPr lang="de-CH" dirty="0" err="1"/>
              <a:t>Opensource</a:t>
            </a:r>
            <a:r>
              <a:rPr lang="de-CH" dirty="0"/>
              <a:t> &amp; </a:t>
            </a:r>
            <a:r>
              <a:rPr lang="de-CH" dirty="0" err="1"/>
              <a:t>free</a:t>
            </a:r>
            <a:endParaRPr lang="de-CH" dirty="0"/>
          </a:p>
          <a:p>
            <a:r>
              <a:rPr lang="de-CH" dirty="0"/>
              <a:t>Can </a:t>
            </a:r>
            <a:r>
              <a:rPr lang="de-CH" dirty="0" err="1"/>
              <a:t>download</a:t>
            </a:r>
            <a:r>
              <a:rPr lang="de-CH" dirty="0"/>
              <a:t> and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automatically</a:t>
            </a:r>
            <a:endParaRPr lang="de-CH" dirty="0"/>
          </a:p>
          <a:p>
            <a:r>
              <a:rPr lang="de-CH" dirty="0" err="1"/>
              <a:t>Huge</a:t>
            </a:r>
            <a:r>
              <a:rPr lang="de-CH" dirty="0"/>
              <a:t> </a:t>
            </a:r>
            <a:r>
              <a:rPr lang="de-CH" dirty="0" err="1"/>
              <a:t>library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software</a:t>
            </a:r>
            <a:endParaRPr lang="de-CH" dirty="0"/>
          </a:p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secure</a:t>
            </a:r>
            <a:r>
              <a:rPr lang="de-CH" dirty="0"/>
              <a:t>: checksums</a:t>
            </a:r>
            <a:br>
              <a:rPr lang="de-CH" dirty="0"/>
            </a:br>
            <a:r>
              <a:rPr lang="de-CH" dirty="0"/>
              <a:t>ℹ docs.chocolatey.org/en-us/information/security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12F1C1-5453-430D-8733-6123D47B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3636" y="70678"/>
            <a:ext cx="3317462" cy="22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52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Chocolatey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12F1C1-5453-430D-8733-6123D47B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3636" y="70678"/>
            <a:ext cx="3317462" cy="2232908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6B9F9AE-63A5-44C4-9FB5-84D4F63F4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46892"/>
            <a:ext cx="12192000" cy="1364215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2C0C498-EBAD-486C-8383-D77E8C3919B1}"/>
              </a:ext>
            </a:extLst>
          </p:cNvPr>
          <p:cNvSpPr txBox="1"/>
          <p:nvPr/>
        </p:nvSpPr>
        <p:spPr>
          <a:xfrm>
            <a:off x="286284" y="4999289"/>
            <a:ext cx="810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spc="10" dirty="0">
                <a:solidFill>
                  <a:schemeClr val="bg1"/>
                </a:solidFill>
                <a:latin typeface="Trebuchet MS" panose="020B0603020202020204" pitchFamily="34" charset="0"/>
              </a:rPr>
              <a:t>ℹ 	</a:t>
            </a:r>
            <a:r>
              <a:rPr lang="de-CH" sz="3200" spc="10" dirty="0" err="1">
                <a:solidFill>
                  <a:schemeClr val="bg1"/>
                </a:solidFill>
                <a:latin typeface="Trebuchet MS" panose="020B0603020202020204" pitchFamily="34" charset="0"/>
              </a:rPr>
              <a:t>more</a:t>
            </a:r>
            <a:r>
              <a:rPr lang="de-CH" sz="3200" spc="1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de-CH" sz="3200" spc="1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info</a:t>
            </a:r>
            <a:r>
              <a:rPr lang="de-CH" sz="3200" spc="10" dirty="0">
                <a:solidFill>
                  <a:schemeClr val="bg1"/>
                </a:solidFill>
                <a:latin typeface="Trebuchet MS" panose="020B0603020202020204" pitchFamily="34" charset="0"/>
              </a:rPr>
              <a:t> &amp; </a:t>
            </a:r>
            <a:r>
              <a:rPr lang="de-CH" sz="3200" spc="10" dirty="0" err="1">
                <a:solidFill>
                  <a:schemeClr val="bg1"/>
                </a:solidFill>
                <a:latin typeface="Trebuchet MS" panose="020B0603020202020204" pitchFamily="34" charset="0"/>
              </a:rPr>
              <a:t>other</a:t>
            </a:r>
            <a:r>
              <a:rPr lang="de-CH" sz="3200" spc="1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de-CH" sz="3200" spc="1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install</a:t>
            </a:r>
            <a:r>
              <a:rPr lang="de-CH" sz="3200" spc="1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de-CH" sz="3200" spc="10" dirty="0" err="1">
                <a:solidFill>
                  <a:schemeClr val="bg1"/>
                </a:solidFill>
                <a:latin typeface="Trebuchet MS" panose="020B0603020202020204" pitchFamily="34" charset="0"/>
              </a:rPr>
              <a:t>possibilities</a:t>
            </a:r>
            <a:r>
              <a:rPr lang="de-CH" sz="3200" spc="10" dirty="0">
                <a:solidFill>
                  <a:schemeClr val="bg1"/>
                </a:solidFill>
                <a:latin typeface="Trebuchet MS" panose="020B0603020202020204" pitchFamily="34" charset="0"/>
              </a:rPr>
              <a:t>:</a:t>
            </a:r>
          </a:p>
          <a:p>
            <a:r>
              <a:rPr lang="en-US" sz="3200" spc="10" dirty="0">
                <a:solidFill>
                  <a:schemeClr val="bg1"/>
                </a:solidFill>
                <a:latin typeface="Trebuchet MS" panose="020B0603020202020204" pitchFamily="34" charset="0"/>
              </a:rPr>
              <a:t>		chocolatey.org/install</a:t>
            </a:r>
          </a:p>
        </p:txBody>
      </p:sp>
    </p:spTree>
    <p:extLst>
      <p:ext uri="{BB962C8B-B14F-4D97-AF65-F5344CB8AC3E}">
        <p14:creationId xmlns:p14="http://schemas.microsoft.com/office/powerpoint/2010/main" val="44420573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Samples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12F1C1-5453-430D-8733-6123D47B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8664" y="83455"/>
            <a:ext cx="3317462" cy="2232908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327CEB1-02BA-4138-88C3-E3CE6996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42159"/>
            <a:ext cx="8595360" cy="4137977"/>
          </a:xfrm>
        </p:spPr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Chocolatey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admin</a:t>
            </a:r>
            <a:r>
              <a:rPr lang="de-CH" dirty="0"/>
              <a:t> in Terminal:</a:t>
            </a:r>
            <a:br>
              <a:rPr lang="de-CH" dirty="0"/>
            </a:br>
            <a:r>
              <a:rPr lang="de-CH" dirty="0" err="1"/>
              <a:t>choco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&lt;Name1&gt; &lt;Name2&gt;…  -y</a:t>
            </a:r>
          </a:p>
          <a:p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F0160FD-212B-44FF-A724-5331A2F0D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" y="3429000"/>
            <a:ext cx="12192000" cy="9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0082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Upgrading </a:t>
            </a:r>
            <a:r>
              <a:rPr lang="de-CH" dirty="0" err="1"/>
              <a:t>is</a:t>
            </a:r>
            <a:r>
              <a:rPr lang="de-CH" dirty="0"/>
              <a:t> easy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12F1C1-5453-430D-8733-6123D47B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8664" y="83455"/>
            <a:ext cx="3317462" cy="2232908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ACBEC73-20E7-44C7-B4EF-9A16798D4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9" y="3096871"/>
            <a:ext cx="6985359" cy="268618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BF0F74-9447-48B1-8BA3-BA8C015E7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9" y="1482214"/>
            <a:ext cx="6096000" cy="1581150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0A1FEEF-A1E4-4140-9018-B9A632F51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639" y="4911090"/>
            <a:ext cx="4838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7816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Has</a:t>
            </a:r>
            <a:r>
              <a:rPr lang="de-CH" dirty="0"/>
              <a:t> also GUI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12F1C1-5453-430D-8733-6123D47B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3636" y="70678"/>
            <a:ext cx="3317462" cy="2232908"/>
          </a:xfrm>
          <a:prstGeom prst="rect">
            <a:avLst/>
          </a:prstGeom>
        </p:spPr>
      </p:pic>
      <p:pic>
        <p:nvPicPr>
          <p:cNvPr id="8" name="Grafik 7" descr="Ein Bild, das Text, Screenshot, Monitor, Bildschirm enthält.&#10;&#10;Automatisch generierte Beschreibung">
            <a:extLst>
              <a:ext uri="{FF2B5EF4-FFF2-40B4-BE49-F238E27FC236}">
                <a16:creationId xmlns:a16="http://schemas.microsoft.com/office/drawing/2014/main" id="{9E5E5601-BF08-4DA2-84C8-526EB5E0A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37865"/>
            <a:ext cx="12135474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700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dbatools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3372"/>
            <a:ext cx="10012906" cy="4856765"/>
          </a:xfrm>
        </p:spPr>
        <p:txBody>
          <a:bodyPr>
            <a:normAutofit/>
          </a:bodyPr>
          <a:lstStyle/>
          <a:p>
            <a:r>
              <a:rPr lang="de-CH" dirty="0"/>
              <a:t>«SSMS via PowerShell»</a:t>
            </a:r>
          </a:p>
          <a:p>
            <a:r>
              <a:rPr lang="de-CH" dirty="0"/>
              <a:t>Open Source and </a:t>
            </a:r>
            <a:r>
              <a:rPr lang="de-CH" dirty="0" err="1"/>
              <a:t>free</a:t>
            </a:r>
            <a:r>
              <a:rPr lang="de-CH" dirty="0"/>
              <a:t>, code on GitHub</a:t>
            </a:r>
          </a:p>
          <a:p>
            <a:r>
              <a:rPr lang="de-CH" dirty="0" err="1"/>
              <a:t>Created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Chrissy </a:t>
            </a:r>
            <a:r>
              <a:rPr lang="de-CH" dirty="0" err="1"/>
              <a:t>LeMaire</a:t>
            </a:r>
            <a:r>
              <a:rPr lang="de-CH" dirty="0"/>
              <a:t>, </a:t>
            </a:r>
            <a:r>
              <a:rPr lang="de-CH" dirty="0" err="1"/>
              <a:t>maintained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her with Jess </a:t>
            </a:r>
            <a:r>
              <a:rPr lang="de-CH" dirty="0" err="1"/>
              <a:t>Pomfret</a:t>
            </a:r>
            <a:r>
              <a:rPr lang="de-CH" dirty="0"/>
              <a:t> &amp; Shawn </a:t>
            </a:r>
            <a:r>
              <a:rPr lang="de-CH" dirty="0" err="1"/>
              <a:t>Melton</a:t>
            </a:r>
            <a:endParaRPr lang="de-CH" dirty="0"/>
          </a:p>
          <a:p>
            <a:r>
              <a:rPr lang="de-CH" dirty="0"/>
              <a:t>Very powerful and 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  <p:pic>
        <p:nvPicPr>
          <p:cNvPr id="5122" name="Picture 2" descr="dbatools (@psdbatools) | Twitter">
            <a:extLst>
              <a:ext uri="{FF2B5EF4-FFF2-40B4-BE49-F238E27FC236}">
                <a16:creationId xmlns:a16="http://schemas.microsoft.com/office/drawing/2014/main" id="{BF035241-A279-4A81-AB8E-E9249512C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65" y="3929865"/>
            <a:ext cx="2850813" cy="28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14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74AE-FC5E-453F-B020-A7AD80E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Kay Sauter </a:t>
            </a:r>
            <a:r>
              <a:rPr lang="de-CH" sz="4000" dirty="0"/>
              <a:t>(He/</a:t>
            </a:r>
            <a:r>
              <a:rPr lang="de-CH" sz="4000" dirty="0" err="1"/>
              <a:t>Him</a:t>
            </a:r>
            <a:r>
              <a:rPr lang="de-CH" sz="4000" dirty="0"/>
              <a:t>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58DFF-0BC2-41DA-B8A3-90699DC1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3372"/>
            <a:ext cx="10189492" cy="5273981"/>
          </a:xfrm>
        </p:spPr>
        <p:txBody>
          <a:bodyPr>
            <a:normAutofit/>
          </a:bodyPr>
          <a:lstStyle/>
          <a:p>
            <a:r>
              <a:rPr lang="de-CH" dirty="0"/>
              <a:t>Senior BI Consultant @ OneDigit AG</a:t>
            </a:r>
          </a:p>
          <a:p>
            <a:r>
              <a:rPr lang="de-CH" dirty="0"/>
              <a:t>SQL Server, PBIRS, SSAS and Azure </a:t>
            </a:r>
          </a:p>
          <a:p>
            <a:r>
              <a:rPr lang="de-CH" dirty="0"/>
              <a:t>Working with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2008</a:t>
            </a:r>
          </a:p>
          <a:p>
            <a:r>
              <a:rPr lang="de-CH" dirty="0"/>
              <a:t>Born </a:t>
            </a:r>
            <a:r>
              <a:rPr lang="de-CH" dirty="0" err="1"/>
              <a:t>deaf</a:t>
            </a:r>
            <a:endParaRPr lang="de-CH" dirty="0"/>
          </a:p>
          <a:p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bionic</a:t>
            </a:r>
            <a:r>
              <a:rPr lang="de-CH" dirty="0"/>
              <a:t> </a:t>
            </a:r>
            <a:r>
              <a:rPr lang="de-CH" dirty="0" err="1"/>
              <a:t>ears</a:t>
            </a:r>
            <a:r>
              <a:rPr lang="de-CH" dirty="0"/>
              <a:t> (Cochlear </a:t>
            </a:r>
            <a:r>
              <a:rPr lang="de-CH" dirty="0" err="1"/>
              <a:t>Implants</a:t>
            </a:r>
            <a:r>
              <a:rPr lang="de-CH" dirty="0"/>
              <a:t>)</a:t>
            </a:r>
          </a:p>
          <a:p>
            <a:r>
              <a:rPr lang="de-CH" dirty="0"/>
              <a:t>Avid </a:t>
            </a:r>
            <a:r>
              <a:rPr lang="de-CH" dirty="0" err="1"/>
              <a:t>traveller</a:t>
            </a:r>
            <a:r>
              <a:rPr lang="de-CH" dirty="0"/>
              <a:t> with </a:t>
            </a:r>
            <a:r>
              <a:rPr lang="de-CH" dirty="0" err="1"/>
              <a:t>wife</a:t>
            </a:r>
            <a:endParaRPr lang="de-CH" dirty="0"/>
          </a:p>
          <a:p>
            <a:r>
              <a:rPr lang="de-CH" dirty="0"/>
              <a:t>Data TGIF </a:t>
            </a:r>
            <a:r>
              <a:rPr lang="de-CH" dirty="0" err="1"/>
              <a:t>founder</a:t>
            </a:r>
            <a:r>
              <a:rPr lang="de-CH" dirty="0"/>
              <a:t> &amp; </a:t>
            </a:r>
            <a:r>
              <a:rPr lang="de-CH" dirty="0" err="1"/>
              <a:t>organizer</a:t>
            </a:r>
            <a:r>
              <a:rPr lang="de-CH" dirty="0"/>
              <a:t> </a:t>
            </a:r>
          </a:p>
          <a:p>
            <a:r>
              <a:rPr lang="de-CH" dirty="0"/>
              <a:t>From </a:t>
            </a:r>
            <a:r>
              <a:rPr lang="de-CH" dirty="0" err="1"/>
              <a:t>Zurich</a:t>
            </a:r>
            <a:r>
              <a:rPr lang="de-CH" dirty="0"/>
              <a:t>, </a:t>
            </a:r>
            <a:r>
              <a:rPr lang="de-CH" dirty="0" err="1"/>
              <a:t>Switzerland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pic>
        <p:nvPicPr>
          <p:cNvPr id="5" name="Grafik 4" descr="Ein Bild, das Person, Mann, Schlips, Anzug enthält.&#10;&#10;Automatisch generierte Beschreibung">
            <a:extLst>
              <a:ext uri="{FF2B5EF4-FFF2-40B4-BE49-F238E27FC236}">
                <a16:creationId xmlns:a16="http://schemas.microsoft.com/office/drawing/2014/main" id="{70DF8231-2244-4CE4-9BE5-B7AF411E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897" y="192278"/>
            <a:ext cx="2811089" cy="26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0404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dbatools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Code sample: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122" name="Picture 2" descr="dbatools (@psdbatools) | Twitter">
            <a:extLst>
              <a:ext uri="{FF2B5EF4-FFF2-40B4-BE49-F238E27FC236}">
                <a16:creationId xmlns:a16="http://schemas.microsoft.com/office/drawing/2014/main" id="{BF035241-A279-4A81-AB8E-E9249512C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65" y="3929865"/>
            <a:ext cx="2850813" cy="28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8597ED0-F350-4E5E-A12C-3ADF98CF4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6173"/>
            <a:ext cx="12192000" cy="15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29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Automation On / Off VM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possible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tell</a:t>
            </a:r>
            <a:r>
              <a:rPr lang="de-CH" dirty="0"/>
              <a:t> Azure </a:t>
            </a:r>
            <a:r>
              <a:rPr lang="de-CH" dirty="0" err="1"/>
              <a:t>to</a:t>
            </a:r>
            <a:r>
              <a:rPr lang="de-CH" dirty="0"/>
              <a:t> power off a VM at a </a:t>
            </a:r>
            <a:r>
              <a:rPr lang="de-CH" dirty="0" err="1"/>
              <a:t>given</a:t>
            </a:r>
            <a:r>
              <a:rPr lang="de-CH" dirty="0"/>
              <a:t> time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save </a:t>
            </a:r>
            <a:r>
              <a:rPr lang="de-CH" dirty="0" err="1"/>
              <a:t>money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way</a:t>
            </a: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also possible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 a VM on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days</a:t>
            </a:r>
            <a:r>
              <a:rPr lang="de-CH" dirty="0"/>
              <a:t>/time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999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Backup &amp; restore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Backup </a:t>
            </a:r>
            <a:r>
              <a:rPr lang="de-CH" dirty="0" err="1"/>
              <a:t>of</a:t>
            </a:r>
            <a:r>
              <a:rPr lang="de-CH" dirty="0"/>
              <a:t> VMs </a:t>
            </a:r>
            <a:r>
              <a:rPr lang="de-CH" dirty="0" err="1"/>
              <a:t>is</a:t>
            </a:r>
            <a:r>
              <a:rPr lang="de-CH" dirty="0"/>
              <a:t> possible</a:t>
            </a:r>
          </a:p>
          <a:p>
            <a:r>
              <a:rPr lang="de-CH" dirty="0"/>
              <a:t>Backup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securing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</a:p>
          <a:p>
            <a:r>
              <a:rPr lang="de-CH" dirty="0"/>
              <a:t>Restore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takes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mins</a:t>
            </a:r>
            <a:endParaRPr lang="de-CH" dirty="0"/>
          </a:p>
          <a:p>
            <a:r>
              <a:rPr lang="de-CH" dirty="0"/>
              <a:t>Can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in PowerShell</a:t>
            </a:r>
          </a:p>
        </p:txBody>
      </p:sp>
    </p:spTree>
    <p:extLst>
      <p:ext uri="{BB962C8B-B14F-4D97-AF65-F5344CB8AC3E}">
        <p14:creationId xmlns:p14="http://schemas.microsoft.com/office/powerpoint/2010/main" val="2457709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FB519-6ADC-4D52-99E9-57C11AE3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02" y="3738956"/>
            <a:ext cx="9692640" cy="834149"/>
          </a:xfrm>
        </p:spPr>
        <p:txBody>
          <a:bodyPr/>
          <a:lstStyle/>
          <a:p>
            <a:r>
              <a:rPr lang="de-CH" sz="13800" dirty="0"/>
              <a:t>			💬</a:t>
            </a:r>
            <a:br>
              <a:rPr lang="de-CH" sz="13800" dirty="0"/>
            </a:br>
            <a:r>
              <a:rPr lang="de-CH" sz="13800" dirty="0"/>
              <a:t>Questions?</a:t>
            </a:r>
            <a:endParaRPr lang="en-US" sz="13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26550C-3FB2-485D-A157-0A8EA884C734}"/>
              </a:ext>
            </a:extLst>
          </p:cNvPr>
          <p:cNvSpPr txBox="1"/>
          <p:nvPr/>
        </p:nvSpPr>
        <p:spPr>
          <a:xfrm>
            <a:off x="4442012" y="5029201"/>
            <a:ext cx="4028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spc="-5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Next: Demo ⚗</a:t>
            </a:r>
            <a:endParaRPr lang="en-US" sz="4400" spc="-50" dirty="0">
              <a:solidFill>
                <a:schemeClr val="bg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158527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FB519-6ADC-4D52-99E9-57C11AE3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02" y="3738956"/>
            <a:ext cx="9692640" cy="834149"/>
          </a:xfrm>
        </p:spPr>
        <p:txBody>
          <a:bodyPr/>
          <a:lstStyle/>
          <a:p>
            <a:r>
              <a:rPr lang="de-CH" sz="13800" dirty="0"/>
              <a:t>			💬</a:t>
            </a:r>
            <a:br>
              <a:rPr lang="de-CH" sz="13800" dirty="0"/>
            </a:br>
            <a:r>
              <a:rPr lang="de-CH" sz="13800" dirty="0"/>
              <a:t>Questions?</a:t>
            </a:r>
            <a:endParaRPr lang="en-US" sz="13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26550C-3FB2-485D-A157-0A8EA884C734}"/>
              </a:ext>
            </a:extLst>
          </p:cNvPr>
          <p:cNvSpPr txBox="1"/>
          <p:nvPr/>
        </p:nvSpPr>
        <p:spPr>
          <a:xfrm>
            <a:off x="4442012" y="5029201"/>
            <a:ext cx="44398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spc="-5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Next: Pricing 💵</a:t>
            </a:r>
            <a:endParaRPr lang="en-US" sz="4400" spc="-50" dirty="0">
              <a:solidFill>
                <a:schemeClr val="bg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0159639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Rather </a:t>
            </a:r>
            <a:r>
              <a:rPr lang="de-CH" dirty="0" err="1"/>
              <a:t>complex</a:t>
            </a:r>
            <a:endParaRPr lang="de-CH" dirty="0"/>
          </a:p>
          <a:p>
            <a:r>
              <a:rPr lang="de-CH" dirty="0"/>
              <a:t>Pricing </a:t>
            </a:r>
            <a:r>
              <a:rPr lang="de-CH" dirty="0" err="1"/>
              <a:t>types</a:t>
            </a:r>
            <a:r>
              <a:rPr lang="de-CH" dirty="0"/>
              <a:t>:</a:t>
            </a:r>
          </a:p>
          <a:p>
            <a:pPr lvl="1"/>
            <a:r>
              <a:rPr lang="de-CH" sz="3200" dirty="0"/>
              <a:t>Pay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you</a:t>
            </a:r>
            <a:r>
              <a:rPr lang="de-CH" sz="3200" dirty="0"/>
              <a:t> </a:t>
            </a:r>
            <a:r>
              <a:rPr lang="de-CH" sz="3200" dirty="0" err="1"/>
              <a:t>go</a:t>
            </a:r>
            <a:r>
              <a:rPr lang="de-CH" sz="3200" dirty="0"/>
              <a:t>	</a:t>
            </a:r>
          </a:p>
          <a:p>
            <a:pPr lvl="1"/>
            <a:r>
              <a:rPr lang="de-CH" sz="3200" dirty="0" err="1"/>
              <a:t>Reserved</a:t>
            </a:r>
            <a:r>
              <a:rPr lang="de-CH" sz="3200" dirty="0"/>
              <a:t> Virtual Machine </a:t>
            </a:r>
            <a:r>
              <a:rPr lang="de-CH" sz="3200" dirty="0" err="1"/>
              <a:t>Instances</a:t>
            </a:r>
            <a:endParaRPr lang="de-CH" sz="3200" dirty="0"/>
          </a:p>
          <a:p>
            <a:pPr lvl="1"/>
            <a:r>
              <a:rPr lang="de-CH" sz="3200" dirty="0"/>
              <a:t>Spot pricing</a:t>
            </a:r>
          </a:p>
          <a:p>
            <a:pPr lvl="1"/>
            <a:r>
              <a:rPr lang="de-CH" sz="3200" dirty="0"/>
              <a:t>BYOL: Bring </a:t>
            </a:r>
            <a:r>
              <a:rPr lang="de-CH" sz="3200" dirty="0" err="1"/>
              <a:t>Your</a:t>
            </a:r>
            <a:r>
              <a:rPr lang="de-CH" sz="3200" dirty="0"/>
              <a:t> Own License</a:t>
            </a:r>
          </a:p>
          <a:p>
            <a:r>
              <a:rPr lang="de-CH" sz="3600" dirty="0" err="1"/>
              <a:t>Depends</a:t>
            </a:r>
            <a:r>
              <a:rPr lang="de-CH" sz="3600" dirty="0"/>
              <a:t> on </a:t>
            </a:r>
            <a:r>
              <a:rPr lang="de-CH" sz="3600" dirty="0" err="1"/>
              <a:t>hardware</a:t>
            </a:r>
            <a:r>
              <a:rPr lang="de-CH" sz="3600" dirty="0"/>
              <a:t> </a:t>
            </a:r>
            <a:r>
              <a:rPr lang="de-CH" sz="3600" dirty="0" err="1"/>
              <a:t>you</a:t>
            </a:r>
            <a:r>
              <a:rPr lang="de-CH" sz="3600" dirty="0"/>
              <a:t> pick</a:t>
            </a:r>
          </a:p>
          <a:p>
            <a:r>
              <a:rPr lang="de-CH" sz="3600" dirty="0"/>
              <a:t>Software </a:t>
            </a:r>
            <a:r>
              <a:rPr lang="de-CH" sz="3600" dirty="0" err="1"/>
              <a:t>licenses</a:t>
            </a:r>
            <a:endParaRPr lang="de-CH" sz="3600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512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3372"/>
            <a:ext cx="9757930" cy="4856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Pay-</a:t>
            </a:r>
            <a:r>
              <a:rPr lang="de-CH" dirty="0" err="1"/>
              <a:t>as</a:t>
            </a:r>
            <a:r>
              <a:rPr lang="de-CH" dirty="0"/>
              <a:t>-</a:t>
            </a:r>
            <a:r>
              <a:rPr lang="de-CH" dirty="0" err="1"/>
              <a:t>you-go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standard</a:t>
            </a:r>
            <a:endParaRPr lang="de-CH" dirty="0"/>
          </a:p>
          <a:p>
            <a:r>
              <a:rPr lang="de-CH" dirty="0"/>
              <a:t>Pay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and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  <a:p>
            <a:r>
              <a:rPr lang="de-CH" dirty="0"/>
              <a:t>Very easy,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cheapest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momentarily</a:t>
            </a:r>
            <a:endParaRPr lang="de-CH" dirty="0"/>
          </a:p>
          <a:p>
            <a:r>
              <a:rPr lang="de-CH" dirty="0"/>
              <a:t>Most expensive 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used</a:t>
            </a:r>
            <a:endParaRPr lang="de-CH" dirty="0"/>
          </a:p>
          <a:p>
            <a:r>
              <a:rPr lang="de-CH" dirty="0"/>
              <a:t>A </a:t>
            </a:r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deleted</a:t>
            </a:r>
            <a:r>
              <a:rPr lang="de-CH" dirty="0"/>
              <a:t> = not </a:t>
            </a:r>
            <a:r>
              <a:rPr lang="de-CH" dirty="0" err="1"/>
              <a:t>paying</a:t>
            </a:r>
            <a:r>
              <a:rPr lang="de-CH" dirty="0"/>
              <a:t> </a:t>
            </a:r>
            <a:r>
              <a:rPr lang="de-CH" dirty="0" err="1"/>
              <a:t>anymore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826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323372"/>
            <a:ext cx="7369381" cy="48567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 err="1"/>
              <a:t>Reserved</a:t>
            </a:r>
            <a:r>
              <a:rPr lang="de-CH" dirty="0"/>
              <a:t> Virtual Machine </a:t>
            </a:r>
            <a:r>
              <a:rPr lang="de-CH" dirty="0" err="1"/>
              <a:t>Instances</a:t>
            </a:r>
            <a:endParaRPr lang="de-CH" dirty="0"/>
          </a:p>
          <a:p>
            <a:r>
              <a:rPr lang="de-CH" dirty="0"/>
              <a:t>Pay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longer</a:t>
            </a:r>
            <a:r>
              <a:rPr lang="de-CH" dirty="0"/>
              <a:t> </a:t>
            </a:r>
            <a:r>
              <a:rPr lang="de-CH" dirty="0" err="1"/>
              <a:t>term</a:t>
            </a:r>
            <a:r>
              <a:rPr lang="de-CH" dirty="0"/>
              <a:t> «</a:t>
            </a:r>
            <a:r>
              <a:rPr lang="de-CH" dirty="0" err="1"/>
              <a:t>hosting</a:t>
            </a:r>
            <a:r>
              <a:rPr lang="de-CH" dirty="0"/>
              <a:t>»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reserve</a:t>
            </a:r>
            <a:r>
              <a:rPr lang="de-CH" dirty="0"/>
              <a:t> a </a:t>
            </a:r>
            <a:r>
              <a:rPr lang="de-CH" dirty="0" err="1"/>
              <a:t>spaced</a:t>
            </a:r>
            <a:r>
              <a:rPr lang="de-CH" dirty="0"/>
              <a:t> </a:t>
            </a:r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</a:t>
            </a:r>
            <a:endParaRPr lang="de-CH" dirty="0"/>
          </a:p>
          <a:p>
            <a:r>
              <a:rPr lang="de-CH" dirty="0"/>
              <a:t>Up </a:t>
            </a:r>
            <a:r>
              <a:rPr lang="de-CH" dirty="0" err="1"/>
              <a:t>to</a:t>
            </a:r>
            <a:r>
              <a:rPr lang="de-CH" dirty="0"/>
              <a:t> 72% </a:t>
            </a:r>
            <a:r>
              <a:rPr lang="de-CH" dirty="0" err="1"/>
              <a:t>cheaper</a:t>
            </a:r>
            <a:endParaRPr lang="de-CH" dirty="0"/>
          </a:p>
          <a:p>
            <a:r>
              <a:rPr lang="de-CH" dirty="0"/>
              <a:t>With Azure Hybrid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80%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Source: </a:t>
            </a:r>
            <a:br>
              <a:rPr lang="de-CH" dirty="0"/>
            </a:br>
            <a:r>
              <a:rPr lang="de-CH" dirty="0"/>
              <a:t>azure.microsoft.com/en-us/pricing/reserved-vm-instances/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87A4E5-41F7-448F-870C-38552EDEB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697" y="3556760"/>
            <a:ext cx="3698109" cy="2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59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323372"/>
            <a:ext cx="9582741" cy="48567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Spot pricing</a:t>
            </a:r>
          </a:p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failure</a:t>
            </a:r>
            <a:r>
              <a:rPr lang="de-CH" dirty="0"/>
              <a:t>-tolerant </a:t>
            </a:r>
            <a:r>
              <a:rPr lang="de-CH" dirty="0" err="1"/>
              <a:t>usecases</a:t>
            </a:r>
            <a:endParaRPr lang="de-CH" dirty="0"/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live with </a:t>
            </a:r>
            <a:r>
              <a:rPr lang="de-CH" dirty="0" err="1"/>
              <a:t>sudden</a:t>
            </a:r>
            <a:r>
              <a:rPr lang="de-CH" dirty="0"/>
              <a:t> </a:t>
            </a:r>
            <a:r>
              <a:rPr lang="de-CH" dirty="0" err="1"/>
              <a:t>shutdowns</a:t>
            </a:r>
            <a:endParaRPr lang="de-CH" dirty="0"/>
          </a:p>
          <a:p>
            <a:r>
              <a:rPr lang="de-CH" dirty="0" err="1"/>
              <a:t>Around</a:t>
            </a:r>
            <a:r>
              <a:rPr lang="de-CH" dirty="0"/>
              <a:t> 90% </a:t>
            </a: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cost</a:t>
            </a:r>
            <a:endParaRPr lang="de-CH" dirty="0"/>
          </a:p>
          <a:p>
            <a:r>
              <a:rPr lang="de-CH" dirty="0"/>
              <a:t>Ideal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students</a:t>
            </a:r>
            <a:r>
              <a:rPr lang="de-CH" dirty="0"/>
              <a:t>, «</a:t>
            </a:r>
            <a:r>
              <a:rPr lang="de-CH" dirty="0" err="1"/>
              <a:t>playing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»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dev</a:t>
            </a:r>
            <a:endParaRPr lang="de-CH" dirty="0"/>
          </a:p>
          <a:p>
            <a:r>
              <a:rPr lang="de-CH" dirty="0"/>
              <a:t>Can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PRD but </a:t>
            </a:r>
            <a:r>
              <a:rPr lang="de-CH" dirty="0" err="1"/>
              <a:t>very</a:t>
            </a:r>
            <a:r>
              <a:rPr lang="de-CH" dirty="0"/>
              <a:t> limited </a:t>
            </a:r>
            <a:r>
              <a:rPr lang="de-CH" dirty="0" err="1"/>
              <a:t>usecases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Source: azure.microsoft.com/en-</a:t>
            </a:r>
            <a:r>
              <a:rPr lang="de-CH" dirty="0" err="1"/>
              <a:t>us</a:t>
            </a:r>
            <a:r>
              <a:rPr lang="de-CH" dirty="0"/>
              <a:t>/</a:t>
            </a:r>
            <a:r>
              <a:rPr lang="de-CH" dirty="0" err="1"/>
              <a:t>services</a:t>
            </a:r>
            <a:r>
              <a:rPr lang="de-CH" dirty="0"/>
              <a:t>/virtual-</a:t>
            </a:r>
            <a:r>
              <a:rPr lang="de-CH" dirty="0" err="1"/>
              <a:t>machines</a:t>
            </a:r>
            <a:r>
              <a:rPr lang="de-CH" dirty="0"/>
              <a:t>/</a:t>
            </a:r>
            <a:r>
              <a:rPr lang="de-CH" dirty="0" err="1"/>
              <a:t>spot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8156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323372"/>
            <a:ext cx="9582741" cy="4856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Spot pricing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026" name="Picture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910CFE-7B02-4A46-A14F-4ADAC1D63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88" y="1907561"/>
            <a:ext cx="7681244" cy="4891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615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74AE-FC5E-453F-B020-A7AD80E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Questions?</a:t>
            </a:r>
            <a:r>
              <a:rPr lang="de-CH"/>
              <a:t>	    </a:t>
            </a:r>
            <a:r>
              <a:rPr lang="de-CH" dirty="0"/>
              <a:t>💬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58DFF-0BC2-41DA-B8A3-90699DC1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323372"/>
            <a:ext cx="10095241" cy="48567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   	Blog kayondata.com | onedigit.ch </a:t>
            </a:r>
          </a:p>
          <a:p>
            <a:pPr marL="0" indent="0">
              <a:buNone/>
            </a:pPr>
            <a:r>
              <a:rPr lang="de-CH" dirty="0"/>
              <a:t>	@kaysauter</a:t>
            </a:r>
          </a:p>
          <a:p>
            <a:pPr marL="0" indent="0">
              <a:buNone/>
            </a:pPr>
            <a:r>
              <a:rPr lang="de-CH" dirty="0"/>
              <a:t>	kay@kayondata.com | kay.sauter@onedigit.ch</a:t>
            </a:r>
          </a:p>
          <a:p>
            <a:pPr marL="0" indent="0">
              <a:buNone/>
            </a:pPr>
            <a:r>
              <a:rPr lang="de-CH" dirty="0"/>
              <a:t>	linkedin.com/in/</a:t>
            </a:r>
            <a:r>
              <a:rPr lang="de-CH" dirty="0" err="1"/>
              <a:t>kaysauter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	Data TGIF: meetup.com/</a:t>
            </a:r>
            <a:r>
              <a:rPr lang="de-CH" dirty="0" err="1"/>
              <a:t>data-tgif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	github.com/</a:t>
            </a:r>
            <a:r>
              <a:rPr lang="de-CH" dirty="0" err="1"/>
              <a:t>kaysauter</a:t>
            </a:r>
            <a:r>
              <a:rPr lang="de-CH" dirty="0"/>
              <a:t>/Sessions</a:t>
            </a:r>
          </a:p>
          <a:p>
            <a:pPr marL="0" indent="0">
              <a:buNone/>
            </a:pPr>
            <a:r>
              <a:rPr lang="de-CH" dirty="0"/>
              <a:t>   👉	Code will </a:t>
            </a:r>
            <a:r>
              <a:rPr lang="de-CH" dirty="0" err="1"/>
              <a:t>be</a:t>
            </a:r>
            <a:r>
              <a:rPr lang="de-CH" dirty="0"/>
              <a:t> on </a:t>
            </a:r>
            <a:r>
              <a:rPr lang="de-CH" dirty="0" err="1"/>
              <a:t>github</a:t>
            </a:r>
            <a:endParaRPr lang="de-CH" dirty="0"/>
          </a:p>
          <a:p>
            <a:endParaRPr lang="de-CH" dirty="0"/>
          </a:p>
        </p:txBody>
      </p:sp>
      <p:grpSp>
        <p:nvGrpSpPr>
          <p:cNvPr id="17" name="成组">
            <a:extLst>
              <a:ext uri="{FF2B5EF4-FFF2-40B4-BE49-F238E27FC236}">
                <a16:creationId xmlns:a16="http://schemas.microsoft.com/office/drawing/2014/main" id="{DB2DD9C5-B283-4F66-8919-B51B471D36FB}"/>
              </a:ext>
            </a:extLst>
          </p:cNvPr>
          <p:cNvGrpSpPr/>
          <p:nvPr/>
        </p:nvGrpSpPr>
        <p:grpSpPr>
          <a:xfrm>
            <a:off x="1669592" y="3096641"/>
            <a:ext cx="457201" cy="457200"/>
            <a:chOff x="0" y="0"/>
            <a:chExt cx="457200" cy="457200"/>
          </a:xfrm>
        </p:grpSpPr>
        <p:sp>
          <p:nvSpPr>
            <p:cNvPr id="18" name="任意形状 989">
              <a:extLst>
                <a:ext uri="{FF2B5EF4-FFF2-40B4-BE49-F238E27FC236}">
                  <a16:creationId xmlns:a16="http://schemas.microsoft.com/office/drawing/2014/main" id="{EFB06F6D-79AD-46B4-A138-467C26D9EE86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" name="任意形状 990">
              <a:extLst>
                <a:ext uri="{FF2B5EF4-FFF2-40B4-BE49-F238E27FC236}">
                  <a16:creationId xmlns:a16="http://schemas.microsoft.com/office/drawing/2014/main" id="{9B78081D-AD50-4361-ACA3-A91B881E1840}"/>
                </a:ext>
              </a:extLst>
            </p:cNvPr>
            <p:cNvSpPr/>
            <p:nvPr/>
          </p:nvSpPr>
          <p:spPr>
            <a:xfrm>
              <a:off x="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08"/>
                  </a:moveTo>
                  <a:cubicBezTo>
                    <a:pt x="21596" y="21064"/>
                    <a:pt x="21163" y="21595"/>
                    <a:pt x="20626" y="21600"/>
                  </a:cubicBezTo>
                  <a:lnTo>
                    <a:pt x="2938" y="21600"/>
                  </a:lnTo>
                  <a:cubicBezTo>
                    <a:pt x="2400" y="21599"/>
                    <a:pt x="1964" y="21066"/>
                    <a:pt x="1964" y="20408"/>
                  </a:cubicBezTo>
                  <a:lnTo>
                    <a:pt x="1964" y="19200"/>
                  </a:lnTo>
                  <a:lnTo>
                    <a:pt x="19636" y="19200"/>
                  </a:lnTo>
                  <a:lnTo>
                    <a:pt x="19636" y="5160"/>
                  </a:lnTo>
                  <a:lnTo>
                    <a:pt x="11782" y="13800"/>
                  </a:lnTo>
                  <a:lnTo>
                    <a:pt x="1964" y="3000"/>
                  </a:lnTo>
                  <a:lnTo>
                    <a:pt x="1964" y="1200"/>
                  </a:lnTo>
                  <a:cubicBezTo>
                    <a:pt x="1964" y="537"/>
                    <a:pt x="2403" y="0"/>
                    <a:pt x="2945" y="0"/>
                  </a:cubicBezTo>
                  <a:lnTo>
                    <a:pt x="20618" y="0"/>
                  </a:lnTo>
                  <a:cubicBezTo>
                    <a:pt x="21160" y="0"/>
                    <a:pt x="21600" y="537"/>
                    <a:pt x="21600" y="1200"/>
                  </a:cubicBezTo>
                  <a:lnTo>
                    <a:pt x="21600" y="20408"/>
                  </a:lnTo>
                  <a:close/>
                  <a:moveTo>
                    <a:pt x="4353" y="2400"/>
                  </a:moveTo>
                  <a:lnTo>
                    <a:pt x="11782" y="10572"/>
                  </a:lnTo>
                  <a:lnTo>
                    <a:pt x="19210" y="2400"/>
                  </a:lnTo>
                  <a:lnTo>
                    <a:pt x="4353" y="2400"/>
                  </a:lnTo>
                  <a:close/>
                  <a:moveTo>
                    <a:pt x="0" y="14400"/>
                  </a:moveTo>
                  <a:lnTo>
                    <a:pt x="7855" y="14400"/>
                  </a:lnTo>
                  <a:lnTo>
                    <a:pt x="7855" y="16800"/>
                  </a:lnTo>
                  <a:lnTo>
                    <a:pt x="0" y="16800"/>
                  </a:lnTo>
                  <a:lnTo>
                    <a:pt x="0" y="14400"/>
                  </a:lnTo>
                  <a:close/>
                  <a:moveTo>
                    <a:pt x="0" y="8400"/>
                  </a:moveTo>
                  <a:lnTo>
                    <a:pt x="4909" y="8400"/>
                  </a:lnTo>
                  <a:lnTo>
                    <a:pt x="4909" y="10800"/>
                  </a:lnTo>
                  <a:lnTo>
                    <a:pt x="0" y="10800"/>
                  </a:lnTo>
                  <a:lnTo>
                    <a:pt x="0" y="84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" name="成组">
            <a:extLst>
              <a:ext uri="{FF2B5EF4-FFF2-40B4-BE49-F238E27FC236}">
                <a16:creationId xmlns:a16="http://schemas.microsoft.com/office/drawing/2014/main" id="{300F2F89-9C82-4981-97C2-62DCAB8EB680}"/>
              </a:ext>
            </a:extLst>
          </p:cNvPr>
          <p:cNvGrpSpPr/>
          <p:nvPr/>
        </p:nvGrpSpPr>
        <p:grpSpPr>
          <a:xfrm>
            <a:off x="1669591" y="3694044"/>
            <a:ext cx="457201" cy="457201"/>
            <a:chOff x="0" y="0"/>
            <a:chExt cx="457200" cy="457200"/>
          </a:xfrm>
        </p:grpSpPr>
        <p:sp>
          <p:nvSpPr>
            <p:cNvPr id="21" name="任意形状 795">
              <a:extLst>
                <a:ext uri="{FF2B5EF4-FFF2-40B4-BE49-F238E27FC236}">
                  <a16:creationId xmlns:a16="http://schemas.microsoft.com/office/drawing/2014/main" id="{3C190CFF-A467-4AA4-B10B-3D281317FE54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" name="任意形状 796">
              <a:extLst>
                <a:ext uri="{FF2B5EF4-FFF2-40B4-BE49-F238E27FC236}">
                  <a16:creationId xmlns:a16="http://schemas.microsoft.com/office/drawing/2014/main" id="{422322FB-81CA-4B90-9296-4808316DE78E}"/>
                </a:ext>
              </a:extLst>
            </p:cNvPr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02" y="18407"/>
                  </a:moveTo>
                  <a:lnTo>
                    <a:pt x="15204" y="18407"/>
                  </a:lnTo>
                  <a:lnTo>
                    <a:pt x="15204" y="13394"/>
                  </a:lnTo>
                  <a:cubicBezTo>
                    <a:pt x="15204" y="12199"/>
                    <a:pt x="15180" y="10661"/>
                    <a:pt x="13536" y="10661"/>
                  </a:cubicBezTo>
                  <a:cubicBezTo>
                    <a:pt x="11869" y="10661"/>
                    <a:pt x="11615" y="11962"/>
                    <a:pt x="11615" y="13307"/>
                  </a:cubicBezTo>
                  <a:lnTo>
                    <a:pt x="11615" y="18407"/>
                  </a:lnTo>
                  <a:lnTo>
                    <a:pt x="8416" y="18407"/>
                  </a:lnTo>
                  <a:lnTo>
                    <a:pt x="8416" y="8100"/>
                  </a:lnTo>
                  <a:lnTo>
                    <a:pt x="11488" y="8100"/>
                  </a:lnTo>
                  <a:lnTo>
                    <a:pt x="11488" y="9504"/>
                  </a:lnTo>
                  <a:lnTo>
                    <a:pt x="11530" y="9504"/>
                  </a:lnTo>
                  <a:cubicBezTo>
                    <a:pt x="11959" y="8695"/>
                    <a:pt x="13003" y="7840"/>
                    <a:pt x="14563" y="7840"/>
                  </a:cubicBezTo>
                  <a:cubicBezTo>
                    <a:pt x="17803" y="7840"/>
                    <a:pt x="18403" y="9973"/>
                    <a:pt x="18403" y="12749"/>
                  </a:cubicBezTo>
                  <a:lnTo>
                    <a:pt x="18403" y="18407"/>
                  </a:lnTo>
                  <a:close/>
                  <a:moveTo>
                    <a:pt x="4804" y="6690"/>
                  </a:moveTo>
                  <a:cubicBezTo>
                    <a:pt x="3779" y="6691"/>
                    <a:pt x="2947" y="5862"/>
                    <a:pt x="2946" y="4837"/>
                  </a:cubicBezTo>
                  <a:cubicBezTo>
                    <a:pt x="2946" y="4835"/>
                    <a:pt x="2946" y="4833"/>
                    <a:pt x="2946" y="4831"/>
                  </a:cubicBezTo>
                  <a:cubicBezTo>
                    <a:pt x="2947" y="3805"/>
                    <a:pt x="3779" y="2974"/>
                    <a:pt x="4805" y="2975"/>
                  </a:cubicBezTo>
                  <a:cubicBezTo>
                    <a:pt x="5831" y="2975"/>
                    <a:pt x="6662" y="3808"/>
                    <a:pt x="6661" y="4834"/>
                  </a:cubicBezTo>
                  <a:cubicBezTo>
                    <a:pt x="6661" y="5860"/>
                    <a:pt x="5828" y="6691"/>
                    <a:pt x="4802" y="6690"/>
                  </a:cubicBezTo>
                  <a:close/>
                  <a:moveTo>
                    <a:pt x="6407" y="18407"/>
                  </a:moveTo>
                  <a:lnTo>
                    <a:pt x="3199" y="18407"/>
                  </a:lnTo>
                  <a:lnTo>
                    <a:pt x="3199" y="8100"/>
                  </a:lnTo>
                  <a:lnTo>
                    <a:pt x="6408" y="8100"/>
                  </a:lnTo>
                  <a:lnTo>
                    <a:pt x="6408" y="18407"/>
                  </a:lnTo>
                  <a:close/>
                  <a:moveTo>
                    <a:pt x="20004" y="0"/>
                  </a:moveTo>
                  <a:lnTo>
                    <a:pt x="1595" y="0"/>
                  </a:lnTo>
                  <a:cubicBezTo>
                    <a:pt x="712" y="0"/>
                    <a:pt x="0" y="696"/>
                    <a:pt x="0" y="1556"/>
                  </a:cubicBezTo>
                  <a:lnTo>
                    <a:pt x="0" y="20044"/>
                  </a:lnTo>
                  <a:cubicBezTo>
                    <a:pt x="0" y="20904"/>
                    <a:pt x="713" y="21600"/>
                    <a:pt x="1594" y="21600"/>
                  </a:cubicBezTo>
                  <a:lnTo>
                    <a:pt x="19999" y="21600"/>
                  </a:lnTo>
                  <a:cubicBezTo>
                    <a:pt x="20880" y="21600"/>
                    <a:pt x="21600" y="20904"/>
                    <a:pt x="21600" y="20044"/>
                  </a:cubicBezTo>
                  <a:lnTo>
                    <a:pt x="21600" y="1556"/>
                  </a:lnTo>
                  <a:cubicBezTo>
                    <a:pt x="21600" y="696"/>
                    <a:pt x="20880" y="0"/>
                    <a:pt x="19999" y="0"/>
                  </a:cubicBezTo>
                  <a:lnTo>
                    <a:pt x="20003" y="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" name="成组">
            <a:extLst>
              <a:ext uri="{FF2B5EF4-FFF2-40B4-BE49-F238E27FC236}">
                <a16:creationId xmlns:a16="http://schemas.microsoft.com/office/drawing/2014/main" id="{BC69ED04-8AC0-4837-A943-30C74A1B9CCB}"/>
              </a:ext>
            </a:extLst>
          </p:cNvPr>
          <p:cNvGrpSpPr/>
          <p:nvPr/>
        </p:nvGrpSpPr>
        <p:grpSpPr>
          <a:xfrm>
            <a:off x="1669591" y="4893693"/>
            <a:ext cx="457201" cy="457201"/>
            <a:chOff x="0" y="0"/>
            <a:chExt cx="457200" cy="457200"/>
          </a:xfrm>
        </p:grpSpPr>
        <p:sp>
          <p:nvSpPr>
            <p:cNvPr id="24" name="任意形状 753">
              <a:extLst>
                <a:ext uri="{FF2B5EF4-FFF2-40B4-BE49-F238E27FC236}">
                  <a16:creationId xmlns:a16="http://schemas.microsoft.com/office/drawing/2014/main" id="{6E56D696-0453-4967-BBDF-4F839F566986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" name="任意形状 754">
              <a:extLst>
                <a:ext uri="{FF2B5EF4-FFF2-40B4-BE49-F238E27FC236}">
                  <a16:creationId xmlns:a16="http://schemas.microsoft.com/office/drawing/2014/main" id="{59345E70-E41F-43DD-A073-BC435EEE760D}"/>
                </a:ext>
              </a:extLst>
            </p:cNvPr>
            <p:cNvSpPr/>
            <p:nvPr/>
          </p:nvSpPr>
          <p:spPr>
            <a:xfrm>
              <a:off x="38099" y="38100"/>
              <a:ext cx="381002" cy="37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11" extrusionOk="0">
                  <a:moveTo>
                    <a:pt x="10799" y="0"/>
                  </a:moveTo>
                  <a:cubicBezTo>
                    <a:pt x="4833" y="0"/>
                    <a:pt x="0" y="4935"/>
                    <a:pt x="0" y="11028"/>
                  </a:cubicBezTo>
                  <a:cubicBezTo>
                    <a:pt x="-2" y="15776"/>
                    <a:pt x="2973" y="19992"/>
                    <a:pt x="7385" y="21491"/>
                  </a:cubicBezTo>
                  <a:cubicBezTo>
                    <a:pt x="7925" y="21587"/>
                    <a:pt x="8127" y="21256"/>
                    <a:pt x="8127" y="20966"/>
                  </a:cubicBezTo>
                  <a:cubicBezTo>
                    <a:pt x="8127" y="20705"/>
                    <a:pt x="8113" y="19837"/>
                    <a:pt x="8113" y="18913"/>
                  </a:cubicBezTo>
                  <a:cubicBezTo>
                    <a:pt x="5400" y="19423"/>
                    <a:pt x="4698" y="18238"/>
                    <a:pt x="4482" y="17617"/>
                  </a:cubicBezTo>
                  <a:cubicBezTo>
                    <a:pt x="4360" y="17299"/>
                    <a:pt x="3834" y="16321"/>
                    <a:pt x="3375" y="16059"/>
                  </a:cubicBezTo>
                  <a:cubicBezTo>
                    <a:pt x="2997" y="15852"/>
                    <a:pt x="2457" y="15342"/>
                    <a:pt x="3361" y="15329"/>
                  </a:cubicBezTo>
                  <a:cubicBezTo>
                    <a:pt x="4212" y="15314"/>
                    <a:pt x="4819" y="16128"/>
                    <a:pt x="5022" y="16459"/>
                  </a:cubicBezTo>
                  <a:cubicBezTo>
                    <a:pt x="5994" y="18126"/>
                    <a:pt x="7547" y="17658"/>
                    <a:pt x="8167" y="17369"/>
                  </a:cubicBezTo>
                  <a:cubicBezTo>
                    <a:pt x="8262" y="16652"/>
                    <a:pt x="8544" y="16170"/>
                    <a:pt x="8855" y="15894"/>
                  </a:cubicBezTo>
                  <a:cubicBezTo>
                    <a:pt x="6453" y="15619"/>
                    <a:pt x="3942" y="14667"/>
                    <a:pt x="3942" y="10449"/>
                  </a:cubicBezTo>
                  <a:cubicBezTo>
                    <a:pt x="3942" y="9249"/>
                    <a:pt x="4360" y="8258"/>
                    <a:pt x="5049" y="7485"/>
                  </a:cubicBezTo>
                  <a:cubicBezTo>
                    <a:pt x="4941" y="7209"/>
                    <a:pt x="4563" y="6079"/>
                    <a:pt x="5157" y="4562"/>
                  </a:cubicBezTo>
                  <a:cubicBezTo>
                    <a:pt x="5157" y="4562"/>
                    <a:pt x="6061" y="4273"/>
                    <a:pt x="8127" y="5694"/>
                  </a:cubicBezTo>
                  <a:cubicBezTo>
                    <a:pt x="9006" y="5445"/>
                    <a:pt x="9914" y="5319"/>
                    <a:pt x="10826" y="5321"/>
                  </a:cubicBezTo>
                  <a:cubicBezTo>
                    <a:pt x="11744" y="5321"/>
                    <a:pt x="12662" y="5444"/>
                    <a:pt x="13526" y="5693"/>
                  </a:cubicBezTo>
                  <a:cubicBezTo>
                    <a:pt x="15591" y="4259"/>
                    <a:pt x="16496" y="4563"/>
                    <a:pt x="16496" y="4563"/>
                  </a:cubicBezTo>
                  <a:cubicBezTo>
                    <a:pt x="17090" y="6080"/>
                    <a:pt x="16712" y="7210"/>
                    <a:pt x="16604" y="7486"/>
                  </a:cubicBezTo>
                  <a:cubicBezTo>
                    <a:pt x="17291" y="8258"/>
                    <a:pt x="17710" y="9236"/>
                    <a:pt x="17710" y="10449"/>
                  </a:cubicBezTo>
                  <a:cubicBezTo>
                    <a:pt x="17710" y="14681"/>
                    <a:pt x="15187" y="15619"/>
                    <a:pt x="12784" y="15894"/>
                  </a:cubicBezTo>
                  <a:cubicBezTo>
                    <a:pt x="13175" y="16238"/>
                    <a:pt x="13513" y="16900"/>
                    <a:pt x="13513" y="17934"/>
                  </a:cubicBezTo>
                  <a:cubicBezTo>
                    <a:pt x="13513" y="19409"/>
                    <a:pt x="13499" y="20594"/>
                    <a:pt x="13499" y="20967"/>
                  </a:cubicBezTo>
                  <a:cubicBezTo>
                    <a:pt x="13499" y="21256"/>
                    <a:pt x="13702" y="21600"/>
                    <a:pt x="14242" y="21490"/>
                  </a:cubicBezTo>
                  <a:cubicBezTo>
                    <a:pt x="18637" y="19974"/>
                    <a:pt x="21597" y="15765"/>
                    <a:pt x="21598" y="11028"/>
                  </a:cubicBezTo>
                  <a:cubicBezTo>
                    <a:pt x="21598" y="4935"/>
                    <a:pt x="16766" y="0"/>
                    <a:pt x="1079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57AB466F-18F4-47C5-8785-A62F3464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90" y="1826824"/>
            <a:ext cx="576202" cy="57620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1E0BA9-D04B-4466-BF7F-A2EC25CCB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48" y="2433943"/>
            <a:ext cx="576203" cy="57620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27FE249-40C2-4FD5-93B6-1A8DD50EE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255" y="4255260"/>
            <a:ext cx="525872" cy="5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27877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3372"/>
            <a:ext cx="9817750" cy="4856765"/>
          </a:xfrm>
        </p:spPr>
        <p:txBody>
          <a:bodyPr>
            <a:normAutofit/>
          </a:bodyPr>
          <a:lstStyle/>
          <a:p>
            <a:r>
              <a:rPr lang="de-CH" dirty="0"/>
              <a:t>BYOL</a:t>
            </a:r>
          </a:p>
          <a:p>
            <a:r>
              <a:rPr lang="de-CH" dirty="0"/>
              <a:t>Bring </a:t>
            </a:r>
            <a:r>
              <a:rPr lang="de-CH" dirty="0" err="1"/>
              <a:t>Your</a:t>
            </a:r>
            <a:r>
              <a:rPr lang="de-CH" dirty="0"/>
              <a:t> Own License</a:t>
            </a:r>
          </a:p>
          <a:p>
            <a:r>
              <a:rPr lang="de-CH" sz="3200" dirty="0"/>
              <a:t>May </a:t>
            </a:r>
            <a:r>
              <a:rPr lang="de-CH" sz="3200" dirty="0" err="1"/>
              <a:t>be</a:t>
            </a:r>
            <a:r>
              <a:rPr lang="de-CH" sz="3200" dirty="0"/>
              <a:t> </a:t>
            </a:r>
            <a:r>
              <a:rPr lang="de-CH" sz="3200" dirty="0" err="1"/>
              <a:t>useful</a:t>
            </a:r>
            <a:r>
              <a:rPr lang="de-CH" sz="3200" dirty="0"/>
              <a:t> </a:t>
            </a:r>
            <a:r>
              <a:rPr lang="de-CH" sz="3200" dirty="0" err="1"/>
              <a:t>if</a:t>
            </a:r>
            <a:r>
              <a:rPr lang="de-CH" sz="3200" dirty="0"/>
              <a:t> </a:t>
            </a:r>
            <a:r>
              <a:rPr lang="de-CH" sz="3200" dirty="0" err="1"/>
              <a:t>you</a:t>
            </a:r>
            <a:r>
              <a:rPr lang="de-CH" dirty="0" err="1"/>
              <a:t>’ve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license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bought</a:t>
            </a:r>
            <a:r>
              <a:rPr lang="de-CH" dirty="0"/>
              <a:t> but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753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If</a:t>
            </a:r>
            <a:r>
              <a:rPr lang="de-CH" dirty="0"/>
              <a:t> a VM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shut</a:t>
            </a:r>
            <a:r>
              <a:rPr lang="de-CH" dirty="0"/>
              <a:t> down,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costs</a:t>
            </a:r>
            <a:r>
              <a:rPr lang="de-CH" dirty="0"/>
              <a:t> </a:t>
            </a: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CPU / RAM </a:t>
            </a:r>
            <a:r>
              <a:rPr lang="de-CH" dirty="0" err="1"/>
              <a:t>used</a:t>
            </a:r>
            <a:endParaRPr lang="de-CH" dirty="0"/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automate</a:t>
            </a:r>
            <a:r>
              <a:rPr lang="de-CH" dirty="0"/>
              <a:t> </a:t>
            </a:r>
            <a:r>
              <a:rPr lang="de-CH" dirty="0" err="1"/>
              <a:t>Shut</a:t>
            </a:r>
            <a:r>
              <a:rPr lang="de-CH" dirty="0"/>
              <a:t>-Downs, </a:t>
            </a:r>
            <a:br>
              <a:rPr lang="de-CH" dirty="0"/>
            </a:br>
            <a:r>
              <a:rPr lang="de-CH" dirty="0" err="1"/>
              <a:t>eg</a:t>
            </a:r>
            <a:r>
              <a:rPr lang="de-CH" dirty="0"/>
              <a:t>. 19:00 with Email-</a:t>
            </a:r>
            <a:r>
              <a:rPr lang="de-CH" dirty="0" err="1"/>
              <a:t>Warnings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with </a:t>
            </a:r>
            <a:r>
              <a:rPr lang="de-CH" dirty="0" err="1"/>
              <a:t>possiblity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postpone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6946C0-C1B8-4E30-9C0C-0057975F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45" y="1907202"/>
            <a:ext cx="4767697" cy="42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28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scale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/ </a:t>
            </a:r>
            <a:r>
              <a:rPr lang="de-CH" dirty="0" err="1"/>
              <a:t>scale</a:t>
            </a:r>
            <a:r>
              <a:rPr lang="de-CH" dirty="0"/>
              <a:t> down a VM </a:t>
            </a:r>
            <a:r>
              <a:rPr lang="de-CH" dirty="0" err="1"/>
              <a:t>which</a:t>
            </a:r>
            <a:r>
              <a:rPr lang="de-CH" dirty="0"/>
              <a:t> also </a:t>
            </a:r>
            <a:r>
              <a:rPr lang="de-CH" dirty="0" err="1"/>
              <a:t>impacts</a:t>
            </a:r>
            <a:r>
              <a:rPr lang="de-CH" dirty="0"/>
              <a:t> pricing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a </a:t>
            </a:r>
            <a:r>
              <a:rPr lang="de-CH" dirty="0" err="1"/>
              <a:t>budget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limit</a:t>
            </a:r>
            <a:r>
              <a:rPr lang="de-CH" dirty="0"/>
              <a:t> </a:t>
            </a:r>
            <a:r>
              <a:rPr lang="de-CH" dirty="0" err="1"/>
              <a:t>expenses</a:t>
            </a:r>
            <a:r>
              <a:rPr lang="de-CH" dirty="0"/>
              <a:t> </a:t>
            </a:r>
            <a:r>
              <a:rPr lang="de-CH" dirty="0" err="1"/>
              <a:t>including</a:t>
            </a:r>
            <a:r>
              <a:rPr lang="de-CH" dirty="0"/>
              <a:t> </a:t>
            </a:r>
            <a:r>
              <a:rPr lang="de-CH" dirty="0" err="1"/>
              <a:t>warnings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0378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/>
              <a:t>Cost</a:t>
            </a:r>
            <a:r>
              <a:rPr lang="de-CH" dirty="0"/>
              <a:t> </a:t>
            </a:r>
            <a:r>
              <a:rPr lang="de-CH" dirty="0" err="1"/>
              <a:t>management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9" name="Grafik 8" descr="Ein Bild, das Text, Monitor, Screenshot, schwarz enthält.&#10;&#10;Automatisch generierte Beschreibung">
            <a:extLst>
              <a:ext uri="{FF2B5EF4-FFF2-40B4-BE49-F238E27FC236}">
                <a16:creationId xmlns:a16="http://schemas.microsoft.com/office/drawing/2014/main" id="{06A78B75-58D8-43E0-8C17-4E19DD7E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7047"/>
            <a:ext cx="12192000" cy="15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2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/>
              <a:t>Cost</a:t>
            </a:r>
            <a:r>
              <a:rPr lang="de-CH" dirty="0"/>
              <a:t> </a:t>
            </a:r>
            <a:r>
              <a:rPr lang="de-CH" dirty="0" err="1"/>
              <a:t>management</a:t>
            </a:r>
            <a:endParaRPr lang="de-CH" dirty="0"/>
          </a:p>
          <a:p>
            <a:r>
              <a:rPr lang="de-CH" dirty="0"/>
              <a:t>Forecasts </a:t>
            </a:r>
            <a:r>
              <a:rPr lang="de-CH" dirty="0" err="1"/>
              <a:t>by</a:t>
            </a:r>
            <a:r>
              <a:rPr lang="de-CH" dirty="0"/>
              <a:t> Azure – </a:t>
            </a:r>
            <a:r>
              <a:rPr lang="de-CH" dirty="0" err="1"/>
              <a:t>works</a:t>
            </a:r>
            <a:r>
              <a:rPr lang="de-CH" dirty="0"/>
              <a:t> </a:t>
            </a:r>
            <a:r>
              <a:rPr lang="de-CH" dirty="0" err="1"/>
              <a:t>pretty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and </a:t>
            </a:r>
            <a:r>
              <a:rPr lang="de-CH" dirty="0" err="1"/>
              <a:t>assumes</a:t>
            </a:r>
            <a:r>
              <a:rPr lang="de-CH" dirty="0"/>
              <a:t> a </a:t>
            </a:r>
            <a:r>
              <a:rPr lang="de-CH" dirty="0" err="1"/>
              <a:t>worst</a:t>
            </a:r>
            <a:r>
              <a:rPr lang="de-CH" dirty="0"/>
              <a:t>-</a:t>
            </a:r>
            <a:r>
              <a:rPr lang="de-CH" dirty="0" err="1"/>
              <a:t>case</a:t>
            </a:r>
            <a:r>
              <a:rPr lang="de-CH" dirty="0"/>
              <a:t>-scenario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044855-4694-4749-8458-39F966BC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27" y="3458968"/>
            <a:ext cx="10424529" cy="17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2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</a:t>
            </a:r>
            <a:r>
              <a:rPr lang="de-CH" dirty="0" err="1"/>
              <a:t>Example</a:t>
            </a:r>
            <a:r>
              <a:rPr lang="de-CH" dirty="0"/>
              <a:t> 💵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36CD69-ACD5-4FAC-A8F2-639DA535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0899"/>
            <a:ext cx="12192000" cy="38800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0F7C942-38A0-4FDB-8824-97915C6D7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94263"/>
            <a:ext cx="12164843" cy="79571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1193BB0-AD2A-4574-BDAC-D7CE532B8A5C}"/>
              </a:ext>
            </a:extLst>
          </p:cNvPr>
          <p:cNvSpPr txBox="1"/>
          <p:nvPr/>
        </p:nvSpPr>
        <p:spPr>
          <a:xfrm>
            <a:off x="159025" y="6133247"/>
            <a:ext cx="3824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>
                <a:solidFill>
                  <a:schemeClr val="bg1"/>
                </a:solidFill>
                <a:latin typeface="Trebuchet MS" panose="020B0603020202020204" pitchFamily="34" charset="0"/>
              </a:rPr>
              <a:t>File </a:t>
            </a:r>
            <a:r>
              <a:rPr lang="de-CH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store</a:t>
            </a:r>
            <a:r>
              <a:rPr lang="de-CH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de-CH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size</a:t>
            </a:r>
            <a:r>
              <a:rPr lang="de-CH" sz="3200" dirty="0">
                <a:solidFill>
                  <a:schemeClr val="bg1"/>
                </a:solidFill>
                <a:latin typeface="Trebuchet MS" panose="020B0603020202020204" pitchFamily="34" charset="0"/>
              </a:rPr>
              <a:t>: 5 TB</a:t>
            </a:r>
            <a:endParaRPr lang="en-US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04119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1" y="91440"/>
            <a:ext cx="10619232" cy="9547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Real Example Month April for a Test ENV</a:t>
            </a:r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6ADFB1CC-9322-4393-A8BA-ED16B2187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206730"/>
              </p:ext>
            </p:extLst>
          </p:nvPr>
        </p:nvGraphicFramePr>
        <p:xfrm>
          <a:off x="527879" y="1740604"/>
          <a:ext cx="6098208" cy="39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A5F183F5-B658-4D79-B6E0-B03CD525C7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070796"/>
              </p:ext>
            </p:extLst>
          </p:nvPr>
        </p:nvGraphicFramePr>
        <p:xfrm>
          <a:off x="7360080" y="1980284"/>
          <a:ext cx="38737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C5E16DCF-E933-456F-969C-AD48649968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963541"/>
              </p:ext>
            </p:extLst>
          </p:nvPr>
        </p:nvGraphicFramePr>
        <p:xfrm>
          <a:off x="30279" y="1980284"/>
          <a:ext cx="7026137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074953C9-B3C9-4C77-A6B9-8B65271236F2}"/>
              </a:ext>
            </a:extLst>
          </p:cNvPr>
          <p:cNvSpPr txBox="1"/>
          <p:nvPr/>
        </p:nvSpPr>
        <p:spPr>
          <a:xfrm>
            <a:off x="2976880" y="161095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latin typeface="Trebuchet MS" panose="020B0603020202020204" pitchFamily="34" charset="0"/>
              </a:rPr>
              <a:t>Cost</a:t>
            </a:r>
            <a:r>
              <a:rPr lang="de-CH" dirty="0">
                <a:latin typeface="Trebuchet MS" panose="020B0603020202020204" pitchFamily="34" charset="0"/>
              </a:rPr>
              <a:t> breakdown in EUR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723FDD4-409F-48FD-BE5B-1A3AE29F1C4B}"/>
              </a:ext>
            </a:extLst>
          </p:cNvPr>
          <p:cNvSpPr txBox="1"/>
          <p:nvPr/>
        </p:nvSpPr>
        <p:spPr>
          <a:xfrm>
            <a:off x="7790121" y="161095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latin typeface="Trebuchet MS" panose="020B0603020202020204" pitchFamily="34" charset="0"/>
              </a:rPr>
              <a:t>Cost</a:t>
            </a:r>
            <a:r>
              <a:rPr lang="de-CH" dirty="0">
                <a:latin typeface="Trebuchet MS" panose="020B0603020202020204" pitchFamily="34" charset="0"/>
              </a:rPr>
              <a:t> breakdown in %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32680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E6B5C-7CC5-4092-AAC8-842D0C9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CDF9B-C8E0-4E00-9B0A-23590154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Almost</a:t>
            </a:r>
            <a:r>
              <a:rPr lang="de-CH" dirty="0"/>
              <a:t> fully </a:t>
            </a:r>
            <a:r>
              <a:rPr lang="de-CH" dirty="0" err="1"/>
              <a:t>automated</a:t>
            </a:r>
            <a:r>
              <a:rPr lang="de-CH" dirty="0"/>
              <a:t> </a:t>
            </a:r>
            <a:r>
              <a:rPr lang="de-CH" dirty="0" err="1"/>
              <a:t>provisoning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PowerShell </a:t>
            </a:r>
            <a:r>
              <a:rPr lang="de-CH" dirty="0" err="1"/>
              <a:t>of</a:t>
            </a:r>
            <a:r>
              <a:rPr lang="de-CH" dirty="0"/>
              <a:t> VMs </a:t>
            </a:r>
            <a:r>
              <a:rPr lang="de-CH" dirty="0" err="1"/>
              <a:t>with</a:t>
            </a:r>
            <a:r>
              <a:rPr lang="de-CH" dirty="0"/>
              <a:t> SQL Server and </a:t>
            </a:r>
            <a:r>
              <a:rPr lang="de-CH" dirty="0" err="1"/>
              <a:t>restored</a:t>
            </a:r>
            <a:r>
              <a:rPr lang="de-CH" dirty="0"/>
              <a:t> </a:t>
            </a:r>
            <a:r>
              <a:rPr lang="de-CH" dirty="0" err="1"/>
              <a:t>databases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possible</a:t>
            </a:r>
          </a:p>
          <a:p>
            <a:r>
              <a:rPr lang="de-CH" dirty="0"/>
              <a:t>Solution </a:t>
            </a:r>
            <a:r>
              <a:rPr lang="de-CH" dirty="0" err="1"/>
              <a:t>uses</a:t>
            </a:r>
            <a:r>
              <a:rPr lang="de-CH" dirty="0"/>
              <a:t> an </a:t>
            </a:r>
            <a:r>
              <a:rPr lang="de-CH" dirty="0" err="1"/>
              <a:t>approach</a:t>
            </a:r>
            <a:r>
              <a:rPr lang="de-CH" dirty="0"/>
              <a:t> from </a:t>
            </a:r>
            <a:r>
              <a:rPr lang="de-CH" dirty="0" err="1"/>
              <a:t>desktop</a:t>
            </a:r>
            <a:r>
              <a:rPr lang="de-CH" dirty="0"/>
              <a:t> via PowerShell</a:t>
            </a:r>
          </a:p>
          <a:p>
            <a:r>
              <a:rPr lang="de-CH" dirty="0" err="1"/>
              <a:t>Chocolatey</a:t>
            </a:r>
            <a:r>
              <a:rPr lang="de-CH" dirty="0"/>
              <a:t> and </a:t>
            </a:r>
            <a:r>
              <a:rPr lang="de-CH" dirty="0" err="1"/>
              <a:t>dbatools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great</a:t>
            </a:r>
            <a:r>
              <a:rPr lang="de-CH" dirty="0"/>
              <a:t> </a:t>
            </a:r>
            <a:r>
              <a:rPr lang="de-CH" dirty="0" err="1"/>
              <a:t>helpers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8533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74AE-FC5E-453F-B020-A7AD80E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Questions?</a:t>
            </a:r>
            <a:r>
              <a:rPr lang="de-CH"/>
              <a:t>	    </a:t>
            </a:r>
            <a:r>
              <a:rPr lang="de-CH" dirty="0"/>
              <a:t>💬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58DFF-0BC2-41DA-B8A3-90699DC1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323372"/>
            <a:ext cx="10095241" cy="48567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   	Blog kayondata.com | onedigit.ch </a:t>
            </a:r>
          </a:p>
          <a:p>
            <a:pPr marL="0" indent="0">
              <a:buNone/>
            </a:pPr>
            <a:r>
              <a:rPr lang="de-CH" dirty="0"/>
              <a:t>	@kaysauter</a:t>
            </a:r>
          </a:p>
          <a:p>
            <a:pPr marL="0" indent="0">
              <a:buNone/>
            </a:pPr>
            <a:r>
              <a:rPr lang="de-CH" dirty="0"/>
              <a:t>	kay@kayondata.com | kay.sauter@onedigit.ch</a:t>
            </a:r>
          </a:p>
          <a:p>
            <a:pPr marL="0" indent="0">
              <a:buNone/>
            </a:pPr>
            <a:r>
              <a:rPr lang="de-CH" dirty="0"/>
              <a:t>	linkedin.com/in/</a:t>
            </a:r>
            <a:r>
              <a:rPr lang="de-CH" dirty="0" err="1"/>
              <a:t>kaysauter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	Data TGIF: meetup.com/en-US/</a:t>
            </a:r>
            <a:r>
              <a:rPr lang="de-CH" dirty="0" err="1"/>
              <a:t>data-tgif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	github.com/</a:t>
            </a:r>
            <a:r>
              <a:rPr lang="de-CH" dirty="0" err="1"/>
              <a:t>kaysauter</a:t>
            </a:r>
            <a:r>
              <a:rPr lang="de-CH" dirty="0"/>
              <a:t>/Sessions</a:t>
            </a:r>
          </a:p>
          <a:p>
            <a:pPr marL="0" indent="0">
              <a:buNone/>
            </a:pPr>
            <a:r>
              <a:rPr lang="de-CH" dirty="0"/>
              <a:t>	Code will </a:t>
            </a:r>
            <a:r>
              <a:rPr lang="de-CH" dirty="0" err="1"/>
              <a:t>be</a:t>
            </a:r>
            <a:r>
              <a:rPr lang="de-CH" dirty="0"/>
              <a:t> on </a:t>
            </a:r>
            <a:r>
              <a:rPr lang="de-CH" dirty="0" err="1"/>
              <a:t>github</a:t>
            </a:r>
            <a:endParaRPr lang="de-CH" dirty="0"/>
          </a:p>
          <a:p>
            <a:endParaRPr lang="de-CH" dirty="0"/>
          </a:p>
        </p:txBody>
      </p:sp>
      <p:grpSp>
        <p:nvGrpSpPr>
          <p:cNvPr id="17" name="成组">
            <a:extLst>
              <a:ext uri="{FF2B5EF4-FFF2-40B4-BE49-F238E27FC236}">
                <a16:creationId xmlns:a16="http://schemas.microsoft.com/office/drawing/2014/main" id="{DB2DD9C5-B283-4F66-8919-B51B471D36FB}"/>
              </a:ext>
            </a:extLst>
          </p:cNvPr>
          <p:cNvGrpSpPr/>
          <p:nvPr/>
        </p:nvGrpSpPr>
        <p:grpSpPr>
          <a:xfrm>
            <a:off x="1669592" y="3096641"/>
            <a:ext cx="457201" cy="457200"/>
            <a:chOff x="0" y="0"/>
            <a:chExt cx="457200" cy="457200"/>
          </a:xfrm>
        </p:grpSpPr>
        <p:sp>
          <p:nvSpPr>
            <p:cNvPr id="18" name="任意形状 989">
              <a:extLst>
                <a:ext uri="{FF2B5EF4-FFF2-40B4-BE49-F238E27FC236}">
                  <a16:creationId xmlns:a16="http://schemas.microsoft.com/office/drawing/2014/main" id="{EFB06F6D-79AD-46B4-A138-467C26D9EE86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" name="任意形状 990">
              <a:extLst>
                <a:ext uri="{FF2B5EF4-FFF2-40B4-BE49-F238E27FC236}">
                  <a16:creationId xmlns:a16="http://schemas.microsoft.com/office/drawing/2014/main" id="{9B78081D-AD50-4361-ACA3-A91B881E1840}"/>
                </a:ext>
              </a:extLst>
            </p:cNvPr>
            <p:cNvSpPr/>
            <p:nvPr/>
          </p:nvSpPr>
          <p:spPr>
            <a:xfrm>
              <a:off x="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08"/>
                  </a:moveTo>
                  <a:cubicBezTo>
                    <a:pt x="21596" y="21064"/>
                    <a:pt x="21163" y="21595"/>
                    <a:pt x="20626" y="21600"/>
                  </a:cubicBezTo>
                  <a:lnTo>
                    <a:pt x="2938" y="21600"/>
                  </a:lnTo>
                  <a:cubicBezTo>
                    <a:pt x="2400" y="21599"/>
                    <a:pt x="1964" y="21066"/>
                    <a:pt x="1964" y="20408"/>
                  </a:cubicBezTo>
                  <a:lnTo>
                    <a:pt x="1964" y="19200"/>
                  </a:lnTo>
                  <a:lnTo>
                    <a:pt x="19636" y="19200"/>
                  </a:lnTo>
                  <a:lnTo>
                    <a:pt x="19636" y="5160"/>
                  </a:lnTo>
                  <a:lnTo>
                    <a:pt x="11782" y="13800"/>
                  </a:lnTo>
                  <a:lnTo>
                    <a:pt x="1964" y="3000"/>
                  </a:lnTo>
                  <a:lnTo>
                    <a:pt x="1964" y="1200"/>
                  </a:lnTo>
                  <a:cubicBezTo>
                    <a:pt x="1964" y="537"/>
                    <a:pt x="2403" y="0"/>
                    <a:pt x="2945" y="0"/>
                  </a:cubicBezTo>
                  <a:lnTo>
                    <a:pt x="20618" y="0"/>
                  </a:lnTo>
                  <a:cubicBezTo>
                    <a:pt x="21160" y="0"/>
                    <a:pt x="21600" y="537"/>
                    <a:pt x="21600" y="1200"/>
                  </a:cubicBezTo>
                  <a:lnTo>
                    <a:pt x="21600" y="20408"/>
                  </a:lnTo>
                  <a:close/>
                  <a:moveTo>
                    <a:pt x="4353" y="2400"/>
                  </a:moveTo>
                  <a:lnTo>
                    <a:pt x="11782" y="10572"/>
                  </a:lnTo>
                  <a:lnTo>
                    <a:pt x="19210" y="2400"/>
                  </a:lnTo>
                  <a:lnTo>
                    <a:pt x="4353" y="2400"/>
                  </a:lnTo>
                  <a:close/>
                  <a:moveTo>
                    <a:pt x="0" y="14400"/>
                  </a:moveTo>
                  <a:lnTo>
                    <a:pt x="7855" y="14400"/>
                  </a:lnTo>
                  <a:lnTo>
                    <a:pt x="7855" y="16800"/>
                  </a:lnTo>
                  <a:lnTo>
                    <a:pt x="0" y="16800"/>
                  </a:lnTo>
                  <a:lnTo>
                    <a:pt x="0" y="14400"/>
                  </a:lnTo>
                  <a:close/>
                  <a:moveTo>
                    <a:pt x="0" y="8400"/>
                  </a:moveTo>
                  <a:lnTo>
                    <a:pt x="4909" y="8400"/>
                  </a:lnTo>
                  <a:lnTo>
                    <a:pt x="4909" y="10800"/>
                  </a:lnTo>
                  <a:lnTo>
                    <a:pt x="0" y="10800"/>
                  </a:lnTo>
                  <a:lnTo>
                    <a:pt x="0" y="84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" name="成组">
            <a:extLst>
              <a:ext uri="{FF2B5EF4-FFF2-40B4-BE49-F238E27FC236}">
                <a16:creationId xmlns:a16="http://schemas.microsoft.com/office/drawing/2014/main" id="{300F2F89-9C82-4981-97C2-62DCAB8EB680}"/>
              </a:ext>
            </a:extLst>
          </p:cNvPr>
          <p:cNvGrpSpPr/>
          <p:nvPr/>
        </p:nvGrpSpPr>
        <p:grpSpPr>
          <a:xfrm>
            <a:off x="1669591" y="3753866"/>
            <a:ext cx="457201" cy="457201"/>
            <a:chOff x="0" y="0"/>
            <a:chExt cx="457200" cy="457200"/>
          </a:xfrm>
        </p:grpSpPr>
        <p:sp>
          <p:nvSpPr>
            <p:cNvPr id="21" name="任意形状 795">
              <a:extLst>
                <a:ext uri="{FF2B5EF4-FFF2-40B4-BE49-F238E27FC236}">
                  <a16:creationId xmlns:a16="http://schemas.microsoft.com/office/drawing/2014/main" id="{3C190CFF-A467-4AA4-B10B-3D281317FE54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" name="任意形状 796">
              <a:extLst>
                <a:ext uri="{FF2B5EF4-FFF2-40B4-BE49-F238E27FC236}">
                  <a16:creationId xmlns:a16="http://schemas.microsoft.com/office/drawing/2014/main" id="{422322FB-81CA-4B90-9296-4808316DE78E}"/>
                </a:ext>
              </a:extLst>
            </p:cNvPr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02" y="18407"/>
                  </a:moveTo>
                  <a:lnTo>
                    <a:pt x="15204" y="18407"/>
                  </a:lnTo>
                  <a:lnTo>
                    <a:pt x="15204" y="13394"/>
                  </a:lnTo>
                  <a:cubicBezTo>
                    <a:pt x="15204" y="12199"/>
                    <a:pt x="15180" y="10661"/>
                    <a:pt x="13536" y="10661"/>
                  </a:cubicBezTo>
                  <a:cubicBezTo>
                    <a:pt x="11869" y="10661"/>
                    <a:pt x="11615" y="11962"/>
                    <a:pt x="11615" y="13307"/>
                  </a:cubicBezTo>
                  <a:lnTo>
                    <a:pt x="11615" y="18407"/>
                  </a:lnTo>
                  <a:lnTo>
                    <a:pt x="8416" y="18407"/>
                  </a:lnTo>
                  <a:lnTo>
                    <a:pt x="8416" y="8100"/>
                  </a:lnTo>
                  <a:lnTo>
                    <a:pt x="11488" y="8100"/>
                  </a:lnTo>
                  <a:lnTo>
                    <a:pt x="11488" y="9504"/>
                  </a:lnTo>
                  <a:lnTo>
                    <a:pt x="11530" y="9504"/>
                  </a:lnTo>
                  <a:cubicBezTo>
                    <a:pt x="11959" y="8695"/>
                    <a:pt x="13003" y="7840"/>
                    <a:pt x="14563" y="7840"/>
                  </a:cubicBezTo>
                  <a:cubicBezTo>
                    <a:pt x="17803" y="7840"/>
                    <a:pt x="18403" y="9973"/>
                    <a:pt x="18403" y="12749"/>
                  </a:cubicBezTo>
                  <a:lnTo>
                    <a:pt x="18403" y="18407"/>
                  </a:lnTo>
                  <a:close/>
                  <a:moveTo>
                    <a:pt x="4804" y="6690"/>
                  </a:moveTo>
                  <a:cubicBezTo>
                    <a:pt x="3779" y="6691"/>
                    <a:pt x="2947" y="5862"/>
                    <a:pt x="2946" y="4837"/>
                  </a:cubicBezTo>
                  <a:cubicBezTo>
                    <a:pt x="2946" y="4835"/>
                    <a:pt x="2946" y="4833"/>
                    <a:pt x="2946" y="4831"/>
                  </a:cubicBezTo>
                  <a:cubicBezTo>
                    <a:pt x="2947" y="3805"/>
                    <a:pt x="3779" y="2974"/>
                    <a:pt x="4805" y="2975"/>
                  </a:cubicBezTo>
                  <a:cubicBezTo>
                    <a:pt x="5831" y="2975"/>
                    <a:pt x="6662" y="3808"/>
                    <a:pt x="6661" y="4834"/>
                  </a:cubicBezTo>
                  <a:cubicBezTo>
                    <a:pt x="6661" y="5860"/>
                    <a:pt x="5828" y="6691"/>
                    <a:pt x="4802" y="6690"/>
                  </a:cubicBezTo>
                  <a:close/>
                  <a:moveTo>
                    <a:pt x="6407" y="18407"/>
                  </a:moveTo>
                  <a:lnTo>
                    <a:pt x="3199" y="18407"/>
                  </a:lnTo>
                  <a:lnTo>
                    <a:pt x="3199" y="8100"/>
                  </a:lnTo>
                  <a:lnTo>
                    <a:pt x="6408" y="8100"/>
                  </a:lnTo>
                  <a:lnTo>
                    <a:pt x="6408" y="18407"/>
                  </a:lnTo>
                  <a:close/>
                  <a:moveTo>
                    <a:pt x="20004" y="0"/>
                  </a:moveTo>
                  <a:lnTo>
                    <a:pt x="1595" y="0"/>
                  </a:lnTo>
                  <a:cubicBezTo>
                    <a:pt x="712" y="0"/>
                    <a:pt x="0" y="696"/>
                    <a:pt x="0" y="1556"/>
                  </a:cubicBezTo>
                  <a:lnTo>
                    <a:pt x="0" y="20044"/>
                  </a:lnTo>
                  <a:cubicBezTo>
                    <a:pt x="0" y="20904"/>
                    <a:pt x="713" y="21600"/>
                    <a:pt x="1594" y="21600"/>
                  </a:cubicBezTo>
                  <a:lnTo>
                    <a:pt x="19999" y="21600"/>
                  </a:lnTo>
                  <a:cubicBezTo>
                    <a:pt x="20880" y="21600"/>
                    <a:pt x="21600" y="20904"/>
                    <a:pt x="21600" y="20044"/>
                  </a:cubicBezTo>
                  <a:lnTo>
                    <a:pt x="21600" y="1556"/>
                  </a:lnTo>
                  <a:cubicBezTo>
                    <a:pt x="21600" y="696"/>
                    <a:pt x="20880" y="0"/>
                    <a:pt x="19999" y="0"/>
                  </a:cubicBezTo>
                  <a:lnTo>
                    <a:pt x="20003" y="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" name="成组">
            <a:extLst>
              <a:ext uri="{FF2B5EF4-FFF2-40B4-BE49-F238E27FC236}">
                <a16:creationId xmlns:a16="http://schemas.microsoft.com/office/drawing/2014/main" id="{BC69ED04-8AC0-4837-A943-30C74A1B9CCB}"/>
              </a:ext>
            </a:extLst>
          </p:cNvPr>
          <p:cNvGrpSpPr/>
          <p:nvPr/>
        </p:nvGrpSpPr>
        <p:grpSpPr>
          <a:xfrm>
            <a:off x="1669591" y="4893693"/>
            <a:ext cx="457201" cy="457201"/>
            <a:chOff x="0" y="0"/>
            <a:chExt cx="457200" cy="457200"/>
          </a:xfrm>
        </p:grpSpPr>
        <p:sp>
          <p:nvSpPr>
            <p:cNvPr id="24" name="任意形状 753">
              <a:extLst>
                <a:ext uri="{FF2B5EF4-FFF2-40B4-BE49-F238E27FC236}">
                  <a16:creationId xmlns:a16="http://schemas.microsoft.com/office/drawing/2014/main" id="{6E56D696-0453-4967-BBDF-4F839F566986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" name="任意形状 754">
              <a:extLst>
                <a:ext uri="{FF2B5EF4-FFF2-40B4-BE49-F238E27FC236}">
                  <a16:creationId xmlns:a16="http://schemas.microsoft.com/office/drawing/2014/main" id="{59345E70-E41F-43DD-A073-BC435EEE760D}"/>
                </a:ext>
              </a:extLst>
            </p:cNvPr>
            <p:cNvSpPr/>
            <p:nvPr/>
          </p:nvSpPr>
          <p:spPr>
            <a:xfrm>
              <a:off x="38099" y="38100"/>
              <a:ext cx="381002" cy="37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11" extrusionOk="0">
                  <a:moveTo>
                    <a:pt x="10799" y="0"/>
                  </a:moveTo>
                  <a:cubicBezTo>
                    <a:pt x="4833" y="0"/>
                    <a:pt x="0" y="4935"/>
                    <a:pt x="0" y="11028"/>
                  </a:cubicBezTo>
                  <a:cubicBezTo>
                    <a:pt x="-2" y="15776"/>
                    <a:pt x="2973" y="19992"/>
                    <a:pt x="7385" y="21491"/>
                  </a:cubicBezTo>
                  <a:cubicBezTo>
                    <a:pt x="7925" y="21587"/>
                    <a:pt x="8127" y="21256"/>
                    <a:pt x="8127" y="20966"/>
                  </a:cubicBezTo>
                  <a:cubicBezTo>
                    <a:pt x="8127" y="20705"/>
                    <a:pt x="8113" y="19837"/>
                    <a:pt x="8113" y="18913"/>
                  </a:cubicBezTo>
                  <a:cubicBezTo>
                    <a:pt x="5400" y="19423"/>
                    <a:pt x="4698" y="18238"/>
                    <a:pt x="4482" y="17617"/>
                  </a:cubicBezTo>
                  <a:cubicBezTo>
                    <a:pt x="4360" y="17299"/>
                    <a:pt x="3834" y="16321"/>
                    <a:pt x="3375" y="16059"/>
                  </a:cubicBezTo>
                  <a:cubicBezTo>
                    <a:pt x="2997" y="15852"/>
                    <a:pt x="2457" y="15342"/>
                    <a:pt x="3361" y="15329"/>
                  </a:cubicBezTo>
                  <a:cubicBezTo>
                    <a:pt x="4212" y="15314"/>
                    <a:pt x="4819" y="16128"/>
                    <a:pt x="5022" y="16459"/>
                  </a:cubicBezTo>
                  <a:cubicBezTo>
                    <a:pt x="5994" y="18126"/>
                    <a:pt x="7547" y="17658"/>
                    <a:pt x="8167" y="17369"/>
                  </a:cubicBezTo>
                  <a:cubicBezTo>
                    <a:pt x="8262" y="16652"/>
                    <a:pt x="8544" y="16170"/>
                    <a:pt x="8855" y="15894"/>
                  </a:cubicBezTo>
                  <a:cubicBezTo>
                    <a:pt x="6453" y="15619"/>
                    <a:pt x="3942" y="14667"/>
                    <a:pt x="3942" y="10449"/>
                  </a:cubicBezTo>
                  <a:cubicBezTo>
                    <a:pt x="3942" y="9249"/>
                    <a:pt x="4360" y="8258"/>
                    <a:pt x="5049" y="7485"/>
                  </a:cubicBezTo>
                  <a:cubicBezTo>
                    <a:pt x="4941" y="7209"/>
                    <a:pt x="4563" y="6079"/>
                    <a:pt x="5157" y="4562"/>
                  </a:cubicBezTo>
                  <a:cubicBezTo>
                    <a:pt x="5157" y="4562"/>
                    <a:pt x="6061" y="4273"/>
                    <a:pt x="8127" y="5694"/>
                  </a:cubicBezTo>
                  <a:cubicBezTo>
                    <a:pt x="9006" y="5445"/>
                    <a:pt x="9914" y="5319"/>
                    <a:pt x="10826" y="5321"/>
                  </a:cubicBezTo>
                  <a:cubicBezTo>
                    <a:pt x="11744" y="5321"/>
                    <a:pt x="12662" y="5444"/>
                    <a:pt x="13526" y="5693"/>
                  </a:cubicBezTo>
                  <a:cubicBezTo>
                    <a:pt x="15591" y="4259"/>
                    <a:pt x="16496" y="4563"/>
                    <a:pt x="16496" y="4563"/>
                  </a:cubicBezTo>
                  <a:cubicBezTo>
                    <a:pt x="17090" y="6080"/>
                    <a:pt x="16712" y="7210"/>
                    <a:pt x="16604" y="7486"/>
                  </a:cubicBezTo>
                  <a:cubicBezTo>
                    <a:pt x="17291" y="8258"/>
                    <a:pt x="17710" y="9236"/>
                    <a:pt x="17710" y="10449"/>
                  </a:cubicBezTo>
                  <a:cubicBezTo>
                    <a:pt x="17710" y="14681"/>
                    <a:pt x="15187" y="15619"/>
                    <a:pt x="12784" y="15894"/>
                  </a:cubicBezTo>
                  <a:cubicBezTo>
                    <a:pt x="13175" y="16238"/>
                    <a:pt x="13513" y="16900"/>
                    <a:pt x="13513" y="17934"/>
                  </a:cubicBezTo>
                  <a:cubicBezTo>
                    <a:pt x="13513" y="19409"/>
                    <a:pt x="13499" y="20594"/>
                    <a:pt x="13499" y="20967"/>
                  </a:cubicBezTo>
                  <a:cubicBezTo>
                    <a:pt x="13499" y="21256"/>
                    <a:pt x="13702" y="21600"/>
                    <a:pt x="14242" y="21490"/>
                  </a:cubicBezTo>
                  <a:cubicBezTo>
                    <a:pt x="18637" y="19974"/>
                    <a:pt x="21597" y="15765"/>
                    <a:pt x="21598" y="11028"/>
                  </a:cubicBezTo>
                  <a:cubicBezTo>
                    <a:pt x="21598" y="4935"/>
                    <a:pt x="16766" y="0"/>
                    <a:pt x="1079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57AB466F-18F4-47C5-8785-A62F3464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90" y="1818278"/>
            <a:ext cx="576202" cy="57620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1E0BA9-D04B-4466-BF7F-A2EC25CCB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48" y="2433943"/>
            <a:ext cx="576203" cy="57620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27FE249-40C2-4FD5-93B6-1A8DD50EE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255" y="4255260"/>
            <a:ext cx="525872" cy="5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172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80B5E-1CBB-4046-AA3B-AB6B5133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Goals 						🎯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D790D-FF17-4C0B-9E06-B942603E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Create a VM on Azure </a:t>
            </a:r>
            <a:r>
              <a:rPr lang="de-CH" dirty="0" err="1"/>
              <a:t>with</a:t>
            </a:r>
            <a:r>
              <a:rPr lang="de-CH" dirty="0"/>
              <a:t> PowerShell </a:t>
            </a:r>
          </a:p>
          <a:p>
            <a:r>
              <a:rPr lang="de-CH" dirty="0"/>
              <a:t>Secure </a:t>
            </a:r>
            <a:r>
              <a:rPr lang="de-CH" dirty="0" err="1"/>
              <a:t>connection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VM via TSL/SSL</a:t>
            </a:r>
          </a:p>
          <a:p>
            <a:r>
              <a:rPr lang="de-CH" dirty="0" err="1"/>
              <a:t>Install</a:t>
            </a:r>
            <a:r>
              <a:rPr lang="de-CH" dirty="0"/>
              <a:t> SW on VM via PowerShell</a:t>
            </a:r>
          </a:p>
          <a:p>
            <a:r>
              <a:rPr lang="de-CH" dirty="0" err="1"/>
              <a:t>Insights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Pricing				  💶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55E242-2225-400D-90CC-114BF090C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720" y="1343723"/>
            <a:ext cx="543559" cy="5435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8B03191-B2FE-4B42-A85A-02CBCC510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6326" y="1285619"/>
            <a:ext cx="543600" cy="54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18F8ADF-7800-4A8D-A705-1F9F1E0E9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35679" y="2010745"/>
            <a:ext cx="543600" cy="54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D12822-9724-48EE-8515-31885359E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5679" y="2698118"/>
            <a:ext cx="543600" cy="5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84857-C1B0-435F-8C71-66F9BF1F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92F7F-F08A-4EBA-854C-8D9B5443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			</a:t>
            </a:r>
            <a:r>
              <a:rPr lang="de-CH" sz="4000" dirty="0"/>
              <a:t>🤔</a:t>
            </a:r>
          </a:p>
          <a:p>
            <a:r>
              <a:rPr lang="de-CH" dirty="0"/>
              <a:t>Architecture 		</a:t>
            </a:r>
            <a:r>
              <a:rPr lang="de-CH" sz="4000" dirty="0"/>
              <a:t>🏛</a:t>
            </a:r>
          </a:p>
          <a:p>
            <a:r>
              <a:rPr lang="de-CH" dirty="0"/>
              <a:t>Security 			</a:t>
            </a:r>
            <a:r>
              <a:rPr lang="de-CH" sz="4000" dirty="0"/>
              <a:t>🔐</a:t>
            </a:r>
          </a:p>
          <a:p>
            <a:r>
              <a:rPr lang="de-CH" dirty="0"/>
              <a:t>Code and </a:t>
            </a:r>
            <a:r>
              <a:rPr lang="de-CH" dirty="0" err="1"/>
              <a:t>tools</a:t>
            </a:r>
            <a:r>
              <a:rPr lang="de-CH" dirty="0"/>
              <a:t> 	</a:t>
            </a:r>
            <a:r>
              <a:rPr lang="de-CH" sz="4000" dirty="0"/>
              <a:t>💻</a:t>
            </a:r>
          </a:p>
          <a:p>
            <a:r>
              <a:rPr lang="de-CH" dirty="0"/>
              <a:t>Demo 			</a:t>
            </a:r>
            <a:r>
              <a:rPr lang="de-CH" sz="4000" dirty="0"/>
              <a:t>⚗</a:t>
            </a:r>
          </a:p>
          <a:p>
            <a:r>
              <a:rPr lang="de-CH" dirty="0"/>
              <a:t>Pricing 			</a:t>
            </a:r>
            <a:r>
              <a:rPr lang="de-CH" sz="4000" dirty="0"/>
              <a:t>💶</a:t>
            </a:r>
          </a:p>
        </p:txBody>
      </p:sp>
    </p:spTree>
    <p:extLst>
      <p:ext uri="{BB962C8B-B14F-4D97-AF65-F5344CB8AC3E}">
        <p14:creationId xmlns:p14="http://schemas.microsoft.com/office/powerpoint/2010/main" val="1129037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 err="1"/>
              <a:t>Why</a:t>
            </a:r>
            <a:r>
              <a:rPr lang="de-CH" sz="4800" dirty="0"/>
              <a:t> </a:t>
            </a:r>
            <a:r>
              <a:rPr lang="de-CH" sz="4800" dirty="0" err="1"/>
              <a:t>automate</a:t>
            </a:r>
            <a:r>
              <a:rPr lang="de-CH" sz="4800" dirty="0"/>
              <a:t> VM </a:t>
            </a:r>
            <a:r>
              <a:rPr lang="de-CH" sz="4800" dirty="0" err="1"/>
              <a:t>deployments</a:t>
            </a:r>
            <a:r>
              <a:rPr lang="de-CH" sz="4800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Always </a:t>
            </a:r>
            <a:r>
              <a:rPr lang="de-CH" dirty="0" err="1"/>
              <a:t>have</a:t>
            </a:r>
            <a:r>
              <a:rPr lang="de-CH" dirty="0"/>
              <a:t> same </a:t>
            </a:r>
            <a:r>
              <a:rPr lang="de-CH" dirty="0" err="1"/>
              <a:t>setup</a:t>
            </a:r>
            <a:r>
              <a:rPr lang="de-CH" dirty="0"/>
              <a:t> </a:t>
            </a:r>
            <a:r>
              <a:rPr lang="de-CH" dirty="0" err="1"/>
              <a:t>easily</a:t>
            </a:r>
            <a:br>
              <a:rPr lang="de-CH" dirty="0"/>
            </a:b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Reusability</a:t>
            </a:r>
            <a:endParaRPr lang="de-CH" dirty="0"/>
          </a:p>
          <a:p>
            <a:r>
              <a:rPr lang="de-CH" dirty="0"/>
              <a:t>DEV ENV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deleted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needed</a:t>
            </a:r>
            <a:endParaRPr lang="de-CH" dirty="0"/>
          </a:p>
          <a:p>
            <a:r>
              <a:rPr lang="de-CH" dirty="0"/>
              <a:t>Testing</a:t>
            </a:r>
          </a:p>
          <a:p>
            <a:r>
              <a:rPr lang="de-CH" dirty="0" err="1"/>
              <a:t>Showcasing</a:t>
            </a:r>
            <a:r>
              <a:rPr lang="de-CH" dirty="0"/>
              <a:t> (</a:t>
            </a:r>
            <a:r>
              <a:rPr lang="de-CH" dirty="0" err="1"/>
              <a:t>eg</a:t>
            </a:r>
            <a:r>
              <a:rPr lang="de-CH" dirty="0"/>
              <a:t>. via Azure Labs)</a:t>
            </a:r>
          </a:p>
          <a:p>
            <a:r>
              <a:rPr lang="de-CH" dirty="0"/>
              <a:t>A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save </a:t>
            </a:r>
            <a:r>
              <a:rPr lang="de-CH" dirty="0" err="1"/>
              <a:t>costs</a:t>
            </a:r>
            <a:endParaRPr lang="de-CH" dirty="0"/>
          </a:p>
        </p:txBody>
      </p:sp>
      <p:pic>
        <p:nvPicPr>
          <p:cNvPr id="4" name="Picture 2" descr="Why always Me-mes? — Steemit">
            <a:extLst>
              <a:ext uri="{FF2B5EF4-FFF2-40B4-BE49-F238E27FC236}">
                <a16:creationId xmlns:a16="http://schemas.microsoft.com/office/drawing/2014/main" id="{11EB5D3E-01D8-4DD8-9AC8-EB304D1A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508" y="1323372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37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 err="1"/>
              <a:t>Why</a:t>
            </a:r>
            <a:r>
              <a:rPr lang="de-CH" sz="4800" dirty="0"/>
              <a:t> PowerShell and not…?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3372"/>
            <a:ext cx="10236494" cy="4856765"/>
          </a:xfrm>
        </p:spPr>
        <p:txBody>
          <a:bodyPr>
            <a:normAutofit/>
          </a:bodyPr>
          <a:lstStyle/>
          <a:p>
            <a:r>
              <a:rPr lang="de-CH" dirty="0"/>
              <a:t>PowerShell </a:t>
            </a:r>
            <a:r>
              <a:rPr lang="de-CH" dirty="0" err="1"/>
              <a:t>is</a:t>
            </a:r>
            <a:r>
              <a:rPr lang="de-CH" dirty="0"/>
              <a:t> native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Microsoft</a:t>
            </a:r>
          </a:p>
          <a:p>
            <a:r>
              <a:rPr lang="de-CH" dirty="0"/>
              <a:t>PowerShell: </a:t>
            </a:r>
            <a:r>
              <a:rPr lang="de-CH" dirty="0" err="1"/>
              <a:t>many</a:t>
            </a:r>
            <a:r>
              <a:rPr lang="de-CH" dirty="0"/>
              <a:t> DBAs </a:t>
            </a: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it</a:t>
            </a:r>
            <a:endParaRPr lang="de-CH" dirty="0"/>
          </a:p>
          <a:p>
            <a:r>
              <a:rPr lang="de-CH" dirty="0"/>
              <a:t>Other </a:t>
            </a:r>
            <a:r>
              <a:rPr lang="de-CH" dirty="0" err="1"/>
              <a:t>possiblity</a:t>
            </a:r>
            <a:r>
              <a:rPr lang="de-CH" dirty="0"/>
              <a:t>: ARM </a:t>
            </a:r>
            <a:br>
              <a:rPr lang="de-CH" dirty="0"/>
            </a:br>
            <a:r>
              <a:rPr lang="de-CH" dirty="0"/>
              <a:t>(Azure </a:t>
            </a:r>
            <a:r>
              <a:rPr lang="de-CH" dirty="0" err="1"/>
              <a:t>Resource</a:t>
            </a:r>
            <a:r>
              <a:rPr lang="de-CH" dirty="0"/>
              <a:t> Manager),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follows</a:t>
            </a:r>
            <a:endParaRPr lang="de-CH" dirty="0"/>
          </a:p>
          <a:p>
            <a:r>
              <a:rPr lang="de-CH" dirty="0"/>
              <a:t>Very </a:t>
            </a:r>
            <a:r>
              <a:rPr lang="de-CH" dirty="0" err="1"/>
              <a:t>new</a:t>
            </a:r>
            <a:r>
              <a:rPr lang="de-CH" dirty="0"/>
              <a:t>: </a:t>
            </a:r>
            <a:r>
              <a:rPr lang="de-CH" dirty="0" err="1"/>
              <a:t>Bicep</a:t>
            </a:r>
            <a:r>
              <a:rPr lang="de-CH" dirty="0"/>
              <a:t>, but still «</a:t>
            </a:r>
            <a:r>
              <a:rPr lang="de-CH" dirty="0" err="1"/>
              <a:t>growing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»</a:t>
            </a:r>
          </a:p>
          <a:p>
            <a:r>
              <a:rPr lang="de-CH" dirty="0"/>
              <a:t>Ideal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scaled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cases</a:t>
            </a:r>
            <a:endParaRPr lang="de-CH" dirty="0"/>
          </a:p>
        </p:txBody>
      </p:sp>
      <p:pic>
        <p:nvPicPr>
          <p:cNvPr id="4" name="Picture 2" descr="Why always Me-mes? — Steemit">
            <a:extLst>
              <a:ext uri="{FF2B5EF4-FFF2-40B4-BE49-F238E27FC236}">
                <a16:creationId xmlns:a16="http://schemas.microsoft.com/office/drawing/2014/main" id="{11EB5D3E-01D8-4DD8-9AC8-EB304D1A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510" y="964449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3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198A26-84A7-4B9B-9539-C83CA4CCF77C}">
  <we:reference id="wa200000113" version="1.0.0.0" store="de-DE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1981</Words>
  <Application>Microsoft Office PowerPoint</Application>
  <PresentationFormat>Breitbild</PresentationFormat>
  <Paragraphs>301</Paragraphs>
  <Slides>58</Slides>
  <Notes>48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5" baseType="lpstr">
      <vt:lpstr>Arial</vt:lpstr>
      <vt:lpstr>Calibri</vt:lpstr>
      <vt:lpstr>Century Schoolbook</vt:lpstr>
      <vt:lpstr>Segoe UI</vt:lpstr>
      <vt:lpstr>Trebuchet MS</vt:lpstr>
      <vt:lpstr>Wingdings 2</vt:lpstr>
      <vt:lpstr>Aussicht</vt:lpstr>
      <vt:lpstr>Foreword for MS Teams 📌 </vt:lpstr>
      <vt:lpstr>Automated provisioning of SQL Server VMs on Azure</vt:lpstr>
      <vt:lpstr>Foreword for MS Teams 📌 </vt:lpstr>
      <vt:lpstr>Kay Sauter (He/Him)</vt:lpstr>
      <vt:lpstr>Questions?     💬</vt:lpstr>
      <vt:lpstr>Goals       🎯 </vt:lpstr>
      <vt:lpstr>Agenda</vt:lpstr>
      <vt:lpstr>Why automate VM deployments?</vt:lpstr>
      <vt:lpstr>Why PowerShell and not…?</vt:lpstr>
      <vt:lpstr>Why PowerShell and not…?</vt:lpstr>
      <vt:lpstr>Overview on Azure Platform</vt:lpstr>
      <vt:lpstr>Overview on Azure Platform</vt:lpstr>
      <vt:lpstr>Base Architecture for VM</vt:lpstr>
      <vt:lpstr>How to bring your backups into VM?</vt:lpstr>
      <vt:lpstr>Azure Storage Explorer</vt:lpstr>
      <vt:lpstr>Azure File Storage </vt:lpstr>
      <vt:lpstr>RDP over Internet is risky!</vt:lpstr>
      <vt:lpstr>Azure Bastion for security 🔐</vt:lpstr>
      <vt:lpstr>Architecture Azure Bastion</vt:lpstr>
      <vt:lpstr>   💬 Questions?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  💬 Questions?</vt:lpstr>
      <vt:lpstr>Mapping Network-drive 💾</vt:lpstr>
      <vt:lpstr>Chocolatey</vt:lpstr>
      <vt:lpstr>Install Chocolatey</vt:lpstr>
      <vt:lpstr>Code Samples</vt:lpstr>
      <vt:lpstr>Upgrading is easy</vt:lpstr>
      <vt:lpstr>Has also GUI</vt:lpstr>
      <vt:lpstr>dbatools</vt:lpstr>
      <vt:lpstr>dbatools</vt:lpstr>
      <vt:lpstr>Automation On / Off VM</vt:lpstr>
      <vt:lpstr>Backup &amp; restore</vt:lpstr>
      <vt:lpstr>   💬 Questions?</vt:lpstr>
      <vt:lpstr>   💬 Questions?</vt:lpstr>
      <vt:lpstr>Pricing 💶</vt:lpstr>
      <vt:lpstr>Pricing 💶</vt:lpstr>
      <vt:lpstr>Pricing 💶</vt:lpstr>
      <vt:lpstr>Pricing 💶</vt:lpstr>
      <vt:lpstr>Pricing 💶</vt:lpstr>
      <vt:lpstr>Pricing 💶</vt:lpstr>
      <vt:lpstr>Pricing 💶</vt:lpstr>
      <vt:lpstr>Pricing 💶</vt:lpstr>
      <vt:lpstr>Pricing 💶</vt:lpstr>
      <vt:lpstr>Pricing 💶</vt:lpstr>
      <vt:lpstr>Pricing Example 💵</vt:lpstr>
      <vt:lpstr>Real Example Month April for a Test ENV</vt:lpstr>
      <vt:lpstr>Recap</vt:lpstr>
      <vt:lpstr>Questions?     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von unstrukturierten Daten aus Versicherungsofferten</dc:title>
  <dc:creator>Kay Sauter</dc:creator>
  <cp:lastModifiedBy>Kay Sauter</cp:lastModifiedBy>
  <cp:revision>1</cp:revision>
  <dcterms:created xsi:type="dcterms:W3CDTF">2021-02-25T19:54:14Z</dcterms:created>
  <dcterms:modified xsi:type="dcterms:W3CDTF">2021-08-16T12:34:59Z</dcterms:modified>
</cp:coreProperties>
</file>