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434" r:id="rId3"/>
    <p:sldId id="287" r:id="rId4"/>
    <p:sldId id="286" r:id="rId5"/>
    <p:sldId id="435" r:id="rId6"/>
    <p:sldId id="264" r:id="rId7"/>
    <p:sldId id="322" r:id="rId8"/>
    <p:sldId id="323" r:id="rId9"/>
    <p:sldId id="436" r:id="rId10"/>
    <p:sldId id="282" r:id="rId11"/>
    <p:sldId id="283" r:id="rId12"/>
    <p:sldId id="285" r:id="rId13"/>
    <p:sldId id="337" r:id="rId14"/>
    <p:sldId id="316" r:id="rId15"/>
    <p:sldId id="300" r:id="rId16"/>
    <p:sldId id="437" r:id="rId17"/>
    <p:sldId id="298" r:id="rId18"/>
    <p:sldId id="267" r:id="rId19"/>
    <p:sldId id="284" r:id="rId20"/>
    <p:sldId id="438" r:id="rId21"/>
    <p:sldId id="362" r:id="rId22"/>
    <p:sldId id="341" r:id="rId23"/>
    <p:sldId id="342" r:id="rId24"/>
    <p:sldId id="343" r:id="rId25"/>
    <p:sldId id="344" r:id="rId26"/>
    <p:sldId id="345" r:id="rId27"/>
    <p:sldId id="346" r:id="rId28"/>
    <p:sldId id="306" r:id="rId29"/>
    <p:sldId id="307" r:id="rId30"/>
    <p:sldId id="308" r:id="rId31"/>
    <p:sldId id="347" r:id="rId32"/>
    <p:sldId id="348" r:id="rId33"/>
    <p:sldId id="361" r:id="rId34"/>
    <p:sldId id="270" r:id="rId35"/>
    <p:sldId id="338" r:id="rId36"/>
    <p:sldId id="318" r:id="rId37"/>
    <p:sldId id="340" r:id="rId38"/>
    <p:sldId id="271" r:id="rId39"/>
    <p:sldId id="319" r:id="rId40"/>
    <p:sldId id="281" r:id="rId41"/>
    <p:sldId id="273" r:id="rId42"/>
    <p:sldId id="279" r:id="rId43"/>
    <p:sldId id="368" r:id="rId44"/>
    <p:sldId id="351" r:id="rId45"/>
    <p:sldId id="352" r:id="rId46"/>
    <p:sldId id="353" r:id="rId47"/>
    <p:sldId id="370" r:id="rId48"/>
    <p:sldId id="355" r:id="rId49"/>
    <p:sldId id="354" r:id="rId50"/>
    <p:sldId id="313" r:id="rId51"/>
    <p:sldId id="290" r:id="rId52"/>
    <p:sldId id="356" r:id="rId53"/>
    <p:sldId id="357" r:id="rId54"/>
    <p:sldId id="304" r:id="rId55"/>
    <p:sldId id="289" r:id="rId56"/>
    <p:sldId id="332" r:id="rId57"/>
    <p:sldId id="433" r:id="rId58"/>
    <p:sldId id="268" r:id="rId59"/>
    <p:sldId id="257" r:id="rId60"/>
    <p:sldId id="258" r:id="rId61"/>
    <p:sldId id="259" r:id="rId62"/>
    <p:sldId id="260" r:id="rId63"/>
    <p:sldId id="261" r:id="rId64"/>
    <p:sldId id="262" r:id="rId65"/>
    <p:sldId id="263" r:id="rId66"/>
    <p:sldId id="265" r:id="rId67"/>
    <p:sldId id="266" r:id="rId68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85754" autoAdjust="0"/>
  </p:normalViewPr>
  <p:slideViewPr>
    <p:cSldViewPr>
      <p:cViewPr varScale="1">
        <p:scale>
          <a:sx n="84" d="100"/>
          <a:sy n="84" d="100"/>
        </p:scale>
        <p:origin x="60" y="60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Sauter" userId="38d24d315bc5edcd" providerId="LiveId" clId="{FB0194C4-FD99-4777-82B1-716D1594505E}"/>
    <pc:docChg chg="undo custSel addSld delSld modSld sldOrd">
      <pc:chgData name="Kay Sauter" userId="38d24d315bc5edcd" providerId="LiveId" clId="{FB0194C4-FD99-4777-82B1-716D1594505E}" dt="2021-08-19T14:04:56.682" v="718" actId="6549"/>
      <pc:docMkLst>
        <pc:docMk/>
      </pc:docMkLst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58"/>
        </pc:sldMkLst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59"/>
        </pc:sldMkLst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60"/>
        </pc:sldMkLst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61"/>
        </pc:sldMkLst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62"/>
        </pc:sldMkLst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63"/>
        </pc:sldMkLst>
      </pc:sldChg>
      <pc:sldChg chg="modSp add modTransition">
        <pc:chgData name="Kay Sauter" userId="38d24d315bc5edcd" providerId="LiveId" clId="{FB0194C4-FD99-4777-82B1-716D1594505E}" dt="2021-08-19T09:33:02.411" v="273"/>
        <pc:sldMkLst>
          <pc:docMk/>
          <pc:sldMk cId="3830737248" sldId="264"/>
        </pc:sldMkLst>
        <pc:spChg chg="mod">
          <ac:chgData name="Kay Sauter" userId="38d24d315bc5edcd" providerId="LiveId" clId="{FB0194C4-FD99-4777-82B1-716D1594505E}" dt="2021-08-19T09:33:02.411" v="273"/>
          <ac:spMkLst>
            <pc:docMk/>
            <pc:sldMk cId="3830737248" sldId="264"/>
            <ac:spMk id="3" creationId="{72E19C7D-C15C-44BE-9FB5-0475DF8AFE5B}"/>
          </ac:spMkLst>
        </pc:spChg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65"/>
        </pc:sldMkLst>
      </pc:sldChg>
      <pc:sldChg chg="mod modShow">
        <pc:chgData name="Kay Sauter" userId="38d24d315bc5edcd" providerId="LiveId" clId="{FB0194C4-FD99-4777-82B1-716D1594505E}" dt="2021-08-19T09:48:31.892" v="303" actId="729"/>
        <pc:sldMkLst>
          <pc:docMk/>
          <pc:sldMk cId="0" sldId="266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310515271" sldId="267"/>
        </pc:sldMkLst>
      </pc:sldChg>
      <pc:sldChg chg="ord">
        <pc:chgData name="Kay Sauter" userId="38d24d315bc5edcd" providerId="LiveId" clId="{FB0194C4-FD99-4777-82B1-716D1594505E}" dt="2021-08-19T09:18:53.189" v="20"/>
        <pc:sldMkLst>
          <pc:docMk/>
          <pc:sldMk cId="3172537621" sldId="268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69110446" sldId="269"/>
        </pc:sldMkLst>
      </pc:sldChg>
      <pc:sldChg chg="add modTransition modNotesTx">
        <pc:chgData name="Kay Sauter" userId="38d24d315bc5edcd" providerId="LiveId" clId="{FB0194C4-FD99-4777-82B1-716D1594505E}" dt="2021-08-19T09:34:16.390" v="279" actId="313"/>
        <pc:sldMkLst>
          <pc:docMk/>
          <pc:sldMk cId="2942452494" sldId="270"/>
        </pc:sldMkLst>
      </pc:sldChg>
      <pc:sldChg chg="modSp add modTransition modAnim">
        <pc:chgData name="Kay Sauter" userId="38d24d315bc5edcd" providerId="LiveId" clId="{FB0194C4-FD99-4777-82B1-716D1594505E}" dt="2021-08-19T09:47:48.071" v="302" actId="1076"/>
        <pc:sldMkLst>
          <pc:docMk/>
          <pc:sldMk cId="564814390" sldId="271"/>
        </pc:sldMkLst>
        <pc:spChg chg="mod">
          <ac:chgData name="Kay Sauter" userId="38d24d315bc5edcd" providerId="LiveId" clId="{FB0194C4-FD99-4777-82B1-716D1594505E}" dt="2021-08-19T09:27:50.133" v="217" actId="20577"/>
          <ac:spMkLst>
            <pc:docMk/>
            <pc:sldMk cId="564814390" sldId="271"/>
            <ac:spMk id="3" creationId="{72E19C7D-C15C-44BE-9FB5-0475DF8AFE5B}"/>
          </ac:spMkLst>
        </pc:spChg>
        <pc:picChg chg="mod">
          <ac:chgData name="Kay Sauter" userId="38d24d315bc5edcd" providerId="LiveId" clId="{FB0194C4-FD99-4777-82B1-716D1594505E}" dt="2021-08-19T09:47:48.071" v="302" actId="1076"/>
          <ac:picMkLst>
            <pc:docMk/>
            <pc:sldMk cId="564814390" sldId="271"/>
            <ac:picMk id="5122" creationId="{BF035241-A279-4A81-AB8E-E9249512C6AE}"/>
          </ac:picMkLst>
        </pc:pic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457709885" sldId="273"/>
        </pc:sldMkLst>
      </pc:sldChg>
      <pc:sldChg chg="modSp add mod modTransition modAnim">
        <pc:chgData name="Kay Sauter" userId="38d24d315bc5edcd" providerId="LiveId" clId="{FB0194C4-FD99-4777-82B1-716D1594505E}" dt="2021-08-19T13:04:44.870" v="577" actId="20577"/>
        <pc:sldMkLst>
          <pc:docMk/>
          <pc:sldMk cId="1775126333" sldId="279"/>
        </pc:sldMkLst>
        <pc:spChg chg="mod">
          <ac:chgData name="Kay Sauter" userId="38d24d315bc5edcd" providerId="LiveId" clId="{FB0194C4-FD99-4777-82B1-716D1594505E}" dt="2021-08-19T13:04:44.870" v="577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1668999429" sldId="281"/>
        </pc:sldMkLst>
      </pc:sldChg>
      <pc:sldChg chg="add modTransition modNotesTx">
        <pc:chgData name="Kay Sauter" userId="38d24d315bc5edcd" providerId="LiveId" clId="{FB0194C4-FD99-4777-82B1-716D1594505E}" dt="2021-08-19T09:34:30.842" v="282" actId="313"/>
        <pc:sldMkLst>
          <pc:docMk/>
          <pc:sldMk cId="3706749795" sldId="282"/>
        </pc:sldMkLst>
      </pc:sldChg>
      <pc:sldChg chg="addSp modSp add mod modTransition modNotesTx">
        <pc:chgData name="Kay Sauter" userId="38d24d315bc5edcd" providerId="LiveId" clId="{FB0194C4-FD99-4777-82B1-716D1594505E}" dt="2021-08-19T12:58:20.283" v="454" actId="404"/>
        <pc:sldMkLst>
          <pc:docMk/>
          <pc:sldMk cId="1818767512" sldId="283"/>
        </pc:sldMkLst>
        <pc:spChg chg="mod">
          <ac:chgData name="Kay Sauter" userId="38d24d315bc5edcd" providerId="LiveId" clId="{FB0194C4-FD99-4777-82B1-716D1594505E}" dt="2021-08-19T12:57:09.332" v="428" actId="1076"/>
          <ac:spMkLst>
            <pc:docMk/>
            <pc:sldMk cId="1818767512" sldId="283"/>
            <ac:spMk id="2" creationId="{AA0C43FA-DCE4-4388-A219-8050D31D8B1D}"/>
          </ac:spMkLst>
        </pc:spChg>
        <pc:spChg chg="mod">
          <ac:chgData name="Kay Sauter" userId="38d24d315bc5edcd" providerId="LiveId" clId="{FB0194C4-FD99-4777-82B1-716D1594505E}" dt="2021-08-19T12:57:28.217" v="439" actId="1036"/>
          <ac:spMkLst>
            <pc:docMk/>
            <pc:sldMk cId="1818767512" sldId="283"/>
            <ac:spMk id="3" creationId="{72E19C7D-C15C-44BE-9FB5-0475DF8AFE5B}"/>
          </ac:spMkLst>
        </pc:spChg>
        <pc:spChg chg="add mod">
          <ac:chgData name="Kay Sauter" userId="38d24d315bc5edcd" providerId="LiveId" clId="{FB0194C4-FD99-4777-82B1-716D1594505E}" dt="2021-08-19T12:58:20.283" v="454" actId="404"/>
          <ac:spMkLst>
            <pc:docMk/>
            <pc:sldMk cId="1818767512" sldId="283"/>
            <ac:spMk id="4" creationId="{0C4F13BB-75E3-413B-853A-1D77DF5AE0E7}"/>
          </ac:spMkLst>
        </pc:spChg>
        <pc:spChg chg="mod">
          <ac:chgData name="Kay Sauter" userId="38d24d315bc5edcd" providerId="LiveId" clId="{FB0194C4-FD99-4777-82B1-716D1594505E}" dt="2021-08-19T12:57:28.217" v="439" actId="1036"/>
          <ac:spMkLst>
            <pc:docMk/>
            <pc:sldMk cId="1818767512" sldId="283"/>
            <ac:spMk id="7" creationId="{C6C50125-30C2-41E6-BC17-1BF6A7DEFB22}"/>
          </ac:spMkLst>
        </pc:spChg>
        <pc:spChg chg="mod">
          <ac:chgData name="Kay Sauter" userId="38d24d315bc5edcd" providerId="LiveId" clId="{FB0194C4-FD99-4777-82B1-716D1594505E}" dt="2021-08-19T12:57:28.217" v="439" actId="1036"/>
          <ac:spMkLst>
            <pc:docMk/>
            <pc:sldMk cId="1818767512" sldId="283"/>
            <ac:spMk id="10" creationId="{5739E630-5356-4EEE-9111-57B7E5DB3AA9}"/>
          </ac:spMkLst>
        </pc:spChg>
        <pc:picChg chg="mod">
          <ac:chgData name="Kay Sauter" userId="38d24d315bc5edcd" providerId="LiveId" clId="{FB0194C4-FD99-4777-82B1-716D1594505E}" dt="2021-08-19T12:57:28.217" v="439" actId="1036"/>
          <ac:picMkLst>
            <pc:docMk/>
            <pc:sldMk cId="1818767512" sldId="283"/>
            <ac:picMk id="6" creationId="{5434E134-3415-4A00-916C-835AD5106817}"/>
          </ac:picMkLst>
        </pc:picChg>
      </pc:sldChg>
      <pc:sldChg chg="modSp add mod modTransition">
        <pc:chgData name="Kay Sauter" userId="38d24d315bc5edcd" providerId="LiveId" clId="{FB0194C4-FD99-4777-82B1-716D1594505E}" dt="2021-08-19T12:49:43.887" v="307" actId="1076"/>
        <pc:sldMkLst>
          <pc:docMk/>
          <pc:sldMk cId="3784501596" sldId="284"/>
        </pc:sldMkLst>
        <pc:spChg chg="mod">
          <ac:chgData name="Kay Sauter" userId="38d24d315bc5edcd" providerId="LiveId" clId="{FB0194C4-FD99-4777-82B1-716D1594505E}" dt="2021-08-19T12:49:43.887" v="307" actId="1076"/>
          <ac:spMkLst>
            <pc:docMk/>
            <pc:sldMk cId="3784501596" sldId="284"/>
            <ac:spMk id="6" creationId="{BAA35603-B4A5-4A1C-A497-77AF72F75CB2}"/>
          </ac:spMkLst>
        </pc:spChg>
      </pc:sldChg>
      <pc:sldChg chg="addSp modSp add mod modTransition modNotesTx">
        <pc:chgData name="Kay Sauter" userId="38d24d315bc5edcd" providerId="LiveId" clId="{FB0194C4-FD99-4777-82B1-716D1594505E}" dt="2021-08-19T12:55:10.343" v="410" actId="1076"/>
        <pc:sldMkLst>
          <pc:docMk/>
          <pc:sldMk cId="1160374737" sldId="285"/>
        </pc:sldMkLst>
        <pc:spChg chg="add mod">
          <ac:chgData name="Kay Sauter" userId="38d24d315bc5edcd" providerId="LiveId" clId="{FB0194C4-FD99-4777-82B1-716D1594505E}" dt="2021-08-19T12:55:10.343" v="410" actId="1076"/>
          <ac:spMkLst>
            <pc:docMk/>
            <pc:sldMk cId="1160374737" sldId="285"/>
            <ac:spMk id="3" creationId="{56041724-D4FD-4834-863D-1409AD9E79BA}"/>
          </ac:spMkLst>
        </pc:spChg>
      </pc:sldChg>
      <pc:sldChg chg="modSp add mod modTransition">
        <pc:chgData name="Kay Sauter" userId="38d24d315bc5edcd" providerId="LiveId" clId="{FB0194C4-FD99-4777-82B1-716D1594505E}" dt="2021-08-19T09:31:28.661" v="261"/>
        <pc:sldMkLst>
          <pc:docMk/>
          <pc:sldMk cId="1129037745" sldId="286"/>
        </pc:sldMkLst>
        <pc:spChg chg="mod">
          <ac:chgData name="Kay Sauter" userId="38d24d315bc5edcd" providerId="LiveId" clId="{FB0194C4-FD99-4777-82B1-716D1594505E}" dt="2021-08-19T09:31:28.661" v="261"/>
          <ac:spMkLst>
            <pc:docMk/>
            <pc:sldMk cId="1129037745" sldId="286"/>
            <ac:spMk id="3" creationId="{A8092F7F-F08A-4EBA-854C-8D9B54436FE8}"/>
          </ac:spMkLst>
        </pc:spChg>
      </pc:sldChg>
      <pc:sldChg chg="modSp add mod modTransition">
        <pc:chgData name="Kay Sauter" userId="38d24d315bc5edcd" providerId="LiveId" clId="{FB0194C4-FD99-4777-82B1-716D1594505E}" dt="2021-08-19T09:31:11.572" v="240" actId="1076"/>
        <pc:sldMkLst>
          <pc:docMk/>
          <pc:sldMk cId="370043152" sldId="287"/>
        </pc:sldMkLst>
        <pc:spChg chg="mod">
          <ac:chgData name="Kay Sauter" userId="38d24d315bc5edcd" providerId="LiveId" clId="{FB0194C4-FD99-4777-82B1-716D1594505E}" dt="2021-08-19T09:30:10.229" v="229" actId="20577"/>
          <ac:spMkLst>
            <pc:docMk/>
            <pc:sldMk cId="370043152" sldId="287"/>
            <ac:spMk id="2" creationId="{20480B5E-1CBB-4046-AA3B-AB6B513303E4}"/>
          </ac:spMkLst>
        </pc:spChg>
        <pc:spChg chg="mod">
          <ac:chgData name="Kay Sauter" userId="38d24d315bc5edcd" providerId="LiveId" clId="{FB0194C4-FD99-4777-82B1-716D1594505E}" dt="2021-08-19T09:30:16.766" v="231" actId="403"/>
          <ac:spMkLst>
            <pc:docMk/>
            <pc:sldMk cId="370043152" sldId="287"/>
            <ac:spMk id="3" creationId="{0CFD790D-FF17-4C0B-9E06-B942603E05F9}"/>
          </ac:spMkLst>
        </pc:spChg>
        <pc:picChg chg="mod">
          <ac:chgData name="Kay Sauter" userId="38d24d315bc5edcd" providerId="LiveId" clId="{FB0194C4-FD99-4777-82B1-716D1594505E}" dt="2021-08-19T09:31:05.855" v="239" actId="1076"/>
          <ac:picMkLst>
            <pc:docMk/>
            <pc:sldMk cId="370043152" sldId="287"/>
            <ac:picMk id="4" creationId="{F655E242-2225-400D-90CC-114BF090C7F1}"/>
          </ac:picMkLst>
        </pc:picChg>
        <pc:picChg chg="mod">
          <ac:chgData name="Kay Sauter" userId="38d24d315bc5edcd" providerId="LiveId" clId="{FB0194C4-FD99-4777-82B1-716D1594505E}" dt="2021-08-19T09:30:53.470" v="238" actId="1076"/>
          <ac:picMkLst>
            <pc:docMk/>
            <pc:sldMk cId="370043152" sldId="287"/>
            <ac:picMk id="6" creationId="{38B03191-B2FE-4B42-A85A-02CBCC510758}"/>
          </ac:picMkLst>
        </pc:picChg>
        <pc:picChg chg="mod">
          <ac:chgData name="Kay Sauter" userId="38d24d315bc5edcd" providerId="LiveId" clId="{FB0194C4-FD99-4777-82B1-716D1594505E}" dt="2021-08-19T09:31:11.572" v="240" actId="1076"/>
          <ac:picMkLst>
            <pc:docMk/>
            <pc:sldMk cId="370043152" sldId="287"/>
            <ac:picMk id="8" creationId="{C18F8ADF-7800-4A8D-A705-1F9F1E0E97EC}"/>
          </ac:picMkLst>
        </pc:picChg>
        <pc:picChg chg="mod">
          <ac:chgData name="Kay Sauter" userId="38d24d315bc5edcd" providerId="LiveId" clId="{FB0194C4-FD99-4777-82B1-716D1594505E}" dt="2021-08-19T09:30:48.002" v="235" actId="1076"/>
          <ac:picMkLst>
            <pc:docMk/>
            <pc:sldMk cId="370043152" sldId="287"/>
            <ac:picMk id="9" creationId="{6ED12822-9724-48EE-8515-31885359E39A}"/>
          </ac:picMkLst>
        </pc:pic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918533362" sldId="289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302904119" sldId="290"/>
        </pc:sldMkLst>
      </pc:sldChg>
      <pc:sldChg chg="modSp add mod modTransition modAnim modNotesTx">
        <pc:chgData name="Kay Sauter" userId="38d24d315bc5edcd" providerId="LiveId" clId="{FB0194C4-FD99-4777-82B1-716D1594505E}" dt="2021-08-19T13:01:49.090" v="543" actId="404"/>
        <pc:sldMkLst>
          <pc:docMk/>
          <pc:sldMk cId="10205965" sldId="298"/>
        </pc:sldMkLst>
        <pc:spChg chg="mod">
          <ac:chgData name="Kay Sauter" userId="38d24d315bc5edcd" providerId="LiveId" clId="{FB0194C4-FD99-4777-82B1-716D1594505E}" dt="2021-08-19T13:01:49.090" v="543" actId="404"/>
          <ac:spMkLst>
            <pc:docMk/>
            <pc:sldMk cId="10205965" sldId="298"/>
            <ac:spMk id="3" creationId="{0B7252C3-5AF6-4994-8978-C3CD47B2E7F7}"/>
          </ac:spMkLst>
        </pc:spChg>
        <pc:picChg chg="mod">
          <ac:chgData name="Kay Sauter" userId="38d24d315bc5edcd" providerId="LiveId" clId="{FB0194C4-FD99-4777-82B1-716D1594505E}" dt="2021-08-19T13:00:51.896" v="519" actId="1076"/>
          <ac:picMkLst>
            <pc:docMk/>
            <pc:sldMk cId="10205965" sldId="298"/>
            <ac:picMk id="5" creationId="{760AEACA-76FB-401D-88D8-B716A07DCED7}"/>
          </ac:picMkLst>
        </pc:picChg>
      </pc:sldChg>
      <pc:sldChg chg="modSp add mod modTransition">
        <pc:chgData name="Kay Sauter" userId="38d24d315bc5edcd" providerId="LiveId" clId="{FB0194C4-FD99-4777-82B1-716D1594505E}" dt="2021-08-19T13:10:18.801" v="608" actId="1076"/>
        <pc:sldMkLst>
          <pc:docMk/>
          <pc:sldMk cId="2529823458" sldId="300"/>
        </pc:sldMkLst>
        <pc:picChg chg="mod">
          <ac:chgData name="Kay Sauter" userId="38d24d315bc5edcd" providerId="LiveId" clId="{FB0194C4-FD99-4777-82B1-716D1594505E}" dt="2021-08-19T13:10:18.801" v="608" actId="1076"/>
          <ac:picMkLst>
            <pc:docMk/>
            <pc:sldMk cId="2529823458" sldId="300"/>
            <ac:picMk id="8" creationId="{730CC8EC-7FB0-4929-A12F-A41CB7176362}"/>
          </ac:picMkLst>
        </pc:picChg>
      </pc:sldChg>
      <pc:sldChg chg="addSp delSp modSp add mod modTransition setBg">
        <pc:chgData name="Kay Sauter" userId="38d24d315bc5edcd" providerId="LiveId" clId="{FB0194C4-FD99-4777-82B1-716D1594505E}" dt="2021-08-19T14:00:37.237" v="648"/>
        <pc:sldMkLst>
          <pc:docMk/>
          <pc:sldMk cId="939632680" sldId="304"/>
        </pc:sldMkLst>
        <pc:spChg chg="mod">
          <ac:chgData name="Kay Sauter" userId="38d24d315bc5edcd" providerId="LiveId" clId="{FB0194C4-FD99-4777-82B1-716D1594505E}" dt="2021-08-19T13:59:35.692" v="638" actId="27636"/>
          <ac:spMkLst>
            <pc:docMk/>
            <pc:sldMk cId="939632680" sldId="304"/>
            <ac:spMk id="2" creationId="{AA0C43FA-DCE4-4388-A219-8050D31D8B1D}"/>
          </ac:spMkLst>
        </pc:spChg>
        <pc:spChg chg="mod ord">
          <ac:chgData name="Kay Sauter" userId="38d24d315bc5edcd" providerId="LiveId" clId="{FB0194C4-FD99-4777-82B1-716D1594505E}" dt="2021-08-19T14:00:09.435" v="645" actId="1076"/>
          <ac:spMkLst>
            <pc:docMk/>
            <pc:sldMk cId="939632680" sldId="304"/>
            <ac:spMk id="12" creationId="{074953C9-B3C9-4C77-A6B9-8B65271236F2}"/>
          </ac:spMkLst>
        </pc:spChg>
        <pc:spChg chg="del">
          <ac:chgData name="Kay Sauter" userId="38d24d315bc5edcd" providerId="LiveId" clId="{FB0194C4-FD99-4777-82B1-716D1594505E}" dt="2021-08-19T13:37:20.799" v="619" actId="478"/>
          <ac:spMkLst>
            <pc:docMk/>
            <pc:sldMk cId="939632680" sldId="304"/>
            <ac:spMk id="21" creationId="{C723FDD4-409F-48FD-BE5B-1A3AE29F1C4B}"/>
          </ac:spMkLst>
        </pc:spChg>
        <pc:graphicFrameChg chg="add mod">
          <ac:chgData name="Kay Sauter" userId="38d24d315bc5edcd" providerId="LiveId" clId="{FB0194C4-FD99-4777-82B1-716D1594505E}" dt="2021-08-19T14:00:37.237" v="648"/>
          <ac:graphicFrameMkLst>
            <pc:docMk/>
            <pc:sldMk cId="939632680" sldId="304"/>
            <ac:graphicFrameMk id="8" creationId="{3EC8B02E-2838-4D45-8600-6B965ACD1853}"/>
          </ac:graphicFrameMkLst>
        </pc:graphicFrameChg>
        <pc:graphicFrameChg chg="del">
          <ac:chgData name="Kay Sauter" userId="38d24d315bc5edcd" providerId="LiveId" clId="{FB0194C4-FD99-4777-82B1-716D1594505E}" dt="2021-08-19T13:37:25.778" v="620" actId="478"/>
          <ac:graphicFrameMkLst>
            <pc:docMk/>
            <pc:sldMk cId="939632680" sldId="304"/>
            <ac:graphicFrameMk id="19" creationId="{A5F183F5-B658-4D79-B6E0-B03CD525C759}"/>
          </ac:graphicFrameMkLst>
        </pc:graphicFrameChg>
        <pc:graphicFrameChg chg="del mod">
          <ac:chgData name="Kay Sauter" userId="38d24d315bc5edcd" providerId="LiveId" clId="{FB0194C4-FD99-4777-82B1-716D1594505E}" dt="2021-08-19T13:58:33.843" v="631" actId="478"/>
          <ac:graphicFrameMkLst>
            <pc:docMk/>
            <pc:sldMk cId="939632680" sldId="304"/>
            <ac:graphicFrameMk id="20" creationId="{C5E16DCF-E933-456F-969C-AD486499686B}"/>
          </ac:graphicFrameMkLst>
        </pc:graphicFrame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3687340533" sldId="306"/>
        </pc:sldMkLst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3399738520" sldId="307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1320044110" sldId="308"/>
        </pc:sldMkLst>
      </pc:sldChg>
      <pc:sldChg chg="modSp add del mod modTransition">
        <pc:chgData name="Kay Sauter" userId="38d24d315bc5edcd" providerId="LiveId" clId="{FB0194C4-FD99-4777-82B1-716D1594505E}" dt="2021-08-19T09:18:19.421" v="17" actId="47"/>
        <pc:sldMkLst>
          <pc:docMk/>
          <pc:sldMk cId="2531585274" sldId="311"/>
        </pc:sldMkLst>
        <pc:spChg chg="mod">
          <ac:chgData name="Kay Sauter" userId="38d24d315bc5edcd" providerId="LiveId" clId="{FB0194C4-FD99-4777-82B1-716D1594505E}" dt="2021-08-19T09:16:40.400" v="6" actId="27636"/>
          <ac:spMkLst>
            <pc:docMk/>
            <pc:sldMk cId="2531585274" sldId="311"/>
            <ac:spMk id="2" creationId="{3FCFB519-6ADC-4D52-99E9-57C11AE36878}"/>
          </ac:spMkLst>
        </pc:spChg>
      </pc:sldChg>
      <pc:sldChg chg="modSp add mod modTransition">
        <pc:chgData name="Kay Sauter" userId="38d24d315bc5edcd" providerId="LiveId" clId="{FB0194C4-FD99-4777-82B1-716D1594505E}" dt="2021-08-19T13:10:56.663" v="614" actId="1076"/>
        <pc:sldMkLst>
          <pc:docMk/>
          <pc:sldMk cId="3498328397" sldId="313"/>
        </pc:sldMkLst>
        <pc:picChg chg="mod">
          <ac:chgData name="Kay Sauter" userId="38d24d315bc5edcd" providerId="LiveId" clId="{FB0194C4-FD99-4777-82B1-716D1594505E}" dt="2021-08-19T13:10:56.663" v="614" actId="1076"/>
          <ac:picMkLst>
            <pc:docMk/>
            <pc:sldMk cId="3498328397" sldId="313"/>
            <ac:picMk id="5" creationId="{D46946C0-C1B8-4E30-9C0C-0057975F9263}"/>
          </ac:picMkLst>
        </pc:pic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1540378303" sldId="314"/>
        </pc:sldMkLst>
      </pc:sldChg>
      <pc:sldChg chg="modSp add del mod modTransition">
        <pc:chgData name="Kay Sauter" userId="38d24d315bc5edcd" providerId="LiveId" clId="{FB0194C4-FD99-4777-82B1-716D1594505E}" dt="2021-08-19T09:17:53.764" v="14" actId="47"/>
        <pc:sldMkLst>
          <pc:docMk/>
          <pc:sldMk cId="542145962" sldId="315"/>
        </pc:sldMkLst>
        <pc:spChg chg="mod">
          <ac:chgData name="Kay Sauter" userId="38d24d315bc5edcd" providerId="LiveId" clId="{FB0194C4-FD99-4777-82B1-716D1594505E}" dt="2021-08-19T09:16:40.379" v="4" actId="27636"/>
          <ac:spMkLst>
            <pc:docMk/>
            <pc:sldMk cId="542145962" sldId="315"/>
            <ac:spMk id="2" creationId="{3FCFB519-6ADC-4D52-99E9-57C11AE36878}"/>
          </ac:spMkLst>
        </pc:spChg>
      </pc:sldChg>
      <pc:sldChg chg="add modTransition modNotesTx">
        <pc:chgData name="Kay Sauter" userId="38d24d315bc5edcd" providerId="LiveId" clId="{FB0194C4-FD99-4777-82B1-716D1594505E}" dt="2021-08-19T09:34:10.193" v="276" actId="313"/>
        <pc:sldMkLst>
          <pc:docMk/>
          <pc:sldMk cId="4112108599" sldId="316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3111700825" sldId="318"/>
        </pc:sldMkLst>
      </pc:sldChg>
      <pc:sldChg chg="modSp add modTransition">
        <pc:chgData name="Kay Sauter" userId="38d24d315bc5edcd" providerId="LiveId" clId="{FB0194C4-FD99-4777-82B1-716D1594505E}" dt="2021-08-19T09:47:45.630" v="301" actId="1076"/>
        <pc:sldMkLst>
          <pc:docMk/>
          <pc:sldMk cId="1678329336" sldId="319"/>
        </pc:sldMkLst>
        <pc:picChg chg="mod">
          <ac:chgData name="Kay Sauter" userId="38d24d315bc5edcd" providerId="LiveId" clId="{FB0194C4-FD99-4777-82B1-716D1594505E}" dt="2021-08-19T09:47:45.630" v="301" actId="1076"/>
          <ac:picMkLst>
            <pc:docMk/>
            <pc:sldMk cId="1678329336" sldId="319"/>
            <ac:picMk id="5122" creationId="{BF035241-A279-4A81-AB8E-E9249512C6AE}"/>
          </ac:picMkLst>
        </pc:picChg>
      </pc:sldChg>
      <pc:sldChg chg="modSp add modTransition">
        <pc:chgData name="Kay Sauter" userId="38d24d315bc5edcd" providerId="LiveId" clId="{FB0194C4-FD99-4777-82B1-716D1594505E}" dt="2021-08-19T12:53:07.730" v="395" actId="20577"/>
        <pc:sldMkLst>
          <pc:docMk/>
          <pc:sldMk cId="2025130752" sldId="322"/>
        </pc:sldMkLst>
        <pc:spChg chg="mod">
          <ac:chgData name="Kay Sauter" userId="38d24d315bc5edcd" providerId="LiveId" clId="{FB0194C4-FD99-4777-82B1-716D1594505E}" dt="2021-08-19T12:53:07.730" v="395" actId="20577"/>
          <ac:spMkLst>
            <pc:docMk/>
            <pc:sldMk cId="2025130752" sldId="322"/>
            <ac:spMk id="3" creationId="{72E19C7D-C15C-44BE-9FB5-0475DF8AFE5B}"/>
          </ac:spMkLst>
        </pc:spChg>
        <pc:picChg chg="mod">
          <ac:chgData name="Kay Sauter" userId="38d24d315bc5edcd" providerId="LiveId" clId="{FB0194C4-FD99-4777-82B1-716D1594505E}" dt="2021-08-19T09:47:21.460" v="300" actId="1076"/>
          <ac:picMkLst>
            <pc:docMk/>
            <pc:sldMk cId="2025130752" sldId="322"/>
            <ac:picMk id="4" creationId="{11EB5D3E-01D8-4DD8-9AC8-EB304D1A9CFF}"/>
          </ac:picMkLst>
        </pc:picChg>
      </pc:sldChg>
      <pc:sldChg chg="addSp modSp add mod modTransition">
        <pc:chgData name="Kay Sauter" userId="38d24d315bc5edcd" providerId="LiveId" clId="{FB0194C4-FD99-4777-82B1-716D1594505E}" dt="2021-08-19T13:10:35.760" v="611" actId="1076"/>
        <pc:sldMkLst>
          <pc:docMk/>
          <pc:sldMk cId="1607709930" sldId="323"/>
        </pc:sldMkLst>
        <pc:spChg chg="mod">
          <ac:chgData name="Kay Sauter" userId="38d24d315bc5edcd" providerId="LiveId" clId="{FB0194C4-FD99-4777-82B1-716D1594505E}" dt="2021-08-19T12:55:52.368" v="412" actId="20577"/>
          <ac:spMkLst>
            <pc:docMk/>
            <pc:sldMk cId="1607709930" sldId="323"/>
            <ac:spMk id="3" creationId="{72E19C7D-C15C-44BE-9FB5-0475DF8AFE5B}"/>
          </ac:spMkLst>
        </pc:spChg>
        <pc:spChg chg="add mod">
          <ac:chgData name="Kay Sauter" userId="38d24d315bc5edcd" providerId="LiveId" clId="{FB0194C4-FD99-4777-82B1-716D1594505E}" dt="2021-08-19T12:56:11.273" v="426" actId="1076"/>
          <ac:spMkLst>
            <pc:docMk/>
            <pc:sldMk cId="1607709930" sldId="323"/>
            <ac:spMk id="4" creationId="{B7501169-8D3A-49C1-9AE7-C034C5723F94}"/>
          </ac:spMkLst>
        </pc:spChg>
        <pc:picChg chg="mod">
          <ac:chgData name="Kay Sauter" userId="38d24d315bc5edcd" providerId="LiveId" clId="{FB0194C4-FD99-4777-82B1-716D1594505E}" dt="2021-08-19T13:10:35.760" v="611" actId="1076"/>
          <ac:picMkLst>
            <pc:docMk/>
            <pc:sldMk cId="1607709930" sldId="323"/>
            <ac:picMk id="6" creationId="{99B155FB-00EB-46AF-A3EA-3709EE114C20}"/>
          </ac:picMkLst>
        </pc:picChg>
      </pc:sldChg>
      <pc:sldChg chg="modSp add del mod modTransition">
        <pc:chgData name="Kay Sauter" userId="38d24d315bc5edcd" providerId="LiveId" clId="{FB0194C4-FD99-4777-82B1-716D1594505E}" dt="2021-08-19T09:17:04.453" v="11" actId="47"/>
        <pc:sldMkLst>
          <pc:docMk/>
          <pc:sldMk cId="2641127877" sldId="331"/>
        </pc:sldMkLst>
        <pc:spChg chg="mod">
          <ac:chgData name="Kay Sauter" userId="38d24d315bc5edcd" providerId="LiveId" clId="{FB0194C4-FD99-4777-82B1-716D1594505E}" dt="2021-08-19T09:16:40.328" v="2" actId="27636"/>
          <ac:spMkLst>
            <pc:docMk/>
            <pc:sldMk cId="2641127877" sldId="331"/>
            <ac:spMk id="3" creationId="{6B558DFF-0BC2-41DA-B8A3-90699DC1DAE9}"/>
          </ac:spMkLst>
        </pc:spChg>
      </pc:sldChg>
      <pc:sldChg chg="modSp add mod modTransition">
        <pc:chgData name="Kay Sauter" userId="38d24d315bc5edcd" providerId="LiveId" clId="{FB0194C4-FD99-4777-82B1-716D1594505E}" dt="2021-08-19T14:04:56.682" v="718" actId="6549"/>
        <pc:sldMkLst>
          <pc:docMk/>
          <pc:sldMk cId="1896817265" sldId="332"/>
        </pc:sldMkLst>
        <pc:spChg chg="mod">
          <ac:chgData name="Kay Sauter" userId="38d24d315bc5edcd" providerId="LiveId" clId="{FB0194C4-FD99-4777-82B1-716D1594505E}" dt="2021-08-19T14:04:56.682" v="718" actId="6549"/>
          <ac:spMkLst>
            <pc:docMk/>
            <pc:sldMk cId="1896817265" sldId="332"/>
            <ac:spMk id="3" creationId="{6B558DFF-0BC2-41DA-B8A3-90699DC1DAE9}"/>
          </ac:spMkLst>
        </pc:spChg>
        <pc:spChg chg="mod">
          <ac:chgData name="Kay Sauter" userId="38d24d315bc5edcd" providerId="LiveId" clId="{FB0194C4-FD99-4777-82B1-716D1594505E}" dt="2021-08-19T14:02:41.187" v="657" actId="692"/>
          <ac:spMkLst>
            <pc:docMk/>
            <pc:sldMk cId="1896817265" sldId="332"/>
            <ac:spMk id="18" creationId="{EFB06F6D-79AD-46B4-A138-467C26D9EE86}"/>
          </ac:spMkLst>
        </pc:spChg>
        <pc:spChg chg="mod">
          <ac:chgData name="Kay Sauter" userId="38d24d315bc5edcd" providerId="LiveId" clId="{FB0194C4-FD99-4777-82B1-716D1594505E}" dt="2021-08-19T14:02:41.187" v="657" actId="692"/>
          <ac:spMkLst>
            <pc:docMk/>
            <pc:sldMk cId="1896817265" sldId="332"/>
            <ac:spMk id="19" creationId="{9B78081D-AD50-4361-ACA3-A91B881E1840}"/>
          </ac:spMkLst>
        </pc:spChg>
        <pc:spChg chg="mod">
          <ac:chgData name="Kay Sauter" userId="38d24d315bc5edcd" providerId="LiveId" clId="{FB0194C4-FD99-4777-82B1-716D1594505E}" dt="2021-08-19T14:02:41.187" v="657" actId="692"/>
          <ac:spMkLst>
            <pc:docMk/>
            <pc:sldMk cId="1896817265" sldId="332"/>
            <ac:spMk id="21" creationId="{3C190CFF-A467-4AA4-B10B-3D281317FE54}"/>
          </ac:spMkLst>
        </pc:spChg>
        <pc:spChg chg="mod">
          <ac:chgData name="Kay Sauter" userId="38d24d315bc5edcd" providerId="LiveId" clId="{FB0194C4-FD99-4777-82B1-716D1594505E}" dt="2021-08-19T14:02:41.187" v="657" actId="692"/>
          <ac:spMkLst>
            <pc:docMk/>
            <pc:sldMk cId="1896817265" sldId="332"/>
            <ac:spMk id="22" creationId="{422322FB-81CA-4B90-9296-4808316DE78E}"/>
          </ac:spMkLst>
        </pc:spChg>
        <pc:spChg chg="mod">
          <ac:chgData name="Kay Sauter" userId="38d24d315bc5edcd" providerId="LiveId" clId="{FB0194C4-FD99-4777-82B1-716D1594505E}" dt="2021-08-19T14:02:41.187" v="657" actId="692"/>
          <ac:spMkLst>
            <pc:docMk/>
            <pc:sldMk cId="1896817265" sldId="332"/>
            <ac:spMk id="24" creationId="{6E56D696-0453-4967-BBDF-4F839F566986}"/>
          </ac:spMkLst>
        </pc:spChg>
        <pc:spChg chg="mod">
          <ac:chgData name="Kay Sauter" userId="38d24d315bc5edcd" providerId="LiveId" clId="{FB0194C4-FD99-4777-82B1-716D1594505E}" dt="2021-08-19T14:02:41.187" v="657" actId="692"/>
          <ac:spMkLst>
            <pc:docMk/>
            <pc:sldMk cId="1896817265" sldId="332"/>
            <ac:spMk id="25" creationId="{59345E70-E41F-43DD-A073-BC435EEE760D}"/>
          </ac:spMkLst>
        </pc:spChg>
        <pc:grpChg chg="mod">
          <ac:chgData name="Kay Sauter" userId="38d24d315bc5edcd" providerId="LiveId" clId="{FB0194C4-FD99-4777-82B1-716D1594505E}" dt="2021-08-19T14:03:35.587" v="679" actId="1076"/>
          <ac:grpSpMkLst>
            <pc:docMk/>
            <pc:sldMk cId="1896817265" sldId="332"/>
            <ac:grpSpMk id="17" creationId="{DB2DD9C5-B283-4F66-8919-B51B471D36FB}"/>
          </ac:grpSpMkLst>
        </pc:grpChg>
        <pc:grpChg chg="mod">
          <ac:chgData name="Kay Sauter" userId="38d24d315bc5edcd" providerId="LiveId" clId="{FB0194C4-FD99-4777-82B1-716D1594505E}" dt="2021-08-19T14:04:20.437" v="692" actId="1076"/>
          <ac:grpSpMkLst>
            <pc:docMk/>
            <pc:sldMk cId="1896817265" sldId="332"/>
            <ac:grpSpMk id="20" creationId="{300F2F89-9C82-4981-97C2-62DCAB8EB680}"/>
          </ac:grpSpMkLst>
        </pc:grpChg>
        <pc:grpChg chg="mod">
          <ac:chgData name="Kay Sauter" userId="38d24d315bc5edcd" providerId="LiveId" clId="{FB0194C4-FD99-4777-82B1-716D1594505E}" dt="2021-08-19T14:04:39.128" v="702" actId="1035"/>
          <ac:grpSpMkLst>
            <pc:docMk/>
            <pc:sldMk cId="1896817265" sldId="332"/>
            <ac:grpSpMk id="23" creationId="{BC69ED04-8AC0-4837-A943-30C74A1B9CCB}"/>
          </ac:grpSpMkLst>
        </pc:grpChg>
        <pc:picChg chg="mod">
          <ac:chgData name="Kay Sauter" userId="38d24d315bc5edcd" providerId="LiveId" clId="{FB0194C4-FD99-4777-82B1-716D1594505E}" dt="2021-08-19T14:03:24.115" v="675" actId="1076"/>
          <ac:picMkLst>
            <pc:docMk/>
            <pc:sldMk cId="1896817265" sldId="332"/>
            <ac:picMk id="5" creationId="{57AB466F-18F4-47C5-8785-A62F3464AF6C}"/>
          </ac:picMkLst>
        </pc:picChg>
        <pc:picChg chg="mod">
          <ac:chgData name="Kay Sauter" userId="38d24d315bc5edcd" providerId="LiveId" clId="{FB0194C4-FD99-4777-82B1-716D1594505E}" dt="2021-08-19T14:04:24.055" v="694" actId="1076"/>
          <ac:picMkLst>
            <pc:docMk/>
            <pc:sldMk cId="1896817265" sldId="332"/>
            <ac:picMk id="6" creationId="{B27FE249-40C2-4FD5-93B6-1A8DD50EEC78}"/>
          </ac:picMkLst>
        </pc:picChg>
        <pc:picChg chg="mod">
          <ac:chgData name="Kay Sauter" userId="38d24d315bc5edcd" providerId="LiveId" clId="{FB0194C4-FD99-4777-82B1-716D1594505E}" dt="2021-08-19T14:03:29.513" v="677" actId="1076"/>
          <ac:picMkLst>
            <pc:docMk/>
            <pc:sldMk cId="1896817265" sldId="332"/>
            <ac:picMk id="7" creationId="{471E0BA9-D04B-4466-BF7F-A2EC25CCB937}"/>
          </ac:picMkLst>
        </pc:picChg>
      </pc:sldChg>
      <pc:sldChg chg="modSp add modTransition modNotesTx">
        <pc:chgData name="Kay Sauter" userId="38d24d315bc5edcd" providerId="LiveId" clId="{FB0194C4-FD99-4777-82B1-716D1594505E}" dt="2021-08-19T09:34:06.169" v="275" actId="313"/>
        <pc:sldMkLst>
          <pc:docMk/>
          <pc:sldMk cId="3263916425" sldId="337"/>
        </pc:sldMkLst>
        <pc:spChg chg="mod">
          <ac:chgData name="Kay Sauter" userId="38d24d315bc5edcd" providerId="LiveId" clId="{FB0194C4-FD99-4777-82B1-716D1594505E}" dt="2021-08-19T09:33:32.317" v="274" actId="6549"/>
          <ac:spMkLst>
            <pc:docMk/>
            <pc:sldMk cId="3263916425" sldId="337"/>
            <ac:spMk id="3" creationId="{CD065401-1F40-4129-A4BB-09A34938D110}"/>
          </ac:spMkLst>
        </pc:spChg>
      </pc:sldChg>
      <pc:sldChg chg="modSp add mod modTransition">
        <pc:chgData name="Kay Sauter" userId="38d24d315bc5edcd" providerId="LiveId" clId="{FB0194C4-FD99-4777-82B1-716D1594505E}" dt="2021-08-19T13:03:19.595" v="564" actId="1076"/>
        <pc:sldMkLst>
          <pc:docMk/>
          <pc:sldMk cId="44420573" sldId="338"/>
        </pc:sldMkLst>
        <pc:spChg chg="mod">
          <ac:chgData name="Kay Sauter" userId="38d24d315bc5edcd" providerId="LiveId" clId="{FB0194C4-FD99-4777-82B1-716D1594505E}" dt="2021-08-19T13:03:19.595" v="564" actId="1076"/>
          <ac:spMkLst>
            <pc:docMk/>
            <pc:sldMk cId="44420573" sldId="338"/>
            <ac:spMk id="33" creationId="{92C0C498-EBAD-486C-8383-D77E8C3919B1}"/>
          </ac:spMkLst>
        </pc:spChg>
      </pc:sldChg>
      <pc:sldChg chg="add del modTransition">
        <pc:chgData name="Kay Sauter" userId="38d24d315bc5edcd" providerId="LiveId" clId="{FB0194C4-FD99-4777-82B1-716D1594505E}" dt="2021-08-19T09:24:31.155" v="154" actId="47"/>
        <pc:sldMkLst>
          <pc:docMk/>
          <pc:sldMk cId="1422397007" sldId="339"/>
        </pc:sldMkLst>
      </pc:sldChg>
      <pc:sldChg chg="modSp add mod modTransition">
        <pc:chgData name="Kay Sauter" userId="38d24d315bc5edcd" providerId="LiveId" clId="{FB0194C4-FD99-4777-82B1-716D1594505E}" dt="2021-08-19T13:09:40.751" v="606" actId="1076"/>
        <pc:sldMkLst>
          <pc:docMk/>
          <pc:sldMk cId="3031978166" sldId="340"/>
        </pc:sldMkLst>
        <pc:picChg chg="mod">
          <ac:chgData name="Kay Sauter" userId="38d24d315bc5edcd" providerId="LiveId" clId="{FB0194C4-FD99-4777-82B1-716D1594505E}" dt="2021-08-19T13:09:39.139" v="605" actId="1076"/>
          <ac:picMkLst>
            <pc:docMk/>
            <pc:sldMk cId="3031978166" sldId="340"/>
            <ac:picMk id="7" creationId="{0ACBEC73-20E7-44C7-B4EF-9A16798D4A23}"/>
          </ac:picMkLst>
        </pc:picChg>
        <pc:picChg chg="mod">
          <ac:chgData name="Kay Sauter" userId="38d24d315bc5edcd" providerId="LiveId" clId="{FB0194C4-FD99-4777-82B1-716D1594505E}" dt="2021-08-19T13:09:37.578" v="604" actId="1076"/>
          <ac:picMkLst>
            <pc:docMk/>
            <pc:sldMk cId="3031978166" sldId="340"/>
            <ac:picMk id="13" creationId="{E9BF0F74-9447-48B1-8BA3-BA8C015E771A}"/>
          </ac:picMkLst>
        </pc:picChg>
        <pc:picChg chg="mod">
          <ac:chgData name="Kay Sauter" userId="38d24d315bc5edcd" providerId="LiveId" clId="{FB0194C4-FD99-4777-82B1-716D1594505E}" dt="2021-08-19T13:09:40.751" v="606" actId="1076"/>
          <ac:picMkLst>
            <pc:docMk/>
            <pc:sldMk cId="3031978166" sldId="340"/>
            <ac:picMk id="15" creationId="{50A1FEEF-A1E4-4140-9018-B9A632F5155F}"/>
          </ac:picMkLst>
        </pc:picChg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2435182245" sldId="341"/>
        </pc:sldMkLst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34298307" sldId="342"/>
        </pc:sldMkLst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3380321476" sldId="343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420126735" sldId="344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1815285869" sldId="345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4005631641" sldId="346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514111026" sldId="347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495480968" sldId="348"/>
        </pc:sldMkLst>
      </pc:sldChg>
      <pc:sldChg chg="modSp add del mod modTransition">
        <pc:chgData name="Kay Sauter" userId="38d24d315bc5edcd" providerId="LiveId" clId="{FB0194C4-FD99-4777-82B1-716D1594505E}" dt="2021-08-19T09:18:23.151" v="18" actId="47"/>
        <pc:sldMkLst>
          <pc:docMk/>
          <pc:sldMk cId="680159639" sldId="349"/>
        </pc:sldMkLst>
        <pc:spChg chg="mod">
          <ac:chgData name="Kay Sauter" userId="38d24d315bc5edcd" providerId="LiveId" clId="{FB0194C4-FD99-4777-82B1-716D1594505E}" dt="2021-08-19T09:16:40.406" v="7" actId="27636"/>
          <ac:spMkLst>
            <pc:docMk/>
            <pc:sldMk cId="680159639" sldId="349"/>
            <ac:spMk id="2" creationId="{3FCFB519-6ADC-4D52-99E9-57C11AE36878}"/>
          </ac:spMkLst>
        </pc:spChg>
      </pc:sldChg>
      <pc:sldChg chg="modSp add del mod modTransition">
        <pc:chgData name="Kay Sauter" userId="38d24d315bc5edcd" providerId="LiveId" clId="{FB0194C4-FD99-4777-82B1-716D1594505E}" dt="2021-08-19T09:18:13.020" v="16" actId="47"/>
        <pc:sldMkLst>
          <pc:docMk/>
          <pc:sldMk cId="2837324308" sldId="350"/>
        </pc:sldMkLst>
        <pc:spChg chg="mod">
          <ac:chgData name="Kay Sauter" userId="38d24d315bc5edcd" providerId="LiveId" clId="{FB0194C4-FD99-4777-82B1-716D1594505E}" dt="2021-08-19T09:16:40.384" v="5" actId="27636"/>
          <ac:spMkLst>
            <pc:docMk/>
            <pc:sldMk cId="2837324308" sldId="350"/>
            <ac:spMk id="2" creationId="{3FCFB519-6ADC-4D52-99E9-57C11AE36878}"/>
          </ac:spMkLst>
        </pc:sp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3058269730" sldId="351"/>
        </pc:sldMkLst>
      </pc:sldChg>
      <pc:sldChg chg="modSp add mod modTransition">
        <pc:chgData name="Kay Sauter" userId="38d24d315bc5edcd" providerId="LiveId" clId="{FB0194C4-FD99-4777-82B1-716D1594505E}" dt="2021-08-19T13:09:13.078" v="600" actId="1076"/>
        <pc:sldMkLst>
          <pc:docMk/>
          <pc:sldMk cId="958459790" sldId="352"/>
        </pc:sldMkLst>
        <pc:spChg chg="mod">
          <ac:chgData name="Kay Sauter" userId="38d24d315bc5edcd" providerId="LiveId" clId="{FB0194C4-FD99-4777-82B1-716D1594505E}" dt="2021-08-19T13:05:22.541" v="580" actId="108"/>
          <ac:spMkLst>
            <pc:docMk/>
            <pc:sldMk cId="958459790" sldId="352"/>
            <ac:spMk id="3" creationId="{72E19C7D-C15C-44BE-9FB5-0475DF8AFE5B}"/>
          </ac:spMkLst>
        </pc:spChg>
        <pc:spChg chg="mod">
          <ac:chgData name="Kay Sauter" userId="38d24d315bc5edcd" providerId="LiveId" clId="{FB0194C4-FD99-4777-82B1-716D1594505E}" dt="2021-08-19T13:07:55.174" v="591" actId="20577"/>
          <ac:spMkLst>
            <pc:docMk/>
            <pc:sldMk cId="958459790" sldId="352"/>
            <ac:spMk id="4" creationId="{FCBA5940-ECBF-4CCD-8623-BE5E581FBF30}"/>
          </ac:spMkLst>
        </pc:spChg>
        <pc:picChg chg="mod">
          <ac:chgData name="Kay Sauter" userId="38d24d315bc5edcd" providerId="LiveId" clId="{FB0194C4-FD99-4777-82B1-716D1594505E}" dt="2021-08-19T13:09:13.078" v="600" actId="1076"/>
          <ac:picMkLst>
            <pc:docMk/>
            <pc:sldMk cId="958459790" sldId="352"/>
            <ac:picMk id="2050" creationId="{C0A0A9AC-6540-4DE8-8742-F0D826E88CB0}"/>
          </ac:picMkLst>
        </pc:picChg>
      </pc:sldChg>
      <pc:sldChg chg="modSp add mod modTransition">
        <pc:chgData name="Kay Sauter" userId="38d24d315bc5edcd" providerId="LiveId" clId="{FB0194C4-FD99-4777-82B1-716D1594505E}" dt="2021-08-19T09:16:40.427" v="9" actId="27636"/>
        <pc:sldMkLst>
          <pc:docMk/>
          <pc:sldMk cId="2428156285" sldId="353"/>
        </pc:sldMkLst>
        <pc:spChg chg="mod">
          <ac:chgData name="Kay Sauter" userId="38d24d315bc5edcd" providerId="LiveId" clId="{FB0194C4-FD99-4777-82B1-716D1594505E}" dt="2021-08-19T09:16:40.427" v="9" actId="27636"/>
          <ac:spMkLst>
            <pc:docMk/>
            <pc:sldMk cId="2428156285" sldId="353"/>
            <ac:spMk id="3" creationId="{72E19C7D-C15C-44BE-9FB5-0475DF8AFE5B}"/>
          </ac:spMkLst>
        </pc:spChg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3027539730" sldId="354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2856159626" sldId="355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177742174" sldId="356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3994982692" sldId="357"/>
        </pc:sldMkLst>
      </pc:sldChg>
      <pc:sldChg chg="add modTransition modNotesTx">
        <pc:chgData name="Kay Sauter" userId="38d24d315bc5edcd" providerId="LiveId" clId="{FB0194C4-FD99-4777-82B1-716D1594505E}" dt="2021-08-19T09:34:14.755" v="278" actId="313"/>
        <pc:sldMkLst>
          <pc:docMk/>
          <pc:sldMk cId="1622837732" sldId="361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1283885172" sldId="362"/>
        </pc:sldMkLst>
      </pc:sldChg>
      <pc:sldChg chg="add modTransition">
        <pc:chgData name="Kay Sauter" userId="38d24d315bc5edcd" providerId="LiveId" clId="{FB0194C4-FD99-4777-82B1-716D1594505E}" dt="2021-08-19T09:16:40.263" v="1"/>
        <pc:sldMkLst>
          <pc:docMk/>
          <pc:sldMk cId="3453925334" sldId="363"/>
        </pc:sldMkLst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2720626253" sldId="364"/>
        </pc:sldMkLst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22625272" sldId="365"/>
        </pc:sldMkLst>
      </pc:sldChg>
      <pc:sldChg chg="add">
        <pc:chgData name="Kay Sauter" userId="38d24d315bc5edcd" providerId="LiveId" clId="{FB0194C4-FD99-4777-82B1-716D1594505E}" dt="2021-08-19T09:16:40.263" v="1"/>
        <pc:sldMkLst>
          <pc:docMk/>
          <pc:sldMk cId="358434804" sldId="366"/>
        </pc:sldMkLst>
      </pc:sldChg>
      <pc:sldChg chg="add del modTransition setBg">
        <pc:chgData name="Kay Sauter" userId="38d24d315bc5edcd" providerId="LiveId" clId="{FB0194C4-FD99-4777-82B1-716D1594505E}" dt="2021-08-19T13:37:10.034" v="615" actId="47"/>
        <pc:sldMkLst>
          <pc:docMk/>
          <pc:sldMk cId="1794236600" sldId="367"/>
        </pc:sldMkLst>
      </pc:sldChg>
      <pc:sldChg chg="add del modTransition">
        <pc:chgData name="Kay Sauter" userId="38d24d315bc5edcd" providerId="LiveId" clId="{FB0194C4-FD99-4777-82B1-716D1594505E}" dt="2021-08-19T09:18:07.708" v="15" actId="47"/>
        <pc:sldMkLst>
          <pc:docMk/>
          <pc:sldMk cId="2708433968" sldId="368"/>
        </pc:sldMkLst>
      </pc:sldChg>
      <pc:sldChg chg="ord">
        <pc:chgData name="Kay Sauter" userId="38d24d315bc5edcd" providerId="LiveId" clId="{FB0194C4-FD99-4777-82B1-716D1594505E}" dt="2021-08-19T09:18:53.189" v="20"/>
        <pc:sldMkLst>
          <pc:docMk/>
          <pc:sldMk cId="2210967218" sldId="433"/>
        </pc:sldMkLst>
      </pc:sldChg>
      <pc:sldChg chg="modSp add mod modTransition modNotesTx">
        <pc:chgData name="Kay Sauter" userId="38d24d315bc5edcd" providerId="LiveId" clId="{FB0194C4-FD99-4777-82B1-716D1594505E}" dt="2021-08-19T09:35:00.356" v="286" actId="20577"/>
        <pc:sldMkLst>
          <pc:docMk/>
          <pc:sldMk cId="1742804045" sldId="434"/>
        </pc:sldMkLst>
        <pc:spChg chg="mod">
          <ac:chgData name="Kay Sauter" userId="38d24d315bc5edcd" providerId="LiveId" clId="{FB0194C4-FD99-4777-82B1-716D1594505E}" dt="2021-08-19T09:29:59.526" v="227" actId="14100"/>
          <ac:spMkLst>
            <pc:docMk/>
            <pc:sldMk cId="1742804045" sldId="434"/>
            <ac:spMk id="3" creationId="{6B558DFF-0BC2-41DA-B8A3-90699DC1DAE9}"/>
          </ac:spMkLst>
        </pc:spChg>
      </pc:sldChg>
      <pc:sldChg chg="modSp add mod">
        <pc:chgData name="Kay Sauter" userId="38d24d315bc5edcd" providerId="LiveId" clId="{FB0194C4-FD99-4777-82B1-716D1594505E}" dt="2021-08-19T09:20:23.424" v="42" actId="6549"/>
        <pc:sldMkLst>
          <pc:docMk/>
          <pc:sldMk cId="1467753456" sldId="435"/>
        </pc:sldMkLst>
        <pc:spChg chg="mod">
          <ac:chgData name="Kay Sauter" userId="38d24d315bc5edcd" providerId="LiveId" clId="{FB0194C4-FD99-4777-82B1-716D1594505E}" dt="2021-08-19T09:20:13.695" v="41"/>
          <ac:spMkLst>
            <pc:docMk/>
            <pc:sldMk cId="1467753456" sldId="435"/>
            <ac:spMk id="4" creationId="{00000000-0000-0000-0000-000000000000}"/>
          </ac:spMkLst>
        </pc:spChg>
        <pc:spChg chg="mod">
          <ac:chgData name="Kay Sauter" userId="38d24d315bc5edcd" providerId="LiveId" clId="{FB0194C4-FD99-4777-82B1-716D1594505E}" dt="2021-08-19T09:20:23.424" v="42" actId="6549"/>
          <ac:spMkLst>
            <pc:docMk/>
            <pc:sldMk cId="1467753456" sldId="435"/>
            <ac:spMk id="5" creationId="{00000000-0000-0000-0000-000000000000}"/>
          </ac:spMkLst>
        </pc:spChg>
      </pc:sldChg>
      <pc:sldChg chg="modSp add mod">
        <pc:chgData name="Kay Sauter" userId="38d24d315bc5edcd" providerId="LiveId" clId="{FB0194C4-FD99-4777-82B1-716D1594505E}" dt="2021-08-19T09:22:12.320" v="102"/>
        <pc:sldMkLst>
          <pc:docMk/>
          <pc:sldMk cId="2540191270" sldId="436"/>
        </pc:sldMkLst>
        <pc:spChg chg="mod">
          <ac:chgData name="Kay Sauter" userId="38d24d315bc5edcd" providerId="LiveId" clId="{FB0194C4-FD99-4777-82B1-716D1594505E}" dt="2021-08-19T09:22:12.320" v="102"/>
          <ac:spMkLst>
            <pc:docMk/>
            <pc:sldMk cId="2540191270" sldId="436"/>
            <ac:spMk id="4" creationId="{00000000-0000-0000-0000-000000000000}"/>
          </ac:spMkLst>
        </pc:spChg>
      </pc:sldChg>
      <pc:sldChg chg="modSp add mod">
        <pc:chgData name="Kay Sauter" userId="38d24d315bc5edcd" providerId="LiveId" clId="{FB0194C4-FD99-4777-82B1-716D1594505E}" dt="2021-08-19T09:22:56.530" v="126"/>
        <pc:sldMkLst>
          <pc:docMk/>
          <pc:sldMk cId="992998396" sldId="437"/>
        </pc:sldMkLst>
        <pc:spChg chg="mod">
          <ac:chgData name="Kay Sauter" userId="38d24d315bc5edcd" providerId="LiveId" clId="{FB0194C4-FD99-4777-82B1-716D1594505E}" dt="2021-08-19T09:22:56.530" v="126"/>
          <ac:spMkLst>
            <pc:docMk/>
            <pc:sldMk cId="992998396" sldId="437"/>
            <ac:spMk id="4" creationId="{00000000-0000-0000-0000-000000000000}"/>
          </ac:spMkLst>
        </pc:spChg>
      </pc:sldChg>
      <pc:sldChg chg="modSp add mod">
        <pc:chgData name="Kay Sauter" userId="38d24d315bc5edcd" providerId="LiveId" clId="{FB0194C4-FD99-4777-82B1-716D1594505E}" dt="2021-08-19T09:23:47.072" v="153" actId="20577"/>
        <pc:sldMkLst>
          <pc:docMk/>
          <pc:sldMk cId="4141509085" sldId="438"/>
        </pc:sldMkLst>
        <pc:spChg chg="mod">
          <ac:chgData name="Kay Sauter" userId="38d24d315bc5edcd" providerId="LiveId" clId="{FB0194C4-FD99-4777-82B1-716D1594505E}" dt="2021-08-19T09:23:47.072" v="153" actId="20577"/>
          <ac:spMkLst>
            <pc:docMk/>
            <pc:sldMk cId="4141509085" sldId="438"/>
            <ac:spMk id="4" creationId="{00000000-0000-0000-0000-000000000000}"/>
          </ac:spMkLst>
        </pc:spChg>
      </pc:sldChg>
    </pc:docChg>
  </pc:docChgLst>
  <pc:docChgLst>
    <pc:chgData name="Kay Sauter" userId="38d24d315bc5edcd" providerId="LiveId" clId="{0519E542-BE47-4CF7-A8C7-9ACE993779C1}"/>
    <pc:docChg chg="undo custSel modSld sldOrd">
      <pc:chgData name="Kay Sauter" userId="38d24d315bc5edcd" providerId="LiveId" clId="{0519E542-BE47-4CF7-A8C7-9ACE993779C1}" dt="2021-08-18T16:10:40.134" v="69"/>
      <pc:docMkLst>
        <pc:docMk/>
      </pc:docMkLst>
      <pc:sldChg chg="modSp mod">
        <pc:chgData name="Kay Sauter" userId="38d24d315bc5edcd" providerId="LiveId" clId="{0519E542-BE47-4CF7-A8C7-9ACE993779C1}" dt="2021-08-18T16:10:33.764" v="67" actId="20577"/>
        <pc:sldMkLst>
          <pc:docMk/>
          <pc:sldMk cId="0" sldId="256"/>
        </pc:sldMkLst>
        <pc:spChg chg="mod">
          <ac:chgData name="Kay Sauter" userId="38d24d315bc5edcd" providerId="LiveId" clId="{0519E542-BE47-4CF7-A8C7-9ACE993779C1}" dt="2021-08-18T16:10:03.868" v="3"/>
          <ac:spMkLst>
            <pc:docMk/>
            <pc:sldMk cId="0" sldId="256"/>
            <ac:spMk id="2" creationId="{00000000-0000-0000-0000-000000000000}"/>
          </ac:spMkLst>
        </pc:spChg>
        <pc:spChg chg="mod">
          <ac:chgData name="Kay Sauter" userId="38d24d315bc5edcd" providerId="LiveId" clId="{0519E542-BE47-4CF7-A8C7-9ACE993779C1}" dt="2021-08-18T16:10:33.764" v="67" actId="20577"/>
          <ac:spMkLst>
            <pc:docMk/>
            <pc:sldMk cId="0" sldId="256"/>
            <ac:spMk id="3" creationId="{00000000-0000-0000-0000-000000000000}"/>
          </ac:spMkLst>
        </pc:spChg>
      </pc:sldChg>
      <pc:sldChg chg="ord">
        <pc:chgData name="Kay Sauter" userId="38d24d315bc5edcd" providerId="LiveId" clId="{0519E542-BE47-4CF7-A8C7-9ACE993779C1}" dt="2021-08-18T16:10:40.134" v="69"/>
        <pc:sldMkLst>
          <pc:docMk/>
          <pc:sldMk cId="0" sldId="258"/>
        </pc:sldMkLst>
      </pc:sldChg>
    </pc:docChg>
  </pc:docChgLst>
  <pc:docChgLst>
    <pc:chgData name="Kay Sauter" userId="38d24d315bc5edcd" providerId="LiveId" clId="{66D04E78-C1EF-44AF-A937-E38ABFA63C55}"/>
    <pc:docChg chg="undo custSel addSld delSld modSld sldOrd">
      <pc:chgData name="Kay Sauter" userId="38d24d315bc5edcd" providerId="LiveId" clId="{66D04E78-C1EF-44AF-A937-E38ABFA63C55}" dt="2021-08-22T17:41:27.148" v="1082" actId="6549"/>
      <pc:docMkLst>
        <pc:docMk/>
      </pc:docMkLst>
      <pc:sldChg chg="modNotesTx">
        <pc:chgData name="Kay Sauter" userId="38d24d315bc5edcd" providerId="LiveId" clId="{66D04E78-C1EF-44AF-A937-E38ABFA63C55}" dt="2021-08-22T17:41:27.148" v="1082" actId="6549"/>
        <pc:sldMkLst>
          <pc:docMk/>
          <pc:sldMk cId="0" sldId="256"/>
        </pc:sldMkLst>
      </pc:sldChg>
      <pc:sldChg chg="mod ord modShow">
        <pc:chgData name="Kay Sauter" userId="38d24d315bc5edcd" providerId="LiveId" clId="{66D04E78-C1EF-44AF-A937-E38ABFA63C55}" dt="2021-08-19T14:43:42.438" v="220" actId="729"/>
        <pc:sldMkLst>
          <pc:docMk/>
          <pc:sldMk cId="0" sldId="257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58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59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60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61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62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63"/>
        </pc:sldMkLst>
      </pc:sldChg>
      <pc:sldChg chg="modSp modNotesTx">
        <pc:chgData name="Kay Sauter" userId="38d24d315bc5edcd" providerId="LiveId" clId="{66D04E78-C1EF-44AF-A937-E38ABFA63C55}" dt="2021-08-22T15:33:09.339" v="1004" actId="20577"/>
        <pc:sldMkLst>
          <pc:docMk/>
          <pc:sldMk cId="3830737248" sldId="264"/>
        </pc:sldMkLst>
        <pc:spChg chg="mod">
          <ac:chgData name="Kay Sauter" userId="38d24d315bc5edcd" providerId="LiveId" clId="{66D04E78-C1EF-44AF-A937-E38ABFA63C55}" dt="2021-08-22T15:33:09.339" v="1004" actId="20577"/>
          <ac:spMkLst>
            <pc:docMk/>
            <pc:sldMk cId="3830737248" sldId="264"/>
            <ac:spMk id="3" creationId="{72E19C7D-C15C-44BE-9FB5-0475DF8AFE5B}"/>
          </ac:spMkLst>
        </pc:spChg>
        <pc:picChg chg="mod">
          <ac:chgData name="Kay Sauter" userId="38d24d315bc5edcd" providerId="LiveId" clId="{66D04E78-C1EF-44AF-A937-E38ABFA63C55}" dt="2021-08-20T21:32:51.026" v="290" actId="1076"/>
          <ac:picMkLst>
            <pc:docMk/>
            <pc:sldMk cId="3830737248" sldId="264"/>
            <ac:picMk id="4" creationId="{11EB5D3E-01D8-4DD8-9AC8-EB304D1A9CFF}"/>
          </ac:picMkLst>
        </pc:picChg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65"/>
        </pc:sldMkLst>
      </pc:sldChg>
      <pc:sldChg chg="mod modShow">
        <pc:chgData name="Kay Sauter" userId="38d24d315bc5edcd" providerId="LiveId" clId="{66D04E78-C1EF-44AF-A937-E38ABFA63C55}" dt="2021-08-19T14:43:56.716" v="222" actId="729"/>
        <pc:sldMkLst>
          <pc:docMk/>
          <pc:sldMk cId="0" sldId="266"/>
        </pc:sldMkLst>
      </pc:sldChg>
      <pc:sldChg chg="addSp modSp mod modAnim">
        <pc:chgData name="Kay Sauter" userId="38d24d315bc5edcd" providerId="LiveId" clId="{66D04E78-C1EF-44AF-A937-E38ABFA63C55}" dt="2021-08-22T15:48:29.116" v="1080" actId="1076"/>
        <pc:sldMkLst>
          <pc:docMk/>
          <pc:sldMk cId="2310515271" sldId="267"/>
        </pc:sldMkLst>
        <pc:spChg chg="mod">
          <ac:chgData name="Kay Sauter" userId="38d24d315bc5edcd" providerId="LiveId" clId="{66D04E78-C1EF-44AF-A937-E38ABFA63C55}" dt="2021-08-22T15:47:11.739" v="1071"/>
          <ac:spMkLst>
            <pc:docMk/>
            <pc:sldMk cId="2310515271" sldId="267"/>
            <ac:spMk id="3" creationId="{72E19C7D-C15C-44BE-9FB5-0475DF8AFE5B}"/>
          </ac:spMkLst>
        </pc:spChg>
        <pc:picChg chg="add mod">
          <ac:chgData name="Kay Sauter" userId="38d24d315bc5edcd" providerId="LiveId" clId="{66D04E78-C1EF-44AF-A937-E38ABFA63C55}" dt="2021-08-22T15:48:29.116" v="1080" actId="1076"/>
          <ac:picMkLst>
            <pc:docMk/>
            <pc:sldMk cId="2310515271" sldId="267"/>
            <ac:picMk id="5" creationId="{D7F4E542-7C45-46C7-882D-BEBFC5303BBD}"/>
          </ac:picMkLst>
        </pc:picChg>
      </pc:sldChg>
      <pc:sldChg chg="modAnim">
        <pc:chgData name="Kay Sauter" userId="38d24d315bc5edcd" providerId="LiveId" clId="{66D04E78-C1EF-44AF-A937-E38ABFA63C55}" dt="2021-08-19T14:18:57.598" v="2"/>
        <pc:sldMkLst>
          <pc:docMk/>
          <pc:sldMk cId="2942452494" sldId="270"/>
        </pc:sldMkLst>
      </pc:sldChg>
      <pc:sldChg chg="modSp mod addAnim delAnim modAnim">
        <pc:chgData name="Kay Sauter" userId="38d24d315bc5edcd" providerId="LiveId" clId="{66D04E78-C1EF-44AF-A937-E38ABFA63C55}" dt="2021-08-19T14:38:33.784" v="145" actId="20577"/>
        <pc:sldMkLst>
          <pc:docMk/>
          <pc:sldMk cId="1775126333" sldId="279"/>
        </pc:sldMkLst>
        <pc:spChg chg="mod">
          <ac:chgData name="Kay Sauter" userId="38d24d315bc5edcd" providerId="LiveId" clId="{66D04E78-C1EF-44AF-A937-E38ABFA63C55}" dt="2021-08-19T14:38:33.784" v="145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modSp mod">
        <pc:chgData name="Kay Sauter" userId="38d24d315bc5edcd" providerId="LiveId" clId="{66D04E78-C1EF-44AF-A937-E38ABFA63C55}" dt="2021-08-20T21:35:58.258" v="294" actId="14100"/>
        <pc:sldMkLst>
          <pc:docMk/>
          <pc:sldMk cId="3706749795" sldId="282"/>
        </pc:sldMkLst>
        <pc:picChg chg="mod">
          <ac:chgData name="Kay Sauter" userId="38d24d315bc5edcd" providerId="LiveId" clId="{66D04E78-C1EF-44AF-A937-E38ABFA63C55}" dt="2021-08-20T21:35:58.258" v="294" actId="14100"/>
          <ac:picMkLst>
            <pc:docMk/>
            <pc:sldMk cId="3706749795" sldId="282"/>
            <ac:picMk id="5" creationId="{A330684C-A2DE-436E-A8F5-B1676DF08E01}"/>
          </ac:picMkLst>
        </pc:picChg>
      </pc:sldChg>
      <pc:sldChg chg="modSp mod">
        <pc:chgData name="Kay Sauter" userId="38d24d315bc5edcd" providerId="LiveId" clId="{66D04E78-C1EF-44AF-A937-E38ABFA63C55}" dt="2021-08-22T15:49:06.072" v="1081" actId="14100"/>
        <pc:sldMkLst>
          <pc:docMk/>
          <pc:sldMk cId="3784501596" sldId="284"/>
        </pc:sldMkLst>
        <pc:spChg chg="mod ord">
          <ac:chgData name="Kay Sauter" userId="38d24d315bc5edcd" providerId="LiveId" clId="{66D04E78-C1EF-44AF-A937-E38ABFA63C55}" dt="2021-08-19T14:20:27.738" v="12" actId="6549"/>
          <ac:spMkLst>
            <pc:docMk/>
            <pc:sldMk cId="3784501596" sldId="284"/>
            <ac:spMk id="6" creationId="{BAA35603-B4A5-4A1C-A497-77AF72F75CB2}"/>
          </ac:spMkLst>
        </pc:spChg>
        <pc:picChg chg="mod">
          <ac:chgData name="Kay Sauter" userId="38d24d315bc5edcd" providerId="LiveId" clId="{66D04E78-C1EF-44AF-A937-E38ABFA63C55}" dt="2021-08-22T15:49:06.072" v="1081" actId="14100"/>
          <ac:picMkLst>
            <pc:docMk/>
            <pc:sldMk cId="3784501596" sldId="284"/>
            <ac:picMk id="1026" creationId="{70B17027-60F4-44BE-9DB7-DDFC4D1851BD}"/>
          </ac:picMkLst>
        </pc:picChg>
      </pc:sldChg>
      <pc:sldChg chg="modSp mod">
        <pc:chgData name="Kay Sauter" userId="38d24d315bc5edcd" providerId="LiveId" clId="{66D04E78-C1EF-44AF-A937-E38ABFA63C55}" dt="2021-08-22T14:32:47.682" v="919" actId="27636"/>
        <pc:sldMkLst>
          <pc:docMk/>
          <pc:sldMk cId="1129037745" sldId="286"/>
        </pc:sldMkLst>
        <pc:spChg chg="mod">
          <ac:chgData name="Kay Sauter" userId="38d24d315bc5edcd" providerId="LiveId" clId="{66D04E78-C1EF-44AF-A937-E38ABFA63C55}" dt="2021-08-22T14:32:47.682" v="919" actId="27636"/>
          <ac:spMkLst>
            <pc:docMk/>
            <pc:sldMk cId="1129037745" sldId="286"/>
            <ac:spMk id="3" creationId="{A8092F7F-F08A-4EBA-854C-8D9B54436FE8}"/>
          </ac:spMkLst>
        </pc:spChg>
      </pc:sldChg>
      <pc:sldChg chg="modSp mod ord">
        <pc:chgData name="Kay Sauter" userId="38d24d315bc5edcd" providerId="LiveId" clId="{66D04E78-C1EF-44AF-A937-E38ABFA63C55}" dt="2021-08-22T14:45:43.874" v="924"/>
        <pc:sldMkLst>
          <pc:docMk/>
          <pc:sldMk cId="2302904119" sldId="290"/>
        </pc:sldMkLst>
        <pc:spChg chg="mod">
          <ac:chgData name="Kay Sauter" userId="38d24d315bc5edcd" providerId="LiveId" clId="{66D04E78-C1EF-44AF-A937-E38ABFA63C55}" dt="2021-08-20T21:47:25.531" v="342" actId="1076"/>
          <ac:spMkLst>
            <pc:docMk/>
            <pc:sldMk cId="2302904119" sldId="290"/>
            <ac:spMk id="2" creationId="{AA0C43FA-DCE4-4388-A219-8050D31D8B1D}"/>
          </ac:spMkLst>
        </pc:spChg>
        <pc:picChg chg="mod">
          <ac:chgData name="Kay Sauter" userId="38d24d315bc5edcd" providerId="LiveId" clId="{66D04E78-C1EF-44AF-A937-E38ABFA63C55}" dt="2021-08-20T21:47:03.168" v="340" actId="1076"/>
          <ac:picMkLst>
            <pc:docMk/>
            <pc:sldMk cId="2302904119" sldId="290"/>
            <ac:picMk id="6" creationId="{60F7C942-38A0-4FDB-8824-97915C6D71E7}"/>
          </ac:picMkLst>
        </pc:picChg>
        <pc:picChg chg="mod">
          <ac:chgData name="Kay Sauter" userId="38d24d315bc5edcd" providerId="LiveId" clId="{66D04E78-C1EF-44AF-A937-E38ABFA63C55}" dt="2021-08-20T21:46:58.820" v="339" actId="1076"/>
          <ac:picMkLst>
            <pc:docMk/>
            <pc:sldMk cId="2302904119" sldId="290"/>
            <ac:picMk id="7" creationId="{D536CD69-ACD5-4FAC-A8F2-639DA5359A99}"/>
          </ac:picMkLst>
        </pc:picChg>
      </pc:sldChg>
      <pc:sldChg chg="modNotesTx">
        <pc:chgData name="Kay Sauter" userId="38d24d315bc5edcd" providerId="LiveId" clId="{66D04E78-C1EF-44AF-A937-E38ABFA63C55}" dt="2021-08-21T11:32:08.230" v="583" actId="6549"/>
        <pc:sldMkLst>
          <pc:docMk/>
          <pc:sldMk cId="10205965" sldId="298"/>
        </pc:sldMkLst>
      </pc:sldChg>
      <pc:sldChg chg="modSp mod">
        <pc:chgData name="Kay Sauter" userId="38d24d315bc5edcd" providerId="LiveId" clId="{66D04E78-C1EF-44AF-A937-E38ABFA63C55}" dt="2021-08-20T21:47:48.881" v="346" actId="1076"/>
        <pc:sldMkLst>
          <pc:docMk/>
          <pc:sldMk cId="939632680" sldId="304"/>
        </pc:sldMkLst>
        <pc:spChg chg="mod">
          <ac:chgData name="Kay Sauter" userId="38d24d315bc5edcd" providerId="LiveId" clId="{66D04E78-C1EF-44AF-A937-E38ABFA63C55}" dt="2021-08-20T21:47:41.320" v="345" actId="108"/>
          <ac:spMkLst>
            <pc:docMk/>
            <pc:sldMk cId="939632680" sldId="304"/>
            <ac:spMk id="2" creationId="{AA0C43FA-DCE4-4388-A219-8050D31D8B1D}"/>
          </ac:spMkLst>
        </pc:spChg>
        <pc:spChg chg="mod">
          <ac:chgData name="Kay Sauter" userId="38d24d315bc5edcd" providerId="LiveId" clId="{66D04E78-C1EF-44AF-A937-E38ABFA63C55}" dt="2021-08-20T21:47:48.881" v="346" actId="1076"/>
          <ac:spMkLst>
            <pc:docMk/>
            <pc:sldMk cId="939632680" sldId="304"/>
            <ac:spMk id="12" creationId="{074953C9-B3C9-4C77-A6B9-8B65271236F2}"/>
          </ac:spMkLst>
        </pc:spChg>
        <pc:graphicFrameChg chg="mod">
          <ac:chgData name="Kay Sauter" userId="38d24d315bc5edcd" providerId="LiveId" clId="{66D04E78-C1EF-44AF-A937-E38ABFA63C55}" dt="2021-08-19T14:40:38.057" v="202" actId="1076"/>
          <ac:graphicFrameMkLst>
            <pc:docMk/>
            <pc:sldMk cId="939632680" sldId="304"/>
            <ac:graphicFrameMk id="8" creationId="{3EC8B02E-2838-4D45-8600-6B965ACD1853}"/>
          </ac:graphicFrameMkLst>
        </pc:graphicFrameChg>
        <pc:graphicFrameChg chg="mod">
          <ac:chgData name="Kay Sauter" userId="38d24d315bc5edcd" providerId="LiveId" clId="{66D04E78-C1EF-44AF-A937-E38ABFA63C55}" dt="2021-08-19T14:40:55.144" v="204" actId="14100"/>
          <ac:graphicFrameMkLst>
            <pc:docMk/>
            <pc:sldMk cId="939632680" sldId="304"/>
            <ac:graphicFrameMk id="14" creationId="{6ADFB1CC-9322-4393-A8BA-ED16B2187EFA}"/>
          </ac:graphicFrameMkLst>
        </pc:graphicFrameChg>
      </pc:sldChg>
      <pc:sldChg chg="modSp mod">
        <pc:chgData name="Kay Sauter" userId="38d24d315bc5edcd" providerId="LiveId" clId="{66D04E78-C1EF-44AF-A937-E38ABFA63C55}" dt="2021-08-19T14:45:50.146" v="232" actId="1076"/>
        <pc:sldMkLst>
          <pc:docMk/>
          <pc:sldMk cId="3498328397" sldId="313"/>
        </pc:sldMkLst>
        <pc:spChg chg="mod">
          <ac:chgData name="Kay Sauter" userId="38d24d315bc5edcd" providerId="LiveId" clId="{66D04E78-C1EF-44AF-A937-E38ABFA63C55}" dt="2021-08-19T14:45:42.035" v="231" actId="20577"/>
          <ac:spMkLst>
            <pc:docMk/>
            <pc:sldMk cId="3498328397" sldId="313"/>
            <ac:spMk id="3" creationId="{72E19C7D-C15C-44BE-9FB5-0475DF8AFE5B}"/>
          </ac:spMkLst>
        </pc:spChg>
        <pc:picChg chg="mod">
          <ac:chgData name="Kay Sauter" userId="38d24d315bc5edcd" providerId="LiveId" clId="{66D04E78-C1EF-44AF-A937-E38ABFA63C55}" dt="2021-08-19T14:45:50.146" v="232" actId="1076"/>
          <ac:picMkLst>
            <pc:docMk/>
            <pc:sldMk cId="3498328397" sldId="313"/>
            <ac:picMk id="5" creationId="{D46946C0-C1B8-4E30-9C0C-0057975F9263}"/>
          </ac:picMkLst>
        </pc:picChg>
      </pc:sldChg>
      <pc:sldChg chg="modSp del modAnim">
        <pc:chgData name="Kay Sauter" userId="38d24d315bc5edcd" providerId="LiveId" clId="{66D04E78-C1EF-44AF-A937-E38ABFA63C55}" dt="2021-08-19T14:38:53.561" v="146" actId="47"/>
        <pc:sldMkLst>
          <pc:docMk/>
          <pc:sldMk cId="1540378303" sldId="314"/>
        </pc:sldMkLst>
        <pc:spChg chg="mod">
          <ac:chgData name="Kay Sauter" userId="38d24d315bc5edcd" providerId="LiveId" clId="{66D04E78-C1EF-44AF-A937-E38ABFA63C55}" dt="2021-08-19T14:37:24.678" v="107" actId="5793"/>
          <ac:spMkLst>
            <pc:docMk/>
            <pc:sldMk cId="1540378303" sldId="314"/>
            <ac:spMk id="3" creationId="{72E19C7D-C15C-44BE-9FB5-0475DF8AFE5B}"/>
          </ac:spMkLst>
        </pc:spChg>
      </pc:sldChg>
      <pc:sldChg chg="modSp mod">
        <pc:chgData name="Kay Sauter" userId="38d24d315bc5edcd" providerId="LiveId" clId="{66D04E78-C1EF-44AF-A937-E38ABFA63C55}" dt="2021-08-22T15:42:13.536" v="1011" actId="404"/>
        <pc:sldMkLst>
          <pc:docMk/>
          <pc:sldMk cId="4112108599" sldId="316"/>
        </pc:sldMkLst>
        <pc:spChg chg="mod">
          <ac:chgData name="Kay Sauter" userId="38d24d315bc5edcd" providerId="LiveId" clId="{66D04E78-C1EF-44AF-A937-E38ABFA63C55}" dt="2021-08-22T15:42:13.536" v="1011" actId="404"/>
          <ac:spMkLst>
            <pc:docMk/>
            <pc:sldMk cId="4112108599" sldId="316"/>
            <ac:spMk id="19" creationId="{FD83A281-7071-48DB-B2C2-5082895CABB1}"/>
          </ac:spMkLst>
        </pc:spChg>
      </pc:sldChg>
      <pc:sldChg chg="modSp mod">
        <pc:chgData name="Kay Sauter" userId="38d24d315bc5edcd" providerId="LiveId" clId="{66D04E78-C1EF-44AF-A937-E38ABFA63C55}" dt="2021-08-19T14:18:33.412" v="1" actId="1076"/>
        <pc:sldMkLst>
          <pc:docMk/>
          <pc:sldMk cId="1678329336" sldId="319"/>
        </pc:sldMkLst>
        <pc:spChg chg="mod">
          <ac:chgData name="Kay Sauter" userId="38d24d315bc5edcd" providerId="LiveId" clId="{66D04E78-C1EF-44AF-A937-E38ABFA63C55}" dt="2021-08-19T14:18:33.412" v="1" actId="1076"/>
          <ac:spMkLst>
            <pc:docMk/>
            <pc:sldMk cId="1678329336" sldId="319"/>
            <ac:spMk id="3" creationId="{72E19C7D-C15C-44BE-9FB5-0475DF8AFE5B}"/>
          </ac:spMkLst>
        </pc:spChg>
      </pc:sldChg>
      <pc:sldChg chg="modSp modNotesTx">
        <pc:chgData name="Kay Sauter" userId="38d24d315bc5edcd" providerId="LiveId" clId="{66D04E78-C1EF-44AF-A937-E38ABFA63C55}" dt="2021-08-22T14:49:16.010" v="930" actId="5793"/>
        <pc:sldMkLst>
          <pc:docMk/>
          <pc:sldMk cId="2025130752" sldId="322"/>
        </pc:sldMkLst>
        <pc:picChg chg="mod">
          <ac:chgData name="Kay Sauter" userId="38d24d315bc5edcd" providerId="LiveId" clId="{66D04E78-C1EF-44AF-A937-E38ABFA63C55}" dt="2021-08-21T11:22:01.398" v="582" actId="14100"/>
          <ac:picMkLst>
            <pc:docMk/>
            <pc:sldMk cId="2025130752" sldId="322"/>
            <ac:picMk id="4" creationId="{11EB5D3E-01D8-4DD8-9AC8-EB304D1A9CFF}"/>
          </ac:picMkLst>
        </pc:picChg>
      </pc:sldChg>
      <pc:sldChg chg="modSp mod">
        <pc:chgData name="Kay Sauter" userId="38d24d315bc5edcd" providerId="LiveId" clId="{66D04E78-C1EF-44AF-A937-E38ABFA63C55}" dt="2021-08-19T14:44:45.371" v="223" actId="1037"/>
        <pc:sldMkLst>
          <pc:docMk/>
          <pc:sldMk cId="1896817265" sldId="332"/>
        </pc:sldMkLst>
        <pc:picChg chg="mod">
          <ac:chgData name="Kay Sauter" userId="38d24d315bc5edcd" providerId="LiveId" clId="{66D04E78-C1EF-44AF-A937-E38ABFA63C55}" dt="2021-08-19T14:44:45.371" v="223" actId="1037"/>
          <ac:picMkLst>
            <pc:docMk/>
            <pc:sldMk cId="1896817265" sldId="332"/>
            <ac:picMk id="5" creationId="{57AB466F-18F4-47C5-8785-A62F3464AF6C}"/>
          </ac:picMkLst>
        </pc:picChg>
      </pc:sldChg>
      <pc:sldChg chg="modSp modAnim">
        <pc:chgData name="Kay Sauter" userId="38d24d315bc5edcd" providerId="LiveId" clId="{66D04E78-C1EF-44AF-A937-E38ABFA63C55}" dt="2021-08-22T15:41:16.906" v="1006" actId="20577"/>
        <pc:sldMkLst>
          <pc:docMk/>
          <pc:sldMk cId="3263916425" sldId="337"/>
        </pc:sldMkLst>
        <pc:spChg chg="mod">
          <ac:chgData name="Kay Sauter" userId="38d24d315bc5edcd" providerId="LiveId" clId="{66D04E78-C1EF-44AF-A937-E38ABFA63C55}" dt="2021-08-22T15:41:16.906" v="1006" actId="20577"/>
          <ac:spMkLst>
            <pc:docMk/>
            <pc:sldMk cId="3263916425" sldId="337"/>
            <ac:spMk id="3" creationId="{CD065401-1F40-4129-A4BB-09A34938D110}"/>
          </ac:spMkLst>
        </pc:spChg>
      </pc:sldChg>
      <pc:sldChg chg="modNotesTx">
        <pc:chgData name="Kay Sauter" userId="38d24d315bc5edcd" providerId="LiveId" clId="{66D04E78-C1EF-44AF-A937-E38ABFA63C55}" dt="2021-08-21T11:35:27.570" v="619" actId="20577"/>
        <pc:sldMkLst>
          <pc:docMk/>
          <pc:sldMk cId="3058269730" sldId="351"/>
        </pc:sldMkLst>
      </pc:sldChg>
      <pc:sldChg chg="addSp modSp mod modAnim">
        <pc:chgData name="Kay Sauter" userId="38d24d315bc5edcd" providerId="LiveId" clId="{66D04E78-C1EF-44AF-A937-E38ABFA63C55}" dt="2021-08-19T14:35:52.696" v="73" actId="1076"/>
        <pc:sldMkLst>
          <pc:docMk/>
          <pc:sldMk cId="3027539730" sldId="354"/>
        </pc:sldMkLst>
        <pc:spChg chg="mod">
          <ac:chgData name="Kay Sauter" userId="38d24d315bc5edcd" providerId="LiveId" clId="{66D04E78-C1EF-44AF-A937-E38ABFA63C55}" dt="2021-08-19T14:35:52.696" v="73" actId="1076"/>
          <ac:spMkLst>
            <pc:docMk/>
            <pc:sldMk cId="3027539730" sldId="354"/>
            <ac:spMk id="3" creationId="{72E19C7D-C15C-44BE-9FB5-0475DF8AFE5B}"/>
          </ac:spMkLst>
        </pc:spChg>
        <pc:picChg chg="add mod">
          <ac:chgData name="Kay Sauter" userId="38d24d315bc5edcd" providerId="LiveId" clId="{66D04E78-C1EF-44AF-A937-E38ABFA63C55}" dt="2021-08-19T14:35:52.314" v="72" actId="14100"/>
          <ac:picMkLst>
            <pc:docMk/>
            <pc:sldMk cId="3027539730" sldId="354"/>
            <ac:picMk id="4" creationId="{27C0E940-FAC8-4697-A80F-4CB3686C66A2}"/>
          </ac:picMkLst>
        </pc:picChg>
      </pc:sldChg>
      <pc:sldChg chg="addSp modSp mod modAnim modNotesTx">
        <pc:chgData name="Kay Sauter" userId="38d24d315bc5edcd" providerId="LiveId" clId="{66D04E78-C1EF-44AF-A937-E38ABFA63C55}" dt="2021-08-21T11:40:47.954" v="851" actId="20577"/>
        <pc:sldMkLst>
          <pc:docMk/>
          <pc:sldMk cId="2856159626" sldId="355"/>
        </pc:sldMkLst>
        <pc:spChg chg="mod">
          <ac:chgData name="Kay Sauter" userId="38d24d315bc5edcd" providerId="LiveId" clId="{66D04E78-C1EF-44AF-A937-E38ABFA63C55}" dt="2021-08-19T14:24:52.683" v="26" actId="6549"/>
          <ac:spMkLst>
            <pc:docMk/>
            <pc:sldMk cId="2856159626" sldId="355"/>
            <ac:spMk id="2" creationId="{AA0C43FA-DCE4-4388-A219-8050D31D8B1D}"/>
          </ac:spMkLst>
        </pc:spChg>
        <pc:spChg chg="mod">
          <ac:chgData name="Kay Sauter" userId="38d24d315bc5edcd" providerId="LiveId" clId="{66D04E78-C1EF-44AF-A937-E38ABFA63C55}" dt="2021-08-19T14:33:54.635" v="41" actId="6549"/>
          <ac:spMkLst>
            <pc:docMk/>
            <pc:sldMk cId="2856159626" sldId="355"/>
            <ac:spMk id="3" creationId="{72E19C7D-C15C-44BE-9FB5-0475DF8AFE5B}"/>
          </ac:spMkLst>
        </pc:spChg>
        <pc:spChg chg="add mod">
          <ac:chgData name="Kay Sauter" userId="38d24d315bc5edcd" providerId="LiveId" clId="{66D04E78-C1EF-44AF-A937-E38ABFA63C55}" dt="2021-08-19T14:34:09.954" v="45" actId="1076"/>
          <ac:spMkLst>
            <pc:docMk/>
            <pc:sldMk cId="2856159626" sldId="355"/>
            <ac:spMk id="4" creationId="{74ADB5BE-1B53-4C68-86CF-7B389602CBDF}"/>
          </ac:spMkLst>
        </pc:spChg>
        <pc:picChg chg="mod">
          <ac:chgData name="Kay Sauter" userId="38d24d315bc5edcd" providerId="LiveId" clId="{66D04E78-C1EF-44AF-A937-E38ABFA63C55}" dt="2021-08-19T14:34:05.575" v="44" actId="14100"/>
          <ac:picMkLst>
            <pc:docMk/>
            <pc:sldMk cId="2856159626" sldId="355"/>
            <ac:picMk id="1026" creationId="{D5910CFE-7B02-4A46-A14F-4ADAC1D63CBE}"/>
          </ac:picMkLst>
        </pc:picChg>
      </pc:sldChg>
      <pc:sldChg chg="modSp add del mod">
        <pc:chgData name="Kay Sauter" userId="38d24d315bc5edcd" providerId="LiveId" clId="{66D04E78-C1EF-44AF-A937-E38ABFA63C55}" dt="2021-08-22T14:37:13.976" v="922" actId="47"/>
        <pc:sldMkLst>
          <pc:docMk/>
          <pc:sldMk cId="3453925334" sldId="363"/>
        </pc:sldMkLst>
        <pc:spChg chg="mod">
          <ac:chgData name="Kay Sauter" userId="38d24d315bc5edcd" providerId="LiveId" clId="{66D04E78-C1EF-44AF-A937-E38ABFA63C55}" dt="2021-08-20T21:42:30.469" v="322" actId="1076"/>
          <ac:spMkLst>
            <pc:docMk/>
            <pc:sldMk cId="3453925334" sldId="363"/>
            <ac:spMk id="12" creationId="{B3146879-B535-4F11-9BD2-F8691CEB172A}"/>
          </ac:spMkLst>
        </pc:spChg>
        <pc:picChg chg="mod">
          <ac:chgData name="Kay Sauter" userId="38d24d315bc5edcd" providerId="LiveId" clId="{66D04E78-C1EF-44AF-A937-E38ABFA63C55}" dt="2021-08-20T21:42:30.469" v="322" actId="1076"/>
          <ac:picMkLst>
            <pc:docMk/>
            <pc:sldMk cId="3453925334" sldId="363"/>
            <ac:picMk id="11" creationId="{880869E6-F586-40E9-8C7D-04749FEE2183}"/>
          </ac:picMkLst>
        </pc:picChg>
        <pc:cxnChg chg="mod">
          <ac:chgData name="Kay Sauter" userId="38d24d315bc5edcd" providerId="LiveId" clId="{66D04E78-C1EF-44AF-A937-E38ABFA63C55}" dt="2021-08-20T21:42:30.469" v="322" actId="1076"/>
          <ac:cxnSpMkLst>
            <pc:docMk/>
            <pc:sldMk cId="3453925334" sldId="363"/>
            <ac:cxnSpMk id="13" creationId="{2977D614-E545-40E4-945D-AE728EED90E7}"/>
          </ac:cxnSpMkLst>
        </pc:cxnChg>
      </pc:sldChg>
      <pc:sldChg chg="modSp add del mod">
        <pc:chgData name="Kay Sauter" userId="38d24d315bc5edcd" providerId="LiveId" clId="{66D04E78-C1EF-44AF-A937-E38ABFA63C55}" dt="2021-08-22T14:37:13.976" v="922" actId="47"/>
        <pc:sldMkLst>
          <pc:docMk/>
          <pc:sldMk cId="2720626253" sldId="364"/>
        </pc:sldMkLst>
        <pc:spChg chg="mod">
          <ac:chgData name="Kay Sauter" userId="38d24d315bc5edcd" providerId="LiveId" clId="{66D04E78-C1EF-44AF-A937-E38ABFA63C55}" dt="2021-08-20T21:42:09.566" v="321" actId="1076"/>
          <ac:spMkLst>
            <pc:docMk/>
            <pc:sldMk cId="2720626253" sldId="364"/>
            <ac:spMk id="12" creationId="{B3146879-B535-4F11-9BD2-F8691CEB172A}"/>
          </ac:spMkLst>
        </pc:spChg>
        <pc:picChg chg="mod">
          <ac:chgData name="Kay Sauter" userId="38d24d315bc5edcd" providerId="LiveId" clId="{66D04E78-C1EF-44AF-A937-E38ABFA63C55}" dt="2021-08-20T21:42:09.566" v="321" actId="1076"/>
          <ac:picMkLst>
            <pc:docMk/>
            <pc:sldMk cId="2720626253" sldId="364"/>
            <ac:picMk id="11" creationId="{880869E6-F586-40E9-8C7D-04749FEE2183}"/>
          </ac:picMkLst>
        </pc:picChg>
        <pc:cxnChg chg="mod">
          <ac:chgData name="Kay Sauter" userId="38d24d315bc5edcd" providerId="LiveId" clId="{66D04E78-C1EF-44AF-A937-E38ABFA63C55}" dt="2021-08-20T21:44:46.047" v="328" actId="1076"/>
          <ac:cxnSpMkLst>
            <pc:docMk/>
            <pc:sldMk cId="2720626253" sldId="364"/>
            <ac:cxnSpMk id="6" creationId="{C99CFFD2-D00D-4B4A-B2A0-EE5061FC1BD9}"/>
          </ac:cxnSpMkLst>
        </pc:cxnChg>
      </pc:sldChg>
      <pc:sldChg chg="addSp delSp modSp add del mod">
        <pc:chgData name="Kay Sauter" userId="38d24d315bc5edcd" providerId="LiveId" clId="{66D04E78-C1EF-44AF-A937-E38ABFA63C55}" dt="2021-08-22T14:37:13.976" v="922" actId="47"/>
        <pc:sldMkLst>
          <pc:docMk/>
          <pc:sldMk cId="22625272" sldId="365"/>
        </pc:sldMkLst>
        <pc:spChg chg="mod">
          <ac:chgData name="Kay Sauter" userId="38d24d315bc5edcd" providerId="LiveId" clId="{66D04E78-C1EF-44AF-A937-E38ABFA63C55}" dt="2021-08-20T21:44:27.637" v="326" actId="1076"/>
          <ac:spMkLst>
            <pc:docMk/>
            <pc:sldMk cId="22625272" sldId="365"/>
            <ac:spMk id="12" creationId="{B3146879-B535-4F11-9BD2-F8691CEB172A}"/>
          </ac:spMkLst>
        </pc:spChg>
        <pc:picChg chg="mod">
          <ac:chgData name="Kay Sauter" userId="38d24d315bc5edcd" providerId="LiveId" clId="{66D04E78-C1EF-44AF-A937-E38ABFA63C55}" dt="2021-08-20T21:44:18.038" v="324" actId="1076"/>
          <ac:picMkLst>
            <pc:docMk/>
            <pc:sldMk cId="22625272" sldId="365"/>
            <ac:picMk id="11" creationId="{880869E6-F586-40E9-8C7D-04749FEE2183}"/>
          </ac:picMkLst>
        </pc:picChg>
        <pc:cxnChg chg="del mod">
          <ac:chgData name="Kay Sauter" userId="38d24d315bc5edcd" providerId="LiveId" clId="{66D04E78-C1EF-44AF-A937-E38ABFA63C55}" dt="2021-08-20T21:45:06.178" v="330" actId="478"/>
          <ac:cxnSpMkLst>
            <pc:docMk/>
            <pc:sldMk cId="22625272" sldId="365"/>
            <ac:cxnSpMk id="5" creationId="{97A08BB9-9D13-4F7A-B197-1DB5A08C41D8}"/>
          </ac:cxnSpMkLst>
        </pc:cxnChg>
        <pc:cxnChg chg="add mod">
          <ac:chgData name="Kay Sauter" userId="38d24d315bc5edcd" providerId="LiveId" clId="{66D04E78-C1EF-44AF-A937-E38ABFA63C55}" dt="2021-08-20T21:45:03.973" v="329"/>
          <ac:cxnSpMkLst>
            <pc:docMk/>
            <pc:sldMk cId="22625272" sldId="365"/>
            <ac:cxnSpMk id="6" creationId="{A28BA9EA-7E5F-4833-A572-40FA18CBC77C}"/>
          </ac:cxnSpMkLst>
        </pc:cxnChg>
      </pc:sldChg>
      <pc:sldChg chg="addSp delSp modSp add del mod">
        <pc:chgData name="Kay Sauter" userId="38d24d315bc5edcd" providerId="LiveId" clId="{66D04E78-C1EF-44AF-A937-E38ABFA63C55}" dt="2021-08-22T14:37:13.976" v="922" actId="47"/>
        <pc:sldMkLst>
          <pc:docMk/>
          <pc:sldMk cId="358434804" sldId="366"/>
        </pc:sldMkLst>
        <pc:spChg chg="mod">
          <ac:chgData name="Kay Sauter" userId="38d24d315bc5edcd" providerId="LiveId" clId="{66D04E78-C1EF-44AF-A937-E38ABFA63C55}" dt="2021-08-20T21:45:48.886" v="334" actId="1076"/>
          <ac:spMkLst>
            <pc:docMk/>
            <pc:sldMk cId="358434804" sldId="366"/>
            <ac:spMk id="12" creationId="{B3146879-B535-4F11-9BD2-F8691CEB172A}"/>
          </ac:spMkLst>
        </pc:spChg>
        <pc:picChg chg="mod">
          <ac:chgData name="Kay Sauter" userId="38d24d315bc5edcd" providerId="LiveId" clId="{66D04E78-C1EF-44AF-A937-E38ABFA63C55}" dt="2021-08-20T21:45:27.478" v="331" actId="1076"/>
          <ac:picMkLst>
            <pc:docMk/>
            <pc:sldMk cId="358434804" sldId="366"/>
            <ac:picMk id="11" creationId="{880869E6-F586-40E9-8C7D-04749FEE2183}"/>
          </ac:picMkLst>
        </pc:picChg>
        <pc:cxnChg chg="del mod">
          <ac:chgData name="Kay Sauter" userId="38d24d315bc5edcd" providerId="LiveId" clId="{66D04E78-C1EF-44AF-A937-E38ABFA63C55}" dt="2021-08-20T21:45:32.725" v="332" actId="478"/>
          <ac:cxnSpMkLst>
            <pc:docMk/>
            <pc:sldMk cId="358434804" sldId="366"/>
            <ac:cxnSpMk id="5" creationId="{A26CEBE0-098D-4BE3-AA69-BE88F47052A6}"/>
          </ac:cxnSpMkLst>
        </pc:cxnChg>
        <pc:cxnChg chg="add mod">
          <ac:chgData name="Kay Sauter" userId="38d24d315bc5edcd" providerId="LiveId" clId="{66D04E78-C1EF-44AF-A937-E38ABFA63C55}" dt="2021-08-20T21:45:39.059" v="333"/>
          <ac:cxnSpMkLst>
            <pc:docMk/>
            <pc:sldMk cId="358434804" sldId="366"/>
            <ac:cxnSpMk id="6" creationId="{A07D2D94-CC91-4042-900A-2DDC8256ED30}"/>
          </ac:cxnSpMkLst>
        </pc:cxnChg>
      </pc:sldChg>
      <pc:sldChg chg="modSp add mod ord modTransition modNotesTx">
        <pc:chgData name="Kay Sauter" userId="38d24d315bc5edcd" providerId="LiveId" clId="{66D04E78-C1EF-44AF-A937-E38ABFA63C55}" dt="2021-08-21T11:34:19.434" v="606" actId="20577"/>
        <pc:sldMkLst>
          <pc:docMk/>
          <pc:sldMk cId="2708433968" sldId="368"/>
        </pc:sldMkLst>
        <pc:spChg chg="mod">
          <ac:chgData name="Kay Sauter" userId="38d24d315bc5edcd" providerId="LiveId" clId="{66D04E78-C1EF-44AF-A937-E38ABFA63C55}" dt="2021-08-19T14:58:11.288" v="249" actId="20577"/>
          <ac:spMkLst>
            <pc:docMk/>
            <pc:sldMk cId="2708433968" sldId="368"/>
            <ac:spMk id="6" creationId="{7DB03AA2-AF4A-4E56-91FD-CD8E282E2D52}"/>
          </ac:spMkLst>
        </pc:spChg>
        <pc:graphicFrameChg chg="modGraphic">
          <ac:chgData name="Kay Sauter" userId="38d24d315bc5edcd" providerId="LiveId" clId="{66D04E78-C1EF-44AF-A937-E38ABFA63C55}" dt="2021-08-20T21:38:14.394" v="301" actId="14100"/>
          <ac:graphicFrameMkLst>
            <pc:docMk/>
            <pc:sldMk cId="2708433968" sldId="368"/>
            <ac:graphicFrameMk id="2" creationId="{37B4BA44-E050-444B-88CC-3C3B7295FBC2}"/>
          </ac:graphicFrameMkLst>
        </pc:graphicFrameChg>
      </pc:sldChg>
      <pc:sldChg chg="addSp modSp add mod modTransition">
        <pc:chgData name="Kay Sauter" userId="38d24d315bc5edcd" providerId="LiveId" clId="{66D04E78-C1EF-44AF-A937-E38ABFA63C55}" dt="2021-08-21T11:38:07.416" v="625" actId="13822"/>
        <pc:sldMkLst>
          <pc:docMk/>
          <pc:sldMk cId="4003197712" sldId="370"/>
        </pc:sldMkLst>
        <pc:spChg chg="mod">
          <ac:chgData name="Kay Sauter" userId="38d24d315bc5edcd" providerId="LiveId" clId="{66D04E78-C1EF-44AF-A937-E38ABFA63C55}" dt="2021-08-19T14:58:40.810" v="253" actId="1076"/>
          <ac:spMkLst>
            <pc:docMk/>
            <pc:sldMk cId="4003197712" sldId="370"/>
            <ac:spMk id="4" creationId="{EFC5F941-C5A3-4864-89F9-C0D8B95E332E}"/>
          </ac:spMkLst>
        </pc:spChg>
        <pc:picChg chg="mod">
          <ac:chgData name="Kay Sauter" userId="38d24d315bc5edcd" providerId="LiveId" clId="{66D04E78-C1EF-44AF-A937-E38ABFA63C55}" dt="2021-08-21T11:36:56.424" v="620" actId="1076"/>
          <ac:picMkLst>
            <pc:docMk/>
            <pc:sldMk cId="4003197712" sldId="370"/>
            <ac:picMk id="6" creationId="{1DDDA8C6-1AAA-4EA5-A9DD-3F214931015A}"/>
          </ac:picMkLst>
        </pc:picChg>
        <pc:picChg chg="mod">
          <ac:chgData name="Kay Sauter" userId="38d24d315bc5edcd" providerId="LiveId" clId="{66D04E78-C1EF-44AF-A937-E38ABFA63C55}" dt="2021-08-21T11:36:56.424" v="620" actId="1076"/>
          <ac:picMkLst>
            <pc:docMk/>
            <pc:sldMk cId="4003197712" sldId="370"/>
            <ac:picMk id="12" creationId="{07BBD588-41E0-4C4F-994B-FA04D48EFC54}"/>
          </ac:picMkLst>
        </pc:picChg>
        <pc:cxnChg chg="add mod">
          <ac:chgData name="Kay Sauter" userId="38d24d315bc5edcd" providerId="LiveId" clId="{66D04E78-C1EF-44AF-A937-E38ABFA63C55}" dt="2021-08-21T11:38:07.416" v="625" actId="13822"/>
          <ac:cxnSpMkLst>
            <pc:docMk/>
            <pc:sldMk cId="4003197712" sldId="370"/>
            <ac:cxnSpMk id="5" creationId="{E7EB8FC0-AF21-4152-8217-7E977463FA68}"/>
          </ac:cxnSpMkLst>
        </pc:cxnChg>
      </pc:sldChg>
      <pc:sldChg chg="modSp mod modNotesTx">
        <pc:chgData name="Kay Sauter" userId="38d24d315bc5edcd" providerId="LiveId" clId="{66D04E78-C1EF-44AF-A937-E38ABFA63C55}" dt="2021-08-22T15:28:46.877" v="937" actId="6549"/>
        <pc:sldMkLst>
          <pc:docMk/>
          <pc:sldMk cId="1742804045" sldId="434"/>
        </pc:sldMkLst>
        <pc:spChg chg="mod">
          <ac:chgData name="Kay Sauter" userId="38d24d315bc5edcd" providerId="LiveId" clId="{66D04E78-C1EF-44AF-A937-E38ABFA63C55}" dt="2021-08-22T15:28:46.877" v="937" actId="6549"/>
          <ac:spMkLst>
            <pc:docMk/>
            <pc:sldMk cId="1742804045" sldId="434"/>
            <ac:spMk id="3" creationId="{6B558DFF-0BC2-41DA-B8A3-90699DC1DAE9}"/>
          </ac:spMkLst>
        </pc:spChg>
      </pc:sldChg>
    </pc:docChg>
  </pc:docChgLst>
  <pc:docChgLst>
    <pc:chgData name="Kay Sauter" userId="38d24d315bc5edcd" providerId="LiveId" clId="{B872DEE8-B5C3-4B81-A288-539C5BF4A085}"/>
    <pc:docChg chg="delSld">
      <pc:chgData name="Kay Sauter" userId="38d24d315bc5edcd" providerId="LiveId" clId="{B872DEE8-B5C3-4B81-A288-539C5BF4A085}" dt="2021-09-16T12:54:02.592" v="0" actId="47"/>
      <pc:docMkLst>
        <pc:docMk/>
      </pc:docMkLst>
      <pc:sldChg chg="del">
        <pc:chgData name="Kay Sauter" userId="38d24d315bc5edcd" providerId="LiveId" clId="{B872DEE8-B5C3-4B81-A288-539C5BF4A085}" dt="2021-09-16T12:54:02.592" v="0" actId="47"/>
        <pc:sldMkLst>
          <pc:docMk/>
          <pc:sldMk cId="269110446" sldId="269"/>
        </pc:sldMkLst>
      </pc:sldChg>
    </pc:docChg>
  </pc:docChgLst>
  <pc:docChgLst>
    <pc:chgData name="Kay Sauter" userId="38d24d315bc5edcd" providerId="LiveId" clId="{C1747028-374F-452C-BA0D-3FCBC92B141D}"/>
    <pc:docChg chg="modSld">
      <pc:chgData name="Kay Sauter" userId="38d24d315bc5edcd" providerId="LiveId" clId="{C1747028-374F-452C-BA0D-3FCBC92B141D}" dt="2021-07-09T11:01:04.351" v="87" actId="20577"/>
      <pc:docMkLst>
        <pc:docMk/>
      </pc:docMkLst>
      <pc:sldChg chg="modSp mod">
        <pc:chgData name="Kay Sauter" userId="38d24d315bc5edcd" providerId="LiveId" clId="{C1747028-374F-452C-BA0D-3FCBC92B141D}" dt="2021-07-09T11:01:04.351" v="87" actId="20577"/>
        <pc:sldMkLst>
          <pc:docMk/>
          <pc:sldMk cId="0" sldId="256"/>
        </pc:sldMkLst>
        <pc:spChg chg="mod">
          <ac:chgData name="Kay Sauter" userId="38d24d315bc5edcd" providerId="LiveId" clId="{C1747028-374F-452C-BA0D-3FCBC92B141D}" dt="2021-07-09T11:01:04.351" v="87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04_data%20platform%20virtual%20summit/Slide%20deck/cost-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data!$P$29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data!$P$30:$P$34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2.3930957010697069</c:v>
                      </c:pt>
                      <c:pt idx="1">
                        <c:v>9.5547003351499562</c:v>
                      </c:pt>
                      <c:pt idx="2">
                        <c:v>11.636946446717781</c:v>
                      </c:pt>
                      <c:pt idx="3">
                        <c:v>13.063444641267521</c:v>
                      </c:pt>
                      <c:pt idx="4">
                        <c:v>63.351812875795034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379-461B-A945-1A28EA83181B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696"/>
        <c:crosses val="autoZero"/>
        <c:auto val="1"/>
        <c:lblAlgn val="l"/>
        <c:lblOffset val="100"/>
        <c:noMultiLvlLbl val="0"/>
      </c:catAx>
      <c:valAx>
        <c:axId val="137978569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85349211264281"/>
          <c:y val="0.15330750810007732"/>
          <c:w val="0.6930991769311956"/>
          <c:h val="0.7574285487785815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'[cost-analysis.xlsx]data'!$O$29</c:f>
              <c:strCache>
                <c:ptCount val="1"/>
                <c:pt idx="0">
                  <c:v>EUR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8909181010026087E-2"/>
                  <c:y val="-3.6779607397687622E-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F06217-9E5F-42D7-8C71-A7D73B1720B2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[WERT]</a:t>
                    </a:fld>
                    <a:r>
                      <a:rPr lang="en-US">
                        <a:solidFill>
                          <a:schemeClr val="tx1"/>
                        </a:solidFill>
                      </a:rPr>
                      <a:t>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2827993086768261E-2"/>
                      <c:h val="0.101925984022242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137-48EC-B90A-7FD1AE75F07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ED5D99-5EDC-45FA-B1BF-685E956169C8}" type="VALUE">
                      <a:rPr lang="en-US"/>
                      <a:pPr/>
                      <a:t>[WERT]</a:t>
                    </a:fld>
                    <a:r>
                      <a:rPr lang="en-US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37-48EC-B90A-7FD1AE75F0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B6EE632-EF2F-425C-A639-5C6EAC71CE40}" type="VALUE">
                      <a:rPr lang="en-US"/>
                      <a:pPr/>
                      <a:t>[WERT]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137-48EC-B90A-7FD1AE75F0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759150A-30C8-4B21-9144-0E6058B52C6D}" type="VALUE">
                      <a:rPr lang="en-US"/>
                      <a:pPr/>
                      <a:t>[WERT]</a:t>
                    </a:fld>
                    <a:r>
                      <a:rPr lang="en-US"/>
                      <a:t>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137-48EC-B90A-7FD1AE75F0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64FD3E2-1F81-41F5-86A1-499B875377D9}" type="VALUE">
                      <a:rPr lang="en-US"/>
                      <a:pPr/>
                      <a:t>[WERT]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137-48EC-B90A-7FD1AE75F0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'[cost-analysis.xlsx]data'!$N$30:$N$34</c:f>
              <c:strCache>
                <c:ptCount val="5"/>
                <c:pt idx="0">
                  <c:v>public ip addresses</c:v>
                </c:pt>
                <c:pt idx="1">
                  <c:v>virtual machines</c:v>
                </c:pt>
                <c:pt idx="2">
                  <c:v>vaults</c:v>
                </c:pt>
                <c:pt idx="3">
                  <c:v>storage accounts</c:v>
                </c:pt>
                <c:pt idx="4">
                  <c:v>bastion hosts</c:v>
                </c:pt>
              </c:strCache>
              <c:extLst xmlns:c15="http://schemas.microsoft.com/office/drawing/2012/chart"/>
            </c:strRef>
          </c:cat>
          <c:val>
            <c:numRef>
              <c:f>'[cost-analysis.xlsx]data'!$O$30:$O$34</c:f>
              <c:numCache>
                <c:formatCode>0</c:formatCode>
                <c:ptCount val="5"/>
                <c:pt idx="0">
                  <c:v>4.0032640601318148</c:v>
                </c:pt>
                <c:pt idx="1">
                  <c:v>15.983476314774034</c:v>
                </c:pt>
                <c:pt idx="2">
                  <c:v>19.466739027194027</c:v>
                </c:pt>
                <c:pt idx="3">
                  <c:v>18.244281922351302</c:v>
                </c:pt>
                <c:pt idx="4">
                  <c:v>105.97738967000001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37-48EC-B90A-7FD1AE75F076}"/>
            </c:ext>
          </c:extLst>
        </c:ser>
        <c:ser>
          <c:idx val="1"/>
          <c:order val="1"/>
          <c:tx>
            <c:strRef>
              <c:f>'[cost-analysis.xlsx]data'!$P$29</c:f>
              <c:strCache>
                <c:ptCount val="1"/>
                <c:pt idx="0">
                  <c:v>%</c:v>
                </c:pt>
              </c:strCache>
              <c:extLst xmlns:c15="http://schemas.microsoft.com/office/drawing/2012/chart"/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803832302805994E-2"/>
                  <c:y val="-1.2550594584418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37-48EC-B90A-7FD1AE75F076}"/>
                </c:ext>
              </c:extLst>
            </c:dLbl>
            <c:dLbl>
              <c:idx val="1"/>
              <c:layout>
                <c:manualLayout>
                  <c:x val="6.0328693177151664E-2"/>
                  <c:y val="-3.13769812839026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37-48EC-B90A-7FD1AE75F076}"/>
                </c:ext>
              </c:extLst>
            </c:dLbl>
            <c:dLbl>
              <c:idx val="2"/>
              <c:layout>
                <c:manualLayout>
                  <c:x val="4.147612498834827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37-48EC-B90A-7FD1AE75F076}"/>
                </c:ext>
              </c:extLst>
            </c:dLbl>
            <c:dLbl>
              <c:idx val="3"/>
              <c:layout>
                <c:manualLayout>
                  <c:x val="4.90191615140299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37-48EC-B90A-7FD1AE75F076}"/>
                </c:ext>
              </c:extLst>
            </c:dLbl>
            <c:dLbl>
              <c:idx val="4"/>
              <c:layout>
                <c:manualLayout>
                  <c:x val="3.896394889576743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137-48EC-B90A-7FD1AE75F0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'[cost-analysis.xlsx]data'!$N$30:$N$34</c:f>
              <c:strCache>
                <c:ptCount val="5"/>
                <c:pt idx="0">
                  <c:v>public ip addresses</c:v>
                </c:pt>
                <c:pt idx="1">
                  <c:v>virtual machines</c:v>
                </c:pt>
                <c:pt idx="2">
                  <c:v>vaults</c:v>
                </c:pt>
                <c:pt idx="3">
                  <c:v>storage accounts</c:v>
                </c:pt>
                <c:pt idx="4">
                  <c:v>bastion hosts</c:v>
                </c:pt>
              </c:strCache>
              <c:extLst xmlns:c15="http://schemas.microsoft.com/office/drawing/2012/chart"/>
            </c:strRef>
          </c:cat>
          <c:val>
            <c:numRef>
              <c:f>'[cost-analysis.xlsx]data'!$P$30:$P$34</c:f>
              <c:numCache>
                <c:formatCode>\(0%\)</c:formatCode>
                <c:ptCount val="5"/>
                <c:pt idx="0">
                  <c:v>2.4458593963768701E-2</c:v>
                </c:pt>
                <c:pt idx="1">
                  <c:v>9.7653652479696776E-2</c:v>
                </c:pt>
                <c:pt idx="2">
                  <c:v>0.11893521349403841</c:v>
                </c:pt>
                <c:pt idx="3">
                  <c:v>0.11146641265643192</c:v>
                </c:pt>
                <c:pt idx="4">
                  <c:v>0.64748612740606404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B-3137-48EC-B90A-7FD1AE75F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379785280"/>
        <c:axId val="1379785696"/>
        <c:extLst/>
      </c:barChart>
      <c:catAx>
        <c:axId val="137978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785696"/>
        <c:crosses val="autoZero"/>
        <c:auto val="1"/>
        <c:lblAlgn val="ctr"/>
        <c:lblOffset val="100"/>
        <c:noMultiLvlLbl val="0"/>
      </c:catAx>
      <c:valAx>
        <c:axId val="137978569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1379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 everybody, while I am presenting </a:t>
            </a:r>
            <a:r>
              <a:rPr lang="en-US" sz="180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session, 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am also chatting with you LIVE, so I’ll be answering your questions via text-chat!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Base Architecture </a:t>
            </a:r>
            <a:r>
              <a:rPr lang="de-CH" dirty="0" err="1"/>
              <a:t>for</a:t>
            </a:r>
            <a:r>
              <a:rPr lang="de-CH" dirty="0"/>
              <a:t> VM, will </a:t>
            </a:r>
            <a:r>
              <a:rPr lang="de-CH" dirty="0" err="1"/>
              <a:t>you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so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Important</a:t>
            </a:r>
            <a:r>
              <a:rPr lang="de-CH" dirty="0"/>
              <a:t>: </a:t>
            </a:r>
            <a:r>
              <a:rPr lang="de-CH" dirty="0" err="1"/>
              <a:t>Resource</a:t>
            </a:r>
            <a:r>
              <a:rPr lang="de-CH" dirty="0"/>
              <a:t> Group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basically</a:t>
            </a:r>
            <a:r>
              <a:rPr lang="de-CH" dirty="0"/>
              <a:t> a </a:t>
            </a:r>
            <a:r>
              <a:rPr lang="de-CH" dirty="0" err="1"/>
              <a:t>grouping</a:t>
            </a:r>
            <a:r>
              <a:rPr lang="de-CH" dirty="0"/>
              <a:t> </a:t>
            </a:r>
            <a:r>
              <a:rPr lang="de-CH" dirty="0" err="1"/>
              <a:t>mechanism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everything</a:t>
            </a:r>
            <a:r>
              <a:rPr lang="de-CH" dirty="0"/>
              <a:t> in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eg</a:t>
            </a:r>
            <a:r>
              <a:rPr lang="de-CH" dirty="0"/>
              <a:t>.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different </a:t>
            </a:r>
            <a:r>
              <a:rPr lang="de-CH" dirty="0" err="1"/>
              <a:t>region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docs.microsoft.com/en-us/azure/architecture/reference-architectures/n-tier/windows-vm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84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Question: </a:t>
            </a:r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databases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VM?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restore </a:t>
            </a:r>
            <a:r>
              <a:rPr lang="de-CH" dirty="0" err="1"/>
              <a:t>databases</a:t>
            </a:r>
            <a:r>
              <a:rPr lang="de-CH" dirty="0"/>
              <a:t> from Azure File Store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Files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uploaded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Azure Data Store Explorer via Drag &amp; Drop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Like </a:t>
            </a:r>
            <a:r>
              <a:rPr lang="de-CH" dirty="0" err="1"/>
              <a:t>I’ve</a:t>
            </a:r>
            <a:r>
              <a:rPr lang="de-CH" dirty="0"/>
              <a:t> </a:t>
            </a:r>
            <a:r>
              <a:rPr lang="de-CH" dirty="0" err="1"/>
              <a:t>said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attach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Azure File Store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 </a:t>
            </a:r>
            <a:r>
              <a:rPr lang="de-CH" dirty="0" err="1"/>
              <a:t>as</a:t>
            </a:r>
            <a:r>
              <a:rPr lang="de-CH" dirty="0"/>
              <a:t> Z: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Link: </a:t>
            </a:r>
            <a:r>
              <a:rPr lang="en-US" dirty="0">
                <a:hlinkClick r:id="rId3"/>
              </a:rPr>
              <a:t>azure.microsoft.com/en-us/features/storage-explorer/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17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Question: </a:t>
            </a:r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databases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VM?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restore </a:t>
            </a:r>
            <a:r>
              <a:rPr lang="de-CH" dirty="0" err="1"/>
              <a:t>databases</a:t>
            </a:r>
            <a:r>
              <a:rPr lang="de-CH" dirty="0"/>
              <a:t> from Azure File Store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Files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uploaded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Azure Data Store Explorer via Drag &amp; Drop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Like </a:t>
            </a:r>
            <a:r>
              <a:rPr lang="de-CH" dirty="0" err="1"/>
              <a:t>I’ve</a:t>
            </a:r>
            <a:r>
              <a:rPr lang="de-CH" dirty="0"/>
              <a:t> </a:t>
            </a:r>
            <a:r>
              <a:rPr lang="de-CH" dirty="0" err="1"/>
              <a:t>said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attach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Azure File Store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 </a:t>
            </a:r>
            <a:r>
              <a:rPr lang="de-CH" dirty="0" err="1"/>
              <a:t>as</a:t>
            </a:r>
            <a:r>
              <a:rPr lang="de-CH" dirty="0"/>
              <a:t> Z: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Link: </a:t>
            </a:r>
            <a:r>
              <a:rPr lang="en-US" dirty="0">
                <a:hlinkClick r:id="rId3"/>
              </a:rPr>
              <a:t>azure.microsoft.com/en-us/features/storage-explorer/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17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Azure File Store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</a:t>
            </a:r>
            <a:r>
              <a:rPr lang="de-CH" dirty="0" err="1"/>
              <a:t>drives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8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/>
              <a:t>Prone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port</a:t>
            </a:r>
            <a:r>
              <a:rPr lang="de-CH" dirty="0"/>
              <a:t> </a:t>
            </a:r>
            <a:r>
              <a:rPr lang="de-CH" dirty="0" err="1"/>
              <a:t>scans</a:t>
            </a:r>
            <a:r>
              <a:rPr lang="de-CH" dirty="0"/>
              <a:t> and potential DDOS </a:t>
            </a:r>
            <a:r>
              <a:rPr lang="de-CH" dirty="0" err="1"/>
              <a:t>risks</a:t>
            </a: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microsoft.com/security/blog/2020/04/16/security-guidance-remote-desktop-adoption/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9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 Bastion host is deployed in the virtual network that contains the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AzureBastionSubnet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 subnet that has a minimum /27 prefix.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 user connects to the Azure portal using any HTML5 browser.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The user selects the virtual machine to connect 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With a single click, the RDP/SSH session opens in the browser.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No public IP is required on the Azure VM.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888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Architecture </a:t>
            </a:r>
            <a:r>
              <a:rPr lang="de-CH" dirty="0" err="1"/>
              <a:t>for</a:t>
            </a:r>
            <a:r>
              <a:rPr lang="de-CH" dirty="0"/>
              <a:t> Azure Bastion.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NSG = Network Security Group</a:t>
            </a:r>
          </a:p>
          <a:p>
            <a:r>
              <a:rPr lang="de-CH" dirty="0"/>
              <a:t>Source: azure.microsoft.com/en-</a:t>
            </a:r>
            <a:r>
              <a:rPr lang="de-CH" dirty="0" err="1"/>
              <a:t>us</a:t>
            </a:r>
            <a:r>
              <a:rPr lang="de-CH" dirty="0"/>
              <a:t>/</a:t>
            </a:r>
            <a:r>
              <a:rPr lang="de-CH" dirty="0" err="1"/>
              <a:t>services</a:t>
            </a:r>
            <a:r>
              <a:rPr lang="de-CH" dirty="0"/>
              <a:t>/</a:t>
            </a:r>
            <a:r>
              <a:rPr lang="de-CH" dirty="0" err="1"/>
              <a:t>azure</a:t>
            </a:r>
            <a:r>
              <a:rPr lang="de-CH" dirty="0"/>
              <a:t>-bastion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132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88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Microsoft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SQLDEV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SQL Server DEV Edition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licensed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non </a:t>
            </a:r>
            <a:r>
              <a:rPr lang="de-CH" dirty="0" err="1"/>
              <a:t>production</a:t>
            </a:r>
            <a:r>
              <a:rPr lang="de-CH" dirty="0"/>
              <a:t> </a:t>
            </a:r>
            <a:r>
              <a:rPr lang="de-CH" dirty="0" err="1"/>
              <a:t>purposes</a:t>
            </a:r>
            <a:endParaRPr lang="de-CH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Version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latest</a:t>
            </a:r>
            <a:r>
              <a:rPr lang="de-CH" dirty="0">
                <a:sym typeface="Wingdings" panose="05000000000000000000" pitchFamily="2" charset="2"/>
              </a:rPr>
              <a:t> Version </a:t>
            </a:r>
            <a:r>
              <a:rPr lang="de-CH" dirty="0" err="1">
                <a:sym typeface="Wingdings" panose="05000000000000000000" pitchFamily="2" charset="2"/>
              </a:rPr>
              <a:t>refers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latest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version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8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yourself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Work </a:t>
            </a:r>
            <a:r>
              <a:rPr lang="de-CH" dirty="0" err="1"/>
              <a:t>for</a:t>
            </a:r>
            <a:r>
              <a:rPr lang="de-CH" dirty="0"/>
              <a:t> OneDigit onedigit.ch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Work with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12 </a:t>
            </a:r>
            <a:r>
              <a:rPr lang="de-CH" dirty="0" err="1"/>
              <a:t>years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Mostly</a:t>
            </a:r>
            <a:r>
              <a:rPr lang="de-CH" dirty="0"/>
              <a:t> SQL Server, but also SSAS and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I am </a:t>
            </a:r>
            <a:r>
              <a:rPr lang="de-CH" dirty="0" err="1"/>
              <a:t>using</a:t>
            </a:r>
            <a:r>
              <a:rPr lang="de-CH" dirty="0"/>
              <a:t> Cochlear </a:t>
            </a:r>
            <a:r>
              <a:rPr lang="de-CH" dirty="0" err="1"/>
              <a:t>Implants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hear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More </a:t>
            </a:r>
            <a:r>
              <a:rPr lang="de-CH" dirty="0" err="1"/>
              <a:t>info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CI on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page</a:t>
            </a:r>
            <a:r>
              <a:rPr lang="de-CH" dirty="0"/>
              <a:t> github.com/</a:t>
            </a:r>
            <a:r>
              <a:rPr lang="de-CH" dirty="0" err="1"/>
              <a:t>kaysauter</a:t>
            </a:r>
            <a:r>
              <a:rPr lang="de-CH" dirty="0"/>
              <a:t>/</a:t>
            </a:r>
            <a:r>
              <a:rPr lang="de-CH" dirty="0" err="1"/>
              <a:t>CochlearImplant</a:t>
            </a: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1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docs.chocolatey.org/en-us/information/security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docs.chocolatey.org/en-us/information/security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Logo &amp;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Logo &amp;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Logo &amp;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Logo &amp;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9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Other </a:t>
            </a:r>
            <a:r>
              <a:rPr lang="de-CH" dirty="0" err="1"/>
              <a:t>options</a:t>
            </a:r>
            <a:r>
              <a:rPr lang="de-CH" dirty="0"/>
              <a:t> like Chef, </a:t>
            </a:r>
            <a:r>
              <a:rPr lang="de-CH" dirty="0" err="1"/>
              <a:t>Ansible</a:t>
            </a:r>
            <a:r>
              <a:rPr lang="de-CH" dirty="0"/>
              <a:t> etc. </a:t>
            </a:r>
            <a:r>
              <a:rPr lang="de-CH" dirty="0" err="1"/>
              <a:t>are</a:t>
            </a:r>
            <a:r>
              <a:rPr lang="de-CH" dirty="0"/>
              <a:t> not from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focuses</a:t>
            </a:r>
            <a:r>
              <a:rPr lang="de-CH" dirty="0"/>
              <a:t> on </a:t>
            </a:r>
            <a:r>
              <a:rPr lang="de-CH" dirty="0" err="1"/>
              <a:t>rather</a:t>
            </a:r>
            <a:r>
              <a:rPr lang="de-CH" dirty="0"/>
              <a:t> simple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907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Logo &amp;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956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Microsofts HW-Catalogue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Pricing </a:t>
            </a:r>
            <a:r>
              <a:rPr lang="de-CH" dirty="0" err="1"/>
              <a:t>types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6152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spot</a:t>
            </a:r>
            <a:r>
              <a:rPr lang="de-CH" dirty="0"/>
              <a:t> pricing, </a:t>
            </a:r>
            <a:r>
              <a:rPr lang="de-CH" dirty="0" err="1"/>
              <a:t>you</a:t>
            </a:r>
            <a:r>
              <a:rPr lang="de-CH" dirty="0"/>
              <a:t> also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a </a:t>
            </a:r>
            <a:r>
              <a:rPr lang="de-CH" dirty="0" err="1"/>
              <a:t>max</a:t>
            </a:r>
            <a:r>
              <a:rPr lang="de-CH" dirty="0"/>
              <a:t>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pay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price</a:t>
            </a:r>
            <a:r>
              <a:rPr lang="de-CH" dirty="0"/>
              <a:t>, Microsoft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evict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resources</a:t>
            </a:r>
            <a:r>
              <a:rPr lang="de-CH" dirty="0"/>
              <a:t>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again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41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Pictures &amp;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slides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Pictures &amp;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slides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Microsoft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catalog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VMs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from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in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  <a:r>
              <a:rPr lang="de-CH" dirty="0" err="1"/>
              <a:t>builds</a:t>
            </a:r>
            <a:r>
              <a:rPr lang="de-CH" dirty="0"/>
              <a:t>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weaker</a:t>
            </a:r>
            <a:r>
              <a:rPr lang="de-CH" dirty="0"/>
              <a:t> CPU / RAM / Harddisk </a:t>
            </a:r>
            <a:r>
              <a:rPr lang="de-CH" dirty="0" err="1"/>
              <a:t>options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more</a:t>
            </a:r>
            <a:r>
              <a:rPr lang="de-CH" dirty="0"/>
              <a:t> Ram / CPU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expensive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gets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604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Pictures &amp;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slides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Pictures &amp; </a:t>
            </a:r>
            <a:r>
              <a:rPr lang="de-CH" dirty="0" err="1"/>
              <a:t>split</a:t>
            </a:r>
            <a:r>
              <a:rPr lang="de-CH" dirty="0"/>
              <a:t> in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slides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@ OneDigit 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Cost</a:t>
            </a:r>
            <a:r>
              <a:rPr lang="de-CH" dirty="0"/>
              <a:t> total 138 </a:t>
            </a:r>
            <a:r>
              <a:rPr lang="de-CH" dirty="0" err="1"/>
              <a:t>Eur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, </a:t>
            </a: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channels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65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OneDigit -&gt; </a:t>
            </a:r>
            <a:r>
              <a:rPr lang="de-CH" dirty="0" err="1"/>
              <a:t>Everyone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do </a:t>
            </a:r>
            <a:r>
              <a:rPr lang="de-CH" dirty="0" err="1"/>
              <a:t>it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OneDigit -&gt; </a:t>
            </a:r>
            <a:r>
              <a:rPr lang="de-CH" dirty="0" err="1"/>
              <a:t>Everyone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do </a:t>
            </a:r>
            <a:r>
              <a:rPr lang="de-CH" dirty="0" err="1"/>
              <a:t>it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Other </a:t>
            </a:r>
            <a:r>
              <a:rPr lang="de-CH" dirty="0" err="1"/>
              <a:t>options</a:t>
            </a:r>
            <a:r>
              <a:rPr lang="de-CH" dirty="0"/>
              <a:t> like Chef, </a:t>
            </a:r>
            <a:r>
              <a:rPr lang="de-CH" dirty="0" err="1"/>
              <a:t>Ansible</a:t>
            </a:r>
            <a:r>
              <a:rPr lang="de-CH" dirty="0"/>
              <a:t> etc. </a:t>
            </a:r>
            <a:r>
              <a:rPr lang="de-CH" dirty="0" err="1"/>
              <a:t>are</a:t>
            </a:r>
            <a:r>
              <a:rPr lang="de-CH" dirty="0"/>
              <a:t> not from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focuses</a:t>
            </a:r>
            <a:r>
              <a:rPr lang="de-CH" dirty="0"/>
              <a:t> on </a:t>
            </a:r>
            <a:r>
              <a:rPr lang="de-CH" dirty="0" err="1"/>
              <a:t>rather</a:t>
            </a:r>
            <a:r>
              <a:rPr lang="de-CH" dirty="0"/>
              <a:t> simple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azure.microsoft.com/en-us/resources/get-to-know-azure-sql/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8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on VMs, </a:t>
            </a:r>
            <a:r>
              <a:rPr lang="de-CH" dirty="0" err="1"/>
              <a:t>compliance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regulatory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easier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Still 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warehouses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swiss</a:t>
            </a:r>
            <a:r>
              <a:rPr lang="de-CH" dirty="0"/>
              <a:t> </a:t>
            </a:r>
            <a:r>
              <a:rPr lang="de-CH" dirty="0" err="1"/>
              <a:t>banking</a:t>
            </a:r>
            <a:r>
              <a:rPr lang="de-CH" dirty="0"/>
              <a:t> and </a:t>
            </a:r>
            <a:r>
              <a:rPr lang="de-CH" dirty="0" err="1"/>
              <a:t>finance</a:t>
            </a:r>
            <a:r>
              <a:rPr lang="de-CH" dirty="0"/>
              <a:t> </a:t>
            </a:r>
            <a:r>
              <a:rPr lang="de-CH" dirty="0" err="1"/>
              <a:t>industry</a:t>
            </a:r>
            <a:r>
              <a:rPr lang="de-CH" dirty="0"/>
              <a:t>,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datawarehouse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, still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capabilities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azure.microsoft.com/en-us/resources/get-to-know-azure-sql/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15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83" y="5471810"/>
            <a:ext cx="3024336" cy="11160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2021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US" dirty="0"/>
              <a:t>Automated provisioning of SQL Server VMs on Azure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PowerShell approach from Visual Studio Code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412714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Kay Sauter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Senior Business Intelligence Consultant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OneDigit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Switzerland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/>
              <a:t>Overview on Azure Platform</a:t>
            </a:r>
            <a:endParaRPr lang="de-CH" sz="4797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398"/>
          </a:p>
          <a:p>
            <a:endParaRPr lang="de-CH" sz="2398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30684C-A2DE-436E-A8F5-B1676DF08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87473"/>
            <a:ext cx="9836447" cy="3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/>
              <a:t>Overview on Azure Platform</a:t>
            </a:r>
            <a:endParaRPr lang="de-CH" sz="4797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03" y="1540967"/>
            <a:ext cx="10965657" cy="4353348"/>
          </a:xfrm>
        </p:spPr>
        <p:txBody>
          <a:bodyPr>
            <a:normAutofit/>
          </a:bodyPr>
          <a:lstStyle/>
          <a:p>
            <a:endParaRPr lang="de-CH" sz="2398"/>
          </a:p>
          <a:p>
            <a:endParaRPr lang="de-CH" sz="2398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34E134-3415-4A00-916C-835AD510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40" y="1423346"/>
            <a:ext cx="8474984" cy="502999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6C50125-30C2-41E6-BC17-1BF6A7DEFB22}"/>
              </a:ext>
            </a:extLst>
          </p:cNvPr>
          <p:cNvSpPr/>
          <p:nvPr/>
        </p:nvSpPr>
        <p:spPr>
          <a:xfrm>
            <a:off x="1364560" y="1716829"/>
            <a:ext cx="2712730" cy="4541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739E630-5356-4EEE-9111-57B7E5DB3AA9}"/>
              </a:ext>
            </a:extLst>
          </p:cNvPr>
          <p:cNvSpPr/>
          <p:nvPr/>
        </p:nvSpPr>
        <p:spPr>
          <a:xfrm>
            <a:off x="2237387" y="4122226"/>
            <a:ext cx="1258018" cy="409778"/>
          </a:xfrm>
          <a:prstGeom prst="rect">
            <a:avLst/>
          </a:prstGeom>
          <a:solidFill>
            <a:srgbClr val="D4E4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4F13BB-75E3-413B-853A-1D77DF5AE0E7}"/>
              </a:ext>
            </a:extLst>
          </p:cNvPr>
          <p:cNvSpPr txBox="1"/>
          <p:nvPr/>
        </p:nvSpPr>
        <p:spPr>
          <a:xfrm>
            <a:off x="43359" y="6548180"/>
            <a:ext cx="5294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Source: azure.microsoft.com/en-</a:t>
            </a:r>
            <a:r>
              <a:rPr lang="de-CH" sz="1400" dirty="0" err="1"/>
              <a:t>us</a:t>
            </a:r>
            <a:r>
              <a:rPr lang="de-CH" sz="1400" dirty="0"/>
              <a:t>/</a:t>
            </a:r>
            <a:r>
              <a:rPr lang="de-CH" sz="1400" dirty="0" err="1"/>
              <a:t>resources</a:t>
            </a:r>
            <a:r>
              <a:rPr lang="de-CH" sz="1400" dirty="0"/>
              <a:t>/</a:t>
            </a:r>
            <a:r>
              <a:rPr lang="de-CH" sz="1400" dirty="0" err="1"/>
              <a:t>get-to-know-azure-sql</a:t>
            </a:r>
            <a:r>
              <a:rPr lang="de-CH" sz="1400" dirty="0"/>
              <a:t>/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876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/>
              <a:t>Base Architecture </a:t>
            </a:r>
            <a:r>
              <a:rPr lang="de-CH" sz="4797" dirty="0" err="1"/>
              <a:t>for</a:t>
            </a:r>
            <a:r>
              <a:rPr lang="de-CH" sz="4797" dirty="0"/>
              <a:t> VM</a:t>
            </a:r>
          </a:p>
        </p:txBody>
      </p:sp>
      <p:pic>
        <p:nvPicPr>
          <p:cNvPr id="3074" name="Picture 2" descr="Windows VM in Azure">
            <a:extLst>
              <a:ext uri="{FF2B5EF4-FFF2-40B4-BE49-F238E27FC236}">
                <a16:creationId xmlns:a16="http://schemas.microsoft.com/office/drawing/2014/main" id="{28188CAC-6229-4CC2-AD56-7375F6ED8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66" y="1270711"/>
            <a:ext cx="8701874" cy="547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6041724-D4FD-4834-863D-1409AD9E79BA}"/>
              </a:ext>
            </a:extLst>
          </p:cNvPr>
          <p:cNvSpPr txBox="1"/>
          <p:nvPr/>
        </p:nvSpPr>
        <p:spPr>
          <a:xfrm>
            <a:off x="20479" y="6378320"/>
            <a:ext cx="580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Source:</a:t>
            </a:r>
          </a:p>
          <a:p>
            <a:r>
              <a:rPr lang="de-CH" sz="1200" dirty="0"/>
              <a:t>docs.microsoft.com/en-</a:t>
            </a:r>
            <a:r>
              <a:rPr lang="de-CH" sz="1200" dirty="0" err="1"/>
              <a:t>us</a:t>
            </a:r>
            <a:r>
              <a:rPr lang="de-CH" sz="1200" dirty="0"/>
              <a:t>/</a:t>
            </a:r>
            <a:r>
              <a:rPr lang="de-CH" sz="1200" dirty="0" err="1"/>
              <a:t>azure</a:t>
            </a:r>
            <a:r>
              <a:rPr lang="de-CH" sz="1200" dirty="0"/>
              <a:t>/</a:t>
            </a:r>
            <a:r>
              <a:rPr lang="de-CH" sz="1200" dirty="0" err="1"/>
              <a:t>architecture</a:t>
            </a:r>
            <a:r>
              <a:rPr lang="de-CH" sz="1200" dirty="0"/>
              <a:t>/</a:t>
            </a:r>
            <a:r>
              <a:rPr lang="de-CH" sz="1200" dirty="0" err="1"/>
              <a:t>reference-architectures</a:t>
            </a:r>
            <a:r>
              <a:rPr lang="de-CH" sz="1200" dirty="0"/>
              <a:t>/n-tier/windows-</a:t>
            </a:r>
            <a:r>
              <a:rPr lang="de-CH" sz="1200" dirty="0" err="1"/>
              <a:t>vm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037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 err="1"/>
              <a:t>How</a:t>
            </a:r>
            <a:r>
              <a:rPr lang="de-CH" sz="4797" dirty="0"/>
              <a:t> </a:t>
            </a:r>
            <a:r>
              <a:rPr lang="de-CH" sz="4797" dirty="0" err="1"/>
              <a:t>to</a:t>
            </a:r>
            <a:r>
              <a:rPr lang="de-CH" sz="4797" dirty="0"/>
              <a:t> bring </a:t>
            </a:r>
            <a:r>
              <a:rPr lang="de-CH" sz="4797" dirty="0" err="1"/>
              <a:t>your</a:t>
            </a:r>
            <a:r>
              <a:rPr lang="de-CH" sz="4797" dirty="0"/>
              <a:t> </a:t>
            </a:r>
            <a:r>
              <a:rPr lang="de-CH" sz="4797" dirty="0" err="1"/>
              <a:t>backups</a:t>
            </a:r>
            <a:r>
              <a:rPr lang="de-CH" sz="4797" dirty="0"/>
              <a:t> </a:t>
            </a:r>
            <a:r>
              <a:rPr lang="de-CH" sz="4797" dirty="0" err="1"/>
              <a:t>into</a:t>
            </a:r>
            <a:r>
              <a:rPr lang="de-CH" sz="4797" dirty="0"/>
              <a:t> VM?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65401-1F40-4129-A4BB-09A34938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8956063" cy="4853603"/>
          </a:xfrm>
        </p:spPr>
        <p:txBody>
          <a:bodyPr>
            <a:normAutofit/>
          </a:bodyPr>
          <a:lstStyle/>
          <a:p>
            <a:r>
              <a:rPr lang="de-CH" dirty="0"/>
              <a:t>Backup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uploaded</a:t>
            </a:r>
            <a:r>
              <a:rPr lang="de-CH" dirty="0"/>
              <a:t> with Azure File Storage Explorer</a:t>
            </a:r>
          </a:p>
          <a:p>
            <a:r>
              <a:rPr lang="de-CH" dirty="0"/>
              <a:t>Drag &amp; Drop</a:t>
            </a:r>
          </a:p>
          <a:p>
            <a:r>
              <a:rPr lang="en-US" dirty="0">
                <a:hlinkClick r:id="rId3"/>
              </a:rPr>
              <a:t>azure.microsoft.com/en-us/features/storage-explorer/</a:t>
            </a:r>
            <a:endParaRPr lang="de-CH" dirty="0"/>
          </a:p>
          <a:p>
            <a:r>
              <a:rPr lang="de-CH" dirty="0"/>
              <a:t>Azure File Storage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on VM </a:t>
            </a:r>
            <a:r>
              <a:rPr lang="de-CH" dirty="0" err="1"/>
              <a:t>as</a:t>
            </a:r>
            <a:r>
              <a:rPr lang="de-CH" dirty="0"/>
              <a:t> Z:\ </a:t>
            </a:r>
            <a:r>
              <a:rPr lang="de-CH" dirty="0" err="1"/>
              <a:t>with</a:t>
            </a:r>
            <a:r>
              <a:rPr lang="de-CH" dirty="0"/>
              <a:t> PowerShell</a:t>
            </a:r>
          </a:p>
          <a:p>
            <a:endParaRPr lang="en-US" dirty="0"/>
          </a:p>
        </p:txBody>
      </p:sp>
      <p:pic>
        <p:nvPicPr>
          <p:cNvPr id="5" name="Picture 2" descr="azure-storage-explorer - Microsoft Q&amp;A">
            <a:extLst>
              <a:ext uri="{FF2B5EF4-FFF2-40B4-BE49-F238E27FC236}">
                <a16:creationId xmlns:a16="http://schemas.microsoft.com/office/drawing/2014/main" id="{F9BF0970-3F6B-4E35-BE95-98452841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562" y="4111064"/>
            <a:ext cx="2329367" cy="232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/>
              <a:t>Azure Storage Explorer</a:t>
            </a:r>
          </a:p>
        </p:txBody>
      </p:sp>
      <p:pic>
        <p:nvPicPr>
          <p:cNvPr id="1026" name="Picture 2" descr="azure-storage-explorer - Microsoft Q&amp;A">
            <a:extLst>
              <a:ext uri="{FF2B5EF4-FFF2-40B4-BE49-F238E27FC236}">
                <a16:creationId xmlns:a16="http://schemas.microsoft.com/office/drawing/2014/main" id="{9DE0F33A-6608-42DE-99B4-0DFCE026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83" y="246611"/>
            <a:ext cx="2329367" cy="232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A13E30-51CD-4459-B6C6-2AF451A9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79" y="4077597"/>
            <a:ext cx="2013819" cy="2013819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B4096-B247-4B81-98E9-EADBCACA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77" y="1201360"/>
            <a:ext cx="4296331" cy="544801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64BB8-F7E4-4229-AF6A-70DDA97C47A7}"/>
              </a:ext>
            </a:extLst>
          </p:cNvPr>
          <p:cNvCxnSpPr>
            <a:cxnSpLocks/>
          </p:cNvCxnSpPr>
          <p:nvPr/>
        </p:nvCxnSpPr>
        <p:spPr>
          <a:xfrm flipH="1" flipV="1">
            <a:off x="3428943" y="2983279"/>
            <a:ext cx="2241272" cy="184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173500F-451A-436A-B516-268D0E5A83B0}"/>
              </a:ext>
            </a:extLst>
          </p:cNvPr>
          <p:cNvSpPr txBox="1"/>
          <p:nvPr/>
        </p:nvSpPr>
        <p:spPr>
          <a:xfrm>
            <a:off x="5401575" y="3247829"/>
            <a:ext cx="3458951" cy="75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0">
              <a:lnSpc>
                <a:spcPct val="90000"/>
              </a:lnSpc>
              <a:spcBef>
                <a:spcPct val="0"/>
              </a:spcBef>
            </a:pPr>
            <a:r>
              <a:rPr lang="de-CH" sz="4797" spc="-5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Drag &amp; Drop</a:t>
            </a:r>
            <a:endParaRPr lang="en-US" sz="4797" spc="-50" dirty="0">
              <a:solidFill>
                <a:schemeClr val="bg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83A281-7071-48DB-B2C2-5082895CABB1}"/>
              </a:ext>
            </a:extLst>
          </p:cNvPr>
          <p:cNvSpPr txBox="1"/>
          <p:nvPr/>
        </p:nvSpPr>
        <p:spPr>
          <a:xfrm>
            <a:off x="5443959" y="6015313"/>
            <a:ext cx="431368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0">
              <a:lnSpc>
                <a:spcPct val="90000"/>
              </a:lnSpc>
              <a:spcBef>
                <a:spcPct val="0"/>
              </a:spcBef>
            </a:pPr>
            <a:r>
              <a:rPr lang="de-CH" sz="3600" spc="-50" dirty="0" err="1">
                <a:latin typeface="Trebuchet MS" panose="020B0603020202020204" pitchFamily="34" charset="0"/>
                <a:ea typeface="+mj-ea"/>
                <a:cs typeface="+mj-cs"/>
              </a:rPr>
              <a:t>AdventureWorks.bak</a:t>
            </a:r>
            <a:endParaRPr lang="en-US" sz="3600" spc="-50" dirty="0"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210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/>
              <a:t>Azure File Storage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65401-1F40-4129-A4BB-09A34938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backups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databases</a:t>
            </a:r>
            <a:endParaRPr lang="de-CH" dirty="0"/>
          </a:p>
          <a:p>
            <a:r>
              <a:rPr lang="en-US" dirty="0"/>
              <a:t>File storage is way cheaper than VM storage</a:t>
            </a:r>
          </a:p>
          <a:p>
            <a:r>
              <a:rPr lang="en-US" dirty="0"/>
              <a:t>For multiple VMs, you can have one central storage</a:t>
            </a:r>
          </a:p>
          <a:p>
            <a:r>
              <a:rPr lang="en-US" dirty="0"/>
              <a:t>Is mappable in VM as a network drive.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0CC8EC-7FB0-4929-A12F-A41CB71763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47" y="3880803"/>
            <a:ext cx="3991005" cy="25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de-CH" dirty="0"/>
              <a:t>🔐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99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922A3-7E1F-4400-A500-E7B8DAD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RDP </a:t>
            </a:r>
            <a:r>
              <a:rPr lang="de-CH" dirty="0" err="1"/>
              <a:t>over</a:t>
            </a:r>
            <a:r>
              <a:rPr lang="de-CH" dirty="0"/>
              <a:t> Internet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risky</a:t>
            </a:r>
            <a:r>
              <a:rPr lang="de-CH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252C3-5AF6-4994-8978-C3CD47B2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49" y="1324743"/>
            <a:ext cx="9757581" cy="4853603"/>
          </a:xfrm>
        </p:spPr>
        <p:txBody>
          <a:bodyPr/>
          <a:lstStyle/>
          <a:p>
            <a:r>
              <a:rPr lang="de-CH" dirty="0"/>
              <a:t>RDP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internet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encrypted</a:t>
            </a:r>
            <a:endParaRPr lang="de-CH" dirty="0"/>
          </a:p>
          <a:p>
            <a:r>
              <a:rPr lang="de-CH" dirty="0"/>
              <a:t>Also </a:t>
            </a:r>
            <a:r>
              <a:rPr lang="de-CH" dirty="0" err="1"/>
              <a:t>refer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:</a:t>
            </a:r>
            <a:br>
              <a:rPr lang="de-CH" dirty="0"/>
            </a:br>
            <a:r>
              <a:rPr lang="de-CH" sz="1800" dirty="0"/>
              <a:t>microsoft.com/security/blog/2020/04/16/</a:t>
            </a:r>
            <a:r>
              <a:rPr lang="de-CH" sz="1800" dirty="0" err="1"/>
              <a:t>security</a:t>
            </a:r>
            <a:r>
              <a:rPr lang="de-CH" sz="1800" dirty="0"/>
              <a:t>-</a:t>
            </a:r>
            <a:r>
              <a:rPr lang="de-CH" sz="1800" dirty="0" err="1"/>
              <a:t>guidance</a:t>
            </a:r>
            <a:r>
              <a:rPr lang="de-CH" sz="1800" dirty="0"/>
              <a:t>-remote-desktop-adoption</a:t>
            </a:r>
            <a:endParaRPr lang="de-CH" dirty="0"/>
          </a:p>
          <a:p>
            <a:r>
              <a:rPr lang="de-CH" dirty="0"/>
              <a:t>Info </a:t>
            </a:r>
            <a:r>
              <a:rPr lang="de-CH" dirty="0" err="1"/>
              <a:t>about</a:t>
            </a:r>
            <a:r>
              <a:rPr lang="de-CH" dirty="0"/>
              <a:t> Azure </a:t>
            </a:r>
            <a:r>
              <a:rPr lang="de-CH" dirty="0" err="1"/>
              <a:t>Bastions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guideline</a:t>
            </a:r>
            <a:r>
              <a:rPr lang="de-CH" dirty="0"/>
              <a:t>:</a:t>
            </a:r>
            <a:br>
              <a:rPr lang="de-CH" dirty="0"/>
            </a:br>
            <a:r>
              <a:rPr lang="de-CH" sz="1800" dirty="0"/>
              <a:t>docs.microsoft.com/en-us/security/benchmark/azure/baselines/bastion-security-baseline</a:t>
            </a:r>
            <a:endParaRPr lang="de-CH" dirty="0"/>
          </a:p>
        </p:txBody>
      </p:sp>
      <p:pic>
        <p:nvPicPr>
          <p:cNvPr id="5" name="Grafik 4" descr="Rutschige Straße mit einfarbiger Füllung">
            <a:extLst>
              <a:ext uri="{FF2B5EF4-FFF2-40B4-BE49-F238E27FC236}">
                <a16:creationId xmlns:a16="http://schemas.microsoft.com/office/drawing/2014/main" id="{760AEACA-76FB-401D-88D8-B716A07DC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3799" y="3284984"/>
            <a:ext cx="3154171" cy="31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50" y="367755"/>
            <a:ext cx="10170049" cy="833606"/>
          </a:xfrm>
        </p:spPr>
        <p:txBody>
          <a:bodyPr/>
          <a:lstStyle/>
          <a:p>
            <a:r>
              <a:rPr lang="de-CH" dirty="0"/>
              <a:t>Azure Bastion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security</a:t>
            </a:r>
            <a:r>
              <a:rPr lang="de-CH" dirty="0"/>
              <a:t> 🔐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49" y="1324743"/>
            <a:ext cx="9632015" cy="4853603"/>
          </a:xfrm>
        </p:spPr>
        <p:txBody>
          <a:bodyPr>
            <a:normAutofit/>
          </a:bodyPr>
          <a:lstStyle/>
          <a:p>
            <a:r>
              <a:rPr lang="de-CH" dirty="0"/>
              <a:t>Azure Bastion </a:t>
            </a:r>
            <a:r>
              <a:rPr lang="de-CH" dirty="0" err="1"/>
              <a:t>is</a:t>
            </a:r>
            <a:r>
              <a:rPr lang="de-CH" dirty="0"/>
              <a:t>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r>
              <a:rPr lang="de-CH" dirty="0" err="1"/>
              <a:t>Managed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Microsoft – Security </a:t>
            </a:r>
            <a:r>
              <a:rPr lang="de-CH" dirty="0" err="1"/>
              <a:t>as</a:t>
            </a:r>
            <a:r>
              <a:rPr lang="de-CH" dirty="0"/>
              <a:t> a Service</a:t>
            </a:r>
          </a:p>
          <a:p>
            <a:r>
              <a:rPr lang="de-CH" dirty="0"/>
              <a:t>Works with a </a:t>
            </a:r>
            <a:r>
              <a:rPr lang="de-CH" dirty="0" err="1"/>
              <a:t>browser</a:t>
            </a:r>
            <a:r>
              <a:rPr lang="de-CH" dirty="0"/>
              <a:t>, RDP </a:t>
            </a:r>
            <a:r>
              <a:rPr lang="de-CH" dirty="0" err="1"/>
              <a:t>gets</a:t>
            </a:r>
            <a:r>
              <a:rPr lang="de-CH" dirty="0"/>
              <a:t> </a:t>
            </a:r>
            <a:r>
              <a:rPr lang="de-CH" dirty="0" err="1"/>
              <a:t>tunneled</a:t>
            </a:r>
            <a:r>
              <a:rPr lang="de-CH" dirty="0"/>
              <a:t> with SSL</a:t>
            </a:r>
          </a:p>
          <a:p>
            <a:r>
              <a:rPr lang="de-CH" dirty="0"/>
              <a:t>Public IP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exposed</a:t>
            </a:r>
            <a:endParaRPr lang="de-CH" dirty="0"/>
          </a:p>
          <a:p>
            <a:r>
              <a:rPr lang="de-CH" dirty="0"/>
              <a:t>Alternative: End-</a:t>
            </a:r>
            <a:r>
              <a:rPr lang="de-CH" dirty="0" err="1"/>
              <a:t>to</a:t>
            </a:r>
            <a:r>
              <a:rPr lang="de-CH" dirty="0"/>
              <a:t>-End VPN from Azure </a:t>
            </a:r>
            <a:r>
              <a:rPr lang="de-CH" dirty="0" err="1"/>
              <a:t>to</a:t>
            </a:r>
            <a:r>
              <a:rPr lang="de-CH" dirty="0"/>
              <a:t> Company </a:t>
            </a:r>
            <a:r>
              <a:rPr lang="de-CH" dirty="0" err="1"/>
              <a:t>is</a:t>
            </a:r>
            <a:r>
              <a:rPr lang="de-CH" dirty="0"/>
              <a:t> possible, but not easy</a:t>
            </a:r>
          </a:p>
          <a:p>
            <a:r>
              <a:rPr lang="de-CH" dirty="0" err="1"/>
              <a:t>sichers</a:t>
            </a:r>
            <a:endParaRPr lang="de-CH" dirty="0"/>
          </a:p>
          <a:p>
            <a:endParaRPr lang="de-CH" dirty="0"/>
          </a:p>
        </p:txBody>
      </p:sp>
      <p:pic>
        <p:nvPicPr>
          <p:cNvPr id="5" name="Grafik 4" descr="Schild Häkchen mit einfarbiger Füllung">
            <a:extLst>
              <a:ext uri="{FF2B5EF4-FFF2-40B4-BE49-F238E27FC236}">
                <a16:creationId xmlns:a16="http://schemas.microsoft.com/office/drawing/2014/main" id="{D7F4E542-7C45-46C7-882D-BEBFC5303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927" y="4005064"/>
            <a:ext cx="2409978" cy="24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/>
              <a:t>Architecture Azure Bastion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B17027-60F4-44BE-9DB7-DDFC4D18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9" y="1226623"/>
            <a:ext cx="9537429" cy="5379423"/>
          </a:xfrm>
          <a:prstGeom prst="rect">
            <a:avLst/>
          </a:prstGeom>
          <a:noFill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A35603-B4A5-4A1C-A497-77AF72F75CB2}"/>
              </a:ext>
            </a:extLst>
          </p:cNvPr>
          <p:cNvSpPr txBox="1"/>
          <p:nvPr/>
        </p:nvSpPr>
        <p:spPr>
          <a:xfrm>
            <a:off x="115367" y="5985438"/>
            <a:ext cx="491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Diagram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 source:</a:t>
            </a:r>
            <a:b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de-CH" sz="1800" dirty="0"/>
              <a:t>azure.microsoft.com/en-</a:t>
            </a:r>
            <a:r>
              <a:rPr lang="de-CH" sz="1800" dirty="0" err="1"/>
              <a:t>us</a:t>
            </a:r>
            <a:r>
              <a:rPr lang="de-CH" sz="1800" dirty="0"/>
              <a:t>/</a:t>
            </a:r>
            <a:r>
              <a:rPr lang="de-CH" sz="1800" dirty="0" err="1"/>
              <a:t>services</a:t>
            </a:r>
            <a:r>
              <a:rPr lang="de-CH" sz="1800" dirty="0"/>
              <a:t>/</a:t>
            </a:r>
            <a:r>
              <a:rPr lang="de-CH" sz="1800" dirty="0" err="1"/>
              <a:t>azure</a:t>
            </a:r>
            <a:r>
              <a:rPr lang="de-CH" sz="1800" dirty="0"/>
              <a:t>-bastion</a:t>
            </a:r>
            <a:endParaRPr lang="de-CH" sz="2600" dirty="0">
              <a:solidFill>
                <a:schemeClr val="tx1">
                  <a:lumMod val="85000"/>
                  <a:lumOff val="1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0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Kay Sauter </a:t>
            </a:r>
            <a:r>
              <a:rPr lang="de-CH" sz="3997" dirty="0"/>
              <a:t>(He/</a:t>
            </a:r>
            <a:r>
              <a:rPr lang="de-CH" sz="3997" dirty="0" err="1"/>
              <a:t>Him</a:t>
            </a:r>
            <a:r>
              <a:rPr lang="de-CH" sz="3997" dirty="0"/>
              <a:t>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5"/>
            <a:ext cx="10182858" cy="4120480"/>
          </a:xfrm>
        </p:spPr>
        <p:txBody>
          <a:bodyPr>
            <a:normAutofit/>
          </a:bodyPr>
          <a:lstStyle/>
          <a:p>
            <a:r>
              <a:rPr lang="de-CH" dirty="0"/>
              <a:t>Senior BI Consultant @ OneDigit AG</a:t>
            </a:r>
          </a:p>
          <a:p>
            <a:r>
              <a:rPr lang="de-CH" dirty="0"/>
              <a:t>SQL Server, PBIRS, SSAS and Azure </a:t>
            </a:r>
          </a:p>
          <a:p>
            <a:r>
              <a:rPr lang="de-CH" dirty="0"/>
              <a:t>Working with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2008</a:t>
            </a:r>
          </a:p>
          <a:p>
            <a:r>
              <a:rPr lang="de-CH" dirty="0"/>
              <a:t>Data TGIF </a:t>
            </a:r>
            <a:r>
              <a:rPr lang="de-CH" dirty="0" err="1"/>
              <a:t>founder</a:t>
            </a:r>
            <a:r>
              <a:rPr lang="de-CH" dirty="0"/>
              <a:t> &amp; </a:t>
            </a:r>
            <a:r>
              <a:rPr lang="de-CH" dirty="0" err="1"/>
              <a:t>organizer</a:t>
            </a:r>
            <a:r>
              <a:rPr lang="de-CH" dirty="0"/>
              <a:t> </a:t>
            </a:r>
          </a:p>
          <a:p>
            <a:r>
              <a:rPr lang="de-CH" dirty="0"/>
              <a:t>From </a:t>
            </a:r>
            <a:r>
              <a:rPr lang="de-CH" dirty="0" err="1"/>
              <a:t>Zurich</a:t>
            </a:r>
            <a:r>
              <a:rPr lang="de-CH" dirty="0"/>
              <a:t>, </a:t>
            </a:r>
            <a:r>
              <a:rPr lang="de-CH" dirty="0" err="1"/>
              <a:t>Switzerland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5" name="Grafik 4" descr="Ein Bild, das Person, Mann, Schlips, Anzug enthält.&#10;&#10;Automatisch generierte Beschreibung">
            <a:extLst>
              <a:ext uri="{FF2B5EF4-FFF2-40B4-BE49-F238E27FC236}">
                <a16:creationId xmlns:a16="http://schemas.microsoft.com/office/drawing/2014/main" id="{70DF8231-2244-4CE4-9BE5-B7AF411E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39" y="194386"/>
            <a:ext cx="2809259" cy="26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&amp; tools </a:t>
            </a:r>
            <a:r>
              <a:rPr lang="de-CH" dirty="0"/>
              <a:t>👩‍💻👨‍💻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50" y="367755"/>
            <a:ext cx="10170049" cy="833606"/>
          </a:xfrm>
        </p:spPr>
        <p:txBody>
          <a:bodyPr/>
          <a:lstStyle/>
          <a:p>
            <a:r>
              <a:rPr lang="de-CH" dirty="0"/>
              <a:t>Code </a:t>
            </a:r>
            <a:r>
              <a:rPr lang="de-CH" dirty="0" err="1"/>
              <a:t>is</a:t>
            </a:r>
            <a:r>
              <a:rPr lang="de-CH" dirty="0"/>
              <a:t> ~100 </a:t>
            </a:r>
            <a:r>
              <a:rPr lang="de-CH" dirty="0" err="1"/>
              <a:t>lines</a:t>
            </a:r>
            <a:r>
              <a:rPr lang="de-CH" dirty="0"/>
              <a:t> </a:t>
            </a:r>
            <a:r>
              <a:rPr lang="de-CH" dirty="0" err="1"/>
              <a:t>long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49" y="1324743"/>
            <a:ext cx="9632015" cy="4853603"/>
          </a:xfrm>
        </p:spPr>
        <p:txBody>
          <a:bodyPr>
            <a:normAutofit/>
          </a:bodyPr>
          <a:lstStyle/>
          <a:p>
            <a:r>
              <a:rPr lang="de-CH" dirty="0"/>
              <a:t>Deployment </a:t>
            </a:r>
            <a:r>
              <a:rPr lang="de-CH" dirty="0" err="1"/>
              <a:t>takes</a:t>
            </a:r>
            <a:r>
              <a:rPr lang="de-CH" dirty="0"/>
              <a:t> ~1 </a:t>
            </a:r>
            <a:r>
              <a:rPr lang="de-CH" dirty="0" err="1"/>
              <a:t>hour</a:t>
            </a:r>
            <a:endParaRPr lang="de-CH" dirty="0"/>
          </a:p>
          <a:p>
            <a:r>
              <a:rPr lang="de-CH" dirty="0" err="1"/>
              <a:t>Demoing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points</a:t>
            </a:r>
            <a:endParaRPr lang="de-CH" dirty="0"/>
          </a:p>
          <a:p>
            <a:r>
              <a:rPr lang="de-CH" dirty="0" err="1"/>
              <a:t>Demoing</a:t>
            </a:r>
            <a:r>
              <a:rPr lang="de-CH" dirty="0"/>
              <a:t> </a:t>
            </a:r>
            <a:r>
              <a:rPr lang="de-CH" dirty="0" err="1"/>
              <a:t>browsing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3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AA40AE-A8DE-4CE4-8C7A-0BB312C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75" y="2233"/>
            <a:ext cx="9342713" cy="685353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0E1D3D-A1A1-4F12-9E0A-64565075A83E}"/>
              </a:ext>
            </a:extLst>
          </p:cNvPr>
          <p:cNvSpPr/>
          <p:nvPr/>
        </p:nvSpPr>
        <p:spPr>
          <a:xfrm>
            <a:off x="1520495" y="174007"/>
            <a:ext cx="5315960" cy="13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</p:spTree>
    <p:extLst>
      <p:ext uri="{BB962C8B-B14F-4D97-AF65-F5344CB8AC3E}">
        <p14:creationId xmlns:p14="http://schemas.microsoft.com/office/powerpoint/2010/main" val="243518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AA40AE-A8DE-4CE4-8C7A-0BB312C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75" y="2233"/>
            <a:ext cx="9342713" cy="685353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0E1D3D-A1A1-4F12-9E0A-64565075A83E}"/>
              </a:ext>
            </a:extLst>
          </p:cNvPr>
          <p:cNvSpPr/>
          <p:nvPr/>
        </p:nvSpPr>
        <p:spPr>
          <a:xfrm>
            <a:off x="1646686" y="1692664"/>
            <a:ext cx="7321654" cy="13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</p:spTree>
    <p:extLst>
      <p:ext uri="{BB962C8B-B14F-4D97-AF65-F5344CB8AC3E}">
        <p14:creationId xmlns:p14="http://schemas.microsoft.com/office/powerpoint/2010/main" val="342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AA40AE-A8DE-4CE4-8C7A-0BB312C8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75" y="2233"/>
            <a:ext cx="9342713" cy="685353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30E1D3D-A1A1-4F12-9E0A-64565075A83E}"/>
              </a:ext>
            </a:extLst>
          </p:cNvPr>
          <p:cNvSpPr/>
          <p:nvPr/>
        </p:nvSpPr>
        <p:spPr>
          <a:xfrm>
            <a:off x="1624929" y="5393680"/>
            <a:ext cx="6473122" cy="400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</p:spTree>
    <p:extLst>
      <p:ext uri="{BB962C8B-B14F-4D97-AF65-F5344CB8AC3E}">
        <p14:creationId xmlns:p14="http://schemas.microsoft.com/office/powerpoint/2010/main" val="338032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0FF9F5-CD6B-461C-98E8-A61B182A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150"/>
            <a:ext cx="12174687" cy="385963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0C109FA-416E-4590-AA59-3C76A5AFC36B}"/>
              </a:ext>
            </a:extLst>
          </p:cNvPr>
          <p:cNvSpPr/>
          <p:nvPr/>
        </p:nvSpPr>
        <p:spPr>
          <a:xfrm>
            <a:off x="422091" y="4123057"/>
            <a:ext cx="7678546" cy="644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</p:spTree>
    <p:extLst>
      <p:ext uri="{BB962C8B-B14F-4D97-AF65-F5344CB8AC3E}">
        <p14:creationId xmlns:p14="http://schemas.microsoft.com/office/powerpoint/2010/main" val="242012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1371E6-EEFC-4F0B-883D-FF046DE0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69"/>
            <a:ext cx="12158180" cy="3854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11BF946-1A99-4417-9AE9-7CF13EE11540}"/>
              </a:ext>
            </a:extLst>
          </p:cNvPr>
          <p:cNvSpPr/>
          <p:nvPr/>
        </p:nvSpPr>
        <p:spPr>
          <a:xfrm>
            <a:off x="450225" y="3559240"/>
            <a:ext cx="6873024" cy="627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</p:spTree>
    <p:extLst>
      <p:ext uri="{BB962C8B-B14F-4D97-AF65-F5344CB8AC3E}">
        <p14:creationId xmlns:p14="http://schemas.microsoft.com/office/powerpoint/2010/main" val="181528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30D23A-1C44-4F40-9412-825B32E9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80906"/>
            <a:ext cx="12184063" cy="45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5BC00E4-507A-4C5A-8E55-6A30E28B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66292"/>
            <a:ext cx="12184063" cy="14959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74574A8-E401-4A09-99E8-5897A8B05A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825"/>
          <a:stretch/>
        </p:blipFill>
        <p:spPr>
          <a:xfrm>
            <a:off x="-1" y="2227145"/>
            <a:ext cx="12184063" cy="14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E6A033-DBCE-41DE-93E5-02424235B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75855"/>
            <a:ext cx="12184063" cy="191803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32B8BD-611D-48D2-B290-50149D1C0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9015"/>
            <a:ext cx="7147705" cy="41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80B5E-1CBB-4046-AA3B-AB6B513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 								🎯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790D-FF17-4C0B-9E06-B942603E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Create a VM on Azure </a:t>
            </a:r>
            <a:r>
              <a:rPr lang="de-CH" dirty="0" err="1"/>
              <a:t>with</a:t>
            </a:r>
            <a:r>
              <a:rPr lang="de-CH" dirty="0"/>
              <a:t> PowerShell </a:t>
            </a:r>
          </a:p>
          <a:p>
            <a:r>
              <a:rPr lang="de-CH" dirty="0"/>
              <a:t>Secure </a:t>
            </a:r>
            <a:r>
              <a:rPr lang="de-CH" dirty="0" err="1"/>
              <a:t>connection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VM via TSL/SSL</a:t>
            </a:r>
          </a:p>
          <a:p>
            <a:r>
              <a:rPr lang="de-CH" dirty="0" err="1"/>
              <a:t>Install</a:t>
            </a:r>
            <a:r>
              <a:rPr lang="de-CH" dirty="0"/>
              <a:t> SW on VM via PowerShell</a:t>
            </a:r>
          </a:p>
          <a:p>
            <a:r>
              <a:rPr lang="de-CH" dirty="0" err="1"/>
              <a:t>Insights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Pricing				  		</a:t>
            </a:r>
            <a:r>
              <a:rPr lang="de-CH" sz="3200" dirty="0"/>
              <a:t>💶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55E242-2225-400D-90CC-114BF090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2351" y="1683584"/>
            <a:ext cx="543205" cy="5432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B03191-B2FE-4B42-A85A-02CBCC510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0423" y="1628800"/>
            <a:ext cx="543246" cy="5432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8F8ADF-7800-4A8D-A705-1F9F1E0E9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2840" y="2236227"/>
            <a:ext cx="543246" cy="5432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12822-9724-48EE-8515-31885359E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2840" y="2779473"/>
            <a:ext cx="543246" cy="5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7B7D03-EDFD-4BCC-B078-6DE62F40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7079"/>
            <a:ext cx="12184063" cy="2170233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BCAB0B-11C3-4D0F-8D30-2024D7755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7112"/>
            <a:ext cx="12194222" cy="2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4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E6CD7B-24AF-4716-93E2-2BD0C3DC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732"/>
            <a:ext cx="12165025" cy="1998948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ED2DBE-B8CC-46FC-BC42-C8097914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455680"/>
            <a:ext cx="9543046" cy="44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1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29DF19-2B86-4EBB-B48F-77212AB2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083"/>
            <a:ext cx="12185528" cy="2128919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65A18D-D093-4C22-97F0-A4A196E2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350003"/>
            <a:ext cx="12231033" cy="28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0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Mapping Network-drive 💾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45209-9FED-4FF5-B999-408527EB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31312"/>
            <a:ext cx="12184063" cy="27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3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Chocolatey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12" y="1768183"/>
            <a:ext cx="10178590" cy="4405893"/>
          </a:xfrm>
        </p:spPr>
        <p:txBody>
          <a:bodyPr>
            <a:noAutofit/>
          </a:bodyPr>
          <a:lstStyle/>
          <a:p>
            <a:r>
              <a:rPr lang="de-CH" dirty="0"/>
              <a:t>Bases on PowerShell </a:t>
            </a:r>
          </a:p>
          <a:p>
            <a:r>
              <a:rPr lang="de-CH" dirty="0" err="1"/>
              <a:t>Opensource</a:t>
            </a:r>
            <a:r>
              <a:rPr lang="de-CH" dirty="0"/>
              <a:t> &amp; </a:t>
            </a:r>
            <a:r>
              <a:rPr lang="de-CH" dirty="0" err="1"/>
              <a:t>free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download</a:t>
            </a:r>
            <a:r>
              <a:rPr lang="de-CH" dirty="0"/>
              <a:t> and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automatically</a:t>
            </a:r>
            <a:endParaRPr lang="de-CH" dirty="0"/>
          </a:p>
          <a:p>
            <a:r>
              <a:rPr lang="de-CH" dirty="0" err="1"/>
              <a:t>Huge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secure</a:t>
            </a:r>
            <a:r>
              <a:rPr lang="de-CH" dirty="0"/>
              <a:t>: checksums</a:t>
            </a:r>
            <a:br>
              <a:rPr lang="de-CH" dirty="0"/>
            </a:br>
            <a:r>
              <a:rPr lang="de-CH" dirty="0"/>
              <a:t>ℹ docs.chocolatey.org/en-us/information/security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8471" y="72865"/>
            <a:ext cx="3315302" cy="22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Chocolatey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8471" y="72865"/>
            <a:ext cx="3315302" cy="223145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6B9F9AE-63A5-44C4-9FB5-84D4F63F4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747337"/>
            <a:ext cx="12184063" cy="1363327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2C0C498-EBAD-486C-8383-D77E8C3919B1}"/>
              </a:ext>
            </a:extLst>
          </p:cNvPr>
          <p:cNvSpPr txBox="1"/>
          <p:nvPr/>
        </p:nvSpPr>
        <p:spPr>
          <a:xfrm>
            <a:off x="403399" y="4954076"/>
            <a:ext cx="6204327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ℹ </a:t>
            </a:r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more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info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 &amp; </a:t>
            </a:r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other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install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possibilities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      chocolatey.org/install</a:t>
            </a:r>
          </a:p>
        </p:txBody>
      </p:sp>
    </p:spTree>
    <p:extLst>
      <p:ext uri="{BB962C8B-B14F-4D97-AF65-F5344CB8AC3E}">
        <p14:creationId xmlns:p14="http://schemas.microsoft.com/office/powerpoint/2010/main" val="44420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Samples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3040" y="85633"/>
            <a:ext cx="3315302" cy="2231454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327CEB1-02BA-4138-88C3-E3CE6996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2043062"/>
            <a:ext cx="8589764" cy="4135283"/>
          </a:xfrm>
        </p:spPr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Chocolatey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admin</a:t>
            </a:r>
            <a:r>
              <a:rPr lang="de-CH" dirty="0"/>
              <a:t> in Terminal:</a:t>
            </a:r>
            <a:br>
              <a:rPr lang="de-CH" dirty="0"/>
            </a:br>
            <a:r>
              <a:rPr lang="de-CH" dirty="0" err="1"/>
              <a:t>choco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&lt;Name1&gt; &lt;Name2&gt;…  -y</a:t>
            </a:r>
          </a:p>
          <a:p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F0160FD-212B-44FF-A724-5331A2F0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4" y="3429001"/>
            <a:ext cx="12184063" cy="9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0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Upgrading </a:t>
            </a:r>
            <a:r>
              <a:rPr lang="de-CH" dirty="0" err="1"/>
              <a:t>is</a:t>
            </a:r>
            <a:r>
              <a:rPr lang="de-CH" dirty="0"/>
              <a:t> easy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3040" y="85633"/>
            <a:ext cx="3315302" cy="2231454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CBEC73-20E7-44C7-B4EF-9A16798D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6" y="2918000"/>
            <a:ext cx="6980811" cy="26844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BF0F74-9447-48B1-8BA3-BA8C015E7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2" y="1337879"/>
            <a:ext cx="6092031" cy="1580121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0A1FEEF-A1E4-4140-9018-B9A632F51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567" y="4884768"/>
            <a:ext cx="4392488" cy="14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8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dbatools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10006387" cy="4853603"/>
          </a:xfrm>
        </p:spPr>
        <p:txBody>
          <a:bodyPr>
            <a:normAutofit/>
          </a:bodyPr>
          <a:lstStyle/>
          <a:p>
            <a:r>
              <a:rPr lang="de-CH" dirty="0"/>
              <a:t>«SSMS via PowerShell»</a:t>
            </a:r>
          </a:p>
          <a:p>
            <a:r>
              <a:rPr lang="de-CH" dirty="0"/>
              <a:t>Open Source and </a:t>
            </a:r>
            <a:r>
              <a:rPr lang="de-CH" dirty="0" err="1"/>
              <a:t>free</a:t>
            </a:r>
            <a:r>
              <a:rPr lang="de-CH" dirty="0"/>
              <a:t>, code on GitHub</a:t>
            </a:r>
          </a:p>
          <a:p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Chrissy </a:t>
            </a:r>
            <a:r>
              <a:rPr lang="de-CH" dirty="0" err="1"/>
              <a:t>LeMaire</a:t>
            </a:r>
            <a:r>
              <a:rPr lang="de-CH" dirty="0"/>
              <a:t> (@cl) </a:t>
            </a:r>
            <a:r>
              <a:rPr lang="de-CH" dirty="0" err="1"/>
              <a:t>maintained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her </a:t>
            </a:r>
          </a:p>
          <a:p>
            <a:pPr marL="0" indent="0">
              <a:buNone/>
            </a:pPr>
            <a:r>
              <a:rPr lang="de-CH" dirty="0"/>
              <a:t>   with Jess </a:t>
            </a:r>
            <a:r>
              <a:rPr lang="de-CH" dirty="0" err="1"/>
              <a:t>Pomfret</a:t>
            </a:r>
            <a:r>
              <a:rPr lang="de-CH" dirty="0"/>
              <a:t> (</a:t>
            </a:r>
            <a:r>
              <a:rPr lang="en-US" dirty="0"/>
              <a:t>@jpomfret) </a:t>
            </a:r>
            <a:r>
              <a:rPr lang="de-CH" dirty="0"/>
              <a:t>&amp; Shawn </a:t>
            </a:r>
            <a:r>
              <a:rPr lang="de-CH" dirty="0" err="1"/>
              <a:t>Melton</a:t>
            </a:r>
            <a:r>
              <a:rPr lang="de-CH" dirty="0"/>
              <a:t> (</a:t>
            </a:r>
            <a:r>
              <a:rPr lang="en-US" dirty="0"/>
              <a:t>@wsmelton)</a:t>
            </a:r>
            <a:endParaRPr lang="de-CH" dirty="0"/>
          </a:p>
          <a:p>
            <a:r>
              <a:rPr lang="de-CH" dirty="0"/>
              <a:t>Very powerful and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pic>
        <p:nvPicPr>
          <p:cNvPr id="5122" name="Picture 2" descr="dbatools (@psdbatools) | Twitter">
            <a:extLst>
              <a:ext uri="{FF2B5EF4-FFF2-40B4-BE49-F238E27FC236}">
                <a16:creationId xmlns:a16="http://schemas.microsoft.com/office/drawing/2014/main" id="{BF035241-A279-4A81-AB8E-E9249512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1" y="3861048"/>
            <a:ext cx="2848957" cy="28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1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dbatools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03" y="1484784"/>
            <a:ext cx="10965657" cy="2952328"/>
          </a:xfrm>
        </p:spPr>
        <p:txBody>
          <a:bodyPr>
            <a:normAutofit/>
          </a:bodyPr>
          <a:lstStyle/>
          <a:p>
            <a:r>
              <a:rPr lang="de-CH" dirty="0"/>
              <a:t>Code sample: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122" name="Picture 2" descr="dbatools (@psdbatools) | Twitter">
            <a:extLst>
              <a:ext uri="{FF2B5EF4-FFF2-40B4-BE49-F238E27FC236}">
                <a16:creationId xmlns:a16="http://schemas.microsoft.com/office/drawing/2014/main" id="{BF035241-A279-4A81-AB8E-E9249512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75" y="3789040"/>
            <a:ext cx="2848957" cy="28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8597ED0-F350-4E5E-A12C-3ADF98CF4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77054"/>
            <a:ext cx="12184063" cy="15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84857-C1B0-435F-8C71-66F9BF1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92F7F-F08A-4EBA-854C-8D9B5443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/>
              <a:t>Why</a:t>
            </a:r>
            <a:r>
              <a:rPr lang="de-CH" dirty="0"/>
              <a:t> 			</a:t>
            </a:r>
            <a:r>
              <a:rPr lang="de-CH" sz="3997" dirty="0"/>
              <a:t>🤔</a:t>
            </a:r>
          </a:p>
          <a:p>
            <a:r>
              <a:rPr lang="de-CH" dirty="0"/>
              <a:t>Architecture 		</a:t>
            </a:r>
            <a:r>
              <a:rPr lang="de-CH" sz="3997" dirty="0"/>
              <a:t>🏛</a:t>
            </a:r>
          </a:p>
          <a:p>
            <a:r>
              <a:rPr lang="de-CH" dirty="0"/>
              <a:t>Security 			</a:t>
            </a:r>
            <a:r>
              <a:rPr lang="de-CH" sz="3997" dirty="0"/>
              <a:t>🔐</a:t>
            </a:r>
          </a:p>
          <a:p>
            <a:r>
              <a:rPr lang="de-CH" dirty="0"/>
              <a:t>Code 			</a:t>
            </a:r>
            <a:r>
              <a:rPr lang="de-CH" sz="4000" dirty="0"/>
              <a:t>👨‍💻</a:t>
            </a:r>
          </a:p>
          <a:p>
            <a:r>
              <a:rPr lang="de-CH" dirty="0"/>
              <a:t>Demo 			</a:t>
            </a:r>
            <a:r>
              <a:rPr lang="de-CH" sz="4000" dirty="0"/>
              <a:t>🎬</a:t>
            </a:r>
          </a:p>
          <a:p>
            <a:r>
              <a:rPr lang="de-CH" dirty="0"/>
              <a:t>Pricing 			</a:t>
            </a:r>
            <a:r>
              <a:rPr lang="de-CH" sz="3997" dirty="0"/>
              <a:t>💶</a:t>
            </a:r>
          </a:p>
        </p:txBody>
      </p:sp>
    </p:spTree>
    <p:extLst>
      <p:ext uri="{BB962C8B-B14F-4D97-AF65-F5344CB8AC3E}">
        <p14:creationId xmlns:p14="http://schemas.microsoft.com/office/powerpoint/2010/main" val="11290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Automation On / Off VM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Azure </a:t>
            </a:r>
            <a:r>
              <a:rPr lang="de-CH" dirty="0" err="1"/>
              <a:t>to</a:t>
            </a:r>
            <a:r>
              <a:rPr lang="de-CH" dirty="0"/>
              <a:t> power off a VM at a </a:t>
            </a:r>
            <a:r>
              <a:rPr lang="de-CH" dirty="0" err="1"/>
              <a:t>given</a:t>
            </a:r>
            <a:r>
              <a:rPr lang="de-CH" dirty="0"/>
              <a:t> time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save </a:t>
            </a:r>
            <a:r>
              <a:rPr lang="de-CH" dirty="0" err="1"/>
              <a:t>money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also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a VM on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days</a:t>
            </a:r>
            <a:r>
              <a:rPr lang="de-CH" dirty="0"/>
              <a:t>/time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9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 &amp; restore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Backup </a:t>
            </a:r>
            <a:r>
              <a:rPr lang="de-CH" dirty="0" err="1"/>
              <a:t>of</a:t>
            </a:r>
            <a:r>
              <a:rPr lang="de-CH" dirty="0"/>
              <a:t> VMs </a:t>
            </a:r>
            <a:r>
              <a:rPr lang="de-CH" dirty="0" err="1"/>
              <a:t>is</a:t>
            </a:r>
            <a:r>
              <a:rPr lang="de-CH" dirty="0"/>
              <a:t> possible</a:t>
            </a:r>
          </a:p>
          <a:p>
            <a:r>
              <a:rPr lang="de-CH" dirty="0"/>
              <a:t>Backup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securing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</a:p>
          <a:p>
            <a:r>
              <a:rPr lang="de-CH" dirty="0"/>
              <a:t>Restore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takes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mins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in PowerShell</a:t>
            </a:r>
          </a:p>
        </p:txBody>
      </p:sp>
    </p:spTree>
    <p:extLst>
      <p:ext uri="{BB962C8B-B14F-4D97-AF65-F5344CB8AC3E}">
        <p14:creationId xmlns:p14="http://schemas.microsoft.com/office/powerpoint/2010/main" val="24577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Rather </a:t>
            </a:r>
            <a:r>
              <a:rPr lang="de-CH" dirty="0" err="1"/>
              <a:t>complex</a:t>
            </a:r>
            <a:endParaRPr lang="de-CH" dirty="0"/>
          </a:p>
          <a:p>
            <a:r>
              <a:rPr lang="de-CH" dirty="0"/>
              <a:t>Pricing </a:t>
            </a:r>
            <a:r>
              <a:rPr lang="de-CH" dirty="0" err="1"/>
              <a:t>types</a:t>
            </a:r>
            <a:r>
              <a:rPr lang="de-CH" dirty="0"/>
              <a:t>:</a:t>
            </a:r>
          </a:p>
          <a:p>
            <a:pPr lvl="1"/>
            <a:r>
              <a:rPr lang="de-CH" sz="2000" dirty="0"/>
              <a:t>Pay </a:t>
            </a:r>
            <a:r>
              <a:rPr lang="de-CH" sz="2000" dirty="0" err="1"/>
              <a:t>as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go</a:t>
            </a:r>
            <a:r>
              <a:rPr lang="de-CH" sz="2000" dirty="0"/>
              <a:t>	</a:t>
            </a:r>
          </a:p>
          <a:p>
            <a:pPr lvl="1"/>
            <a:r>
              <a:rPr lang="de-CH" sz="2000" dirty="0" err="1"/>
              <a:t>Reserved</a:t>
            </a:r>
            <a:r>
              <a:rPr lang="de-CH" sz="2000" dirty="0"/>
              <a:t> Virtual Machine </a:t>
            </a:r>
            <a:r>
              <a:rPr lang="de-CH" sz="2000" dirty="0" err="1"/>
              <a:t>Instances</a:t>
            </a:r>
            <a:endParaRPr lang="de-CH" sz="2000" dirty="0"/>
          </a:p>
          <a:p>
            <a:pPr lvl="1"/>
            <a:r>
              <a:rPr lang="de-CH" sz="2000" dirty="0"/>
              <a:t>Spot pricing</a:t>
            </a:r>
          </a:p>
          <a:p>
            <a:pPr lvl="1"/>
            <a:r>
              <a:rPr lang="de-CH" sz="2000" dirty="0"/>
              <a:t>BYOL: Bring </a:t>
            </a:r>
            <a:r>
              <a:rPr lang="de-CH" sz="2000" dirty="0" err="1"/>
              <a:t>Your</a:t>
            </a:r>
            <a:r>
              <a:rPr lang="de-CH" sz="2000" dirty="0"/>
              <a:t> Own License</a:t>
            </a:r>
          </a:p>
          <a:p>
            <a:r>
              <a:rPr lang="de-CH" sz="2400" dirty="0"/>
              <a:t>Also </a:t>
            </a:r>
            <a:r>
              <a:rPr lang="de-CH" sz="2400" dirty="0" err="1"/>
              <a:t>depends</a:t>
            </a:r>
            <a:r>
              <a:rPr lang="de-CH" sz="2400" dirty="0"/>
              <a:t> on </a:t>
            </a:r>
          </a:p>
          <a:p>
            <a:pPr lvl="1"/>
            <a:r>
              <a:rPr lang="de-CH" sz="2200" dirty="0"/>
              <a:t>Hardware pick</a:t>
            </a:r>
          </a:p>
          <a:p>
            <a:pPr lvl="1"/>
            <a:r>
              <a:rPr lang="en-US" sz="2200" dirty="0"/>
              <a:t>Scaling up / scaling down a VM changes pricing accordingly</a:t>
            </a:r>
            <a:endParaRPr lang="de-CH" sz="2200" dirty="0"/>
          </a:p>
          <a:p>
            <a:pPr lvl="1"/>
            <a:r>
              <a:rPr lang="de-CH" sz="2200" dirty="0"/>
              <a:t>Software </a:t>
            </a:r>
            <a:r>
              <a:rPr lang="de-CH" sz="2200" dirty="0" err="1"/>
              <a:t>licenses</a:t>
            </a:r>
            <a:endParaRPr lang="de-CH" sz="2200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51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37B4BA44-E050-444B-88CC-3C3B7295F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93759"/>
              </p:ext>
            </p:extLst>
          </p:nvPr>
        </p:nvGraphicFramePr>
        <p:xfrm>
          <a:off x="0" y="2233"/>
          <a:ext cx="10988575" cy="54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088">
                  <a:extLst>
                    <a:ext uri="{9D8B030D-6E8A-4147-A177-3AD203B41FA5}">
                      <a16:colId xmlns:a16="http://schemas.microsoft.com/office/drawing/2014/main" val="3266997230"/>
                    </a:ext>
                  </a:extLst>
                </a:gridCol>
                <a:gridCol w="2864859">
                  <a:extLst>
                    <a:ext uri="{9D8B030D-6E8A-4147-A177-3AD203B41FA5}">
                      <a16:colId xmlns:a16="http://schemas.microsoft.com/office/drawing/2014/main" val="1922394719"/>
                    </a:ext>
                  </a:extLst>
                </a:gridCol>
                <a:gridCol w="5629231">
                  <a:extLst>
                    <a:ext uri="{9D8B030D-6E8A-4147-A177-3AD203B41FA5}">
                      <a16:colId xmlns:a16="http://schemas.microsoft.com/office/drawing/2014/main" val="3674495808"/>
                    </a:ext>
                  </a:extLst>
                </a:gridCol>
                <a:gridCol w="1552397">
                  <a:extLst>
                    <a:ext uri="{9D8B030D-6E8A-4147-A177-3AD203B41FA5}">
                      <a16:colId xmlns:a16="http://schemas.microsoft.com/office/drawing/2014/main" val="3076386602"/>
                    </a:ext>
                  </a:extLst>
                </a:gridCol>
              </a:tblGrid>
              <a:tr h="574249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Grandview" panose="020B0502040204020203" pitchFamily="34" charset="0"/>
                        </a:rPr>
                        <a:t>Series</a:t>
                      </a:r>
                      <a:endParaRPr lang="en-US" sz="1400" dirty="0">
                        <a:latin typeface="Grandview" panose="020B0502040204020203" pitchFamily="34" charset="0"/>
                      </a:endParaRPr>
                    </a:p>
                  </a:txBody>
                  <a:tcPr marL="91380" marR="91380" marT="45690" marB="45690"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Grandview" panose="020B0502040204020203" pitchFamily="34" charset="0"/>
                        </a:rPr>
                        <a:t>Use </a:t>
                      </a:r>
                      <a:r>
                        <a:rPr lang="de-CH" sz="1400" dirty="0" err="1">
                          <a:latin typeface="Grandview" panose="020B0502040204020203" pitchFamily="34" charset="0"/>
                        </a:rPr>
                        <a:t>case</a:t>
                      </a:r>
                      <a:r>
                        <a:rPr lang="de-CH" sz="1400" dirty="0">
                          <a:latin typeface="Grandview" panose="020B0502040204020203" pitchFamily="34" charset="0"/>
                        </a:rPr>
                        <a:t> </a:t>
                      </a:r>
                      <a:r>
                        <a:rPr lang="de-CH" sz="1400" dirty="0" err="1">
                          <a:latin typeface="Grandview" panose="020B0502040204020203" pitchFamily="34" charset="0"/>
                        </a:rPr>
                        <a:t>recommendation</a:t>
                      </a:r>
                      <a:r>
                        <a:rPr lang="de-CH" sz="1400" dirty="0">
                          <a:latin typeface="Grandview" panose="020B0502040204020203" pitchFamily="34" charset="0"/>
                        </a:rPr>
                        <a:t> </a:t>
                      </a:r>
                      <a:r>
                        <a:rPr lang="de-CH" sz="1400" dirty="0" err="1">
                          <a:latin typeface="Grandview" panose="020B0502040204020203" pitchFamily="34" charset="0"/>
                        </a:rPr>
                        <a:t>by</a:t>
                      </a:r>
                      <a:r>
                        <a:rPr lang="de-CH" sz="1400" dirty="0">
                          <a:latin typeface="Grandview" panose="020B0502040204020203" pitchFamily="34" charset="0"/>
                        </a:rPr>
                        <a:t> Microsoft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CH" sz="1400" dirty="0" err="1">
                          <a:latin typeface="Grandview" panose="020B0502040204020203" pitchFamily="34" charset="0"/>
                        </a:rPr>
                        <a:t>as</a:t>
                      </a:r>
                      <a:r>
                        <a:rPr lang="de-CH" sz="1400" dirty="0">
                          <a:latin typeface="Grandview" panose="020B0502040204020203" pitchFamily="34" charset="0"/>
                        </a:rPr>
                        <a:t> </a:t>
                      </a:r>
                      <a:r>
                        <a:rPr lang="de-CH" sz="1400" dirty="0" err="1">
                          <a:latin typeface="Grandview" panose="020B0502040204020203" pitchFamily="34" charset="0"/>
                        </a:rPr>
                        <a:t>perAug</a:t>
                      </a:r>
                      <a:r>
                        <a:rPr lang="de-CH" sz="1400" dirty="0">
                          <a:latin typeface="Grandview" panose="020B0502040204020203" pitchFamily="34" charset="0"/>
                        </a:rPr>
                        <a:t> 18 2021</a:t>
                      </a:r>
                    </a:p>
                  </a:txBody>
                  <a:tcPr marL="91380" marR="91380" marT="45690" marB="45690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Grandview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Grandview" panose="020B0502040204020203" pitchFamily="34" charset="0"/>
                        </a:rPr>
                        <a:t>Starts at USD/</a:t>
                      </a:r>
                      <a:r>
                        <a:rPr lang="de-CH" sz="1400" dirty="0" err="1">
                          <a:latin typeface="Grandview" panose="020B0502040204020203" pitchFamily="34" charset="0"/>
                        </a:rPr>
                        <a:t>month</a:t>
                      </a:r>
                      <a:endParaRPr lang="en-US" sz="1400" dirty="0">
                        <a:latin typeface="Grandview" panose="020B0502040204020203" pitchFamily="34" charset="0"/>
                      </a:endParaRP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4086048735"/>
                  </a:ext>
                </a:extLst>
              </a:tr>
              <a:tr h="347305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A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Entry Level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dev &amp; test env (small - medium </a:t>
                      </a:r>
                      <a:r>
                        <a:rPr lang="en-US" sz="1400" dirty="0" err="1">
                          <a:latin typeface="Trebuchet MS" panose="020B0603020202020204" pitchFamily="34" charset="0"/>
                        </a:rPr>
                        <a:t>dbs</a:t>
                      </a:r>
                      <a:r>
                        <a:rPr lang="en-US" sz="1400" dirty="0">
                          <a:latin typeface="Trebuchet MS" panose="020B0603020202020204" pitchFamily="34" charset="0"/>
                        </a:rPr>
                        <a:t>) &amp; PoC, Code repos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panose="020B0603020202020204" pitchFamily="34" charset="0"/>
                        </a:rPr>
                        <a:t>26.28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3050978730"/>
                  </a:ext>
                </a:extLst>
              </a:tr>
              <a:tr h="574249">
                <a:tc>
                  <a:txBody>
                    <a:bodyPr/>
                    <a:lstStyle/>
                    <a:p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Bs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dev &amp; test env, micro services, </a:t>
                      </a:r>
                      <a:br>
                        <a:rPr lang="en-US" sz="1400" dirty="0">
                          <a:latin typeface="Trebuchet MS" panose="020B0603020202020204" pitchFamily="34" charset="0"/>
                        </a:rPr>
                      </a:br>
                      <a:r>
                        <a:rPr lang="en-US" sz="1400" dirty="0">
                          <a:latin typeface="Trebuchet MS" panose="020B0603020202020204" pitchFamily="34" charset="0"/>
                        </a:rPr>
                        <a:t>PoC, small DB, build servers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rebuchet MS" panose="020B0603020202020204" pitchFamily="34" charset="0"/>
                        </a:rPr>
                        <a:t>2.74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976469499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D 👈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General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purpose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RDBMs, Apps, in-memory caching, Analytics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41.61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780565074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E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In-Memory Hyper-Threading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Heavy in-memory apps SSAS, SAP Hana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58.40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2397710921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F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CPU optimized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Analytics, batch processing, gaming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35.77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1096196855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G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Memory &amp; storage optimized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DWH solutions, NoSQL, ERP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320.47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3240095736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H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rebuchet MS" panose="020B0603020202020204" pitchFamily="34" charset="0"/>
                        </a:rPr>
                        <a:t>High performance computing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risk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analysis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weather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modeling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, fluid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dynamics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581.08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3588142537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Ls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Storage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optimized</a:t>
                      </a:r>
                      <a:endParaRPr lang="de-CH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DWH Solutions, NoSQL, Large </a:t>
                      </a:r>
                      <a:r>
                        <a:rPr lang="en-US" sz="1400" dirty="0">
                          <a:latin typeface="Trebuchet MS" panose="020B0603020202020204" pitchFamily="34" charset="0"/>
                        </a:rPr>
                        <a:t>RDBMs</a:t>
                      </a: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455.52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2750294722"/>
                  </a:ext>
                </a:extLst>
              </a:tr>
              <a:tr h="82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M </a:t>
                      </a:r>
                      <a:br>
                        <a:rPr lang="de-CH" sz="1400" dirty="0">
                          <a:latin typeface="Trebuchet MS" panose="020B0603020202020204" pitchFamily="34" charset="0"/>
                        </a:rPr>
                      </a:br>
                      <a:r>
                        <a:rPr lang="de-CH" sz="1400" dirty="0">
                          <a:latin typeface="Trebuchet MS" panose="020B0603020202020204" pitchFamily="34" charset="0"/>
                        </a:rPr>
                        <a:t>Mv2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Extreme parallel power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High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performance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DWH &amp; Analytics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M   :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up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to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4 TB  RAM and 128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vCPU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 </a:t>
                      </a:r>
                      <a:br>
                        <a:rPr lang="de-CH" sz="1400" dirty="0">
                          <a:latin typeface="Trebuchet MS" panose="020B0603020202020204" pitchFamily="34" charset="0"/>
                        </a:rPr>
                      </a:br>
                      <a:r>
                        <a:rPr lang="de-CH" sz="1400" dirty="0">
                          <a:latin typeface="Trebuchet MS" panose="020B0603020202020204" pitchFamily="34" charset="0"/>
                        </a:rPr>
                        <a:t>Mv2: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up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to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 12TB RAM and 416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vCPU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1,121.65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16,286.30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2035774432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r>
                        <a:rPr lang="de-CH" sz="1400" dirty="0">
                          <a:latin typeface="Trebuchet MS" panose="020B0603020202020204" pitchFamily="34" charset="0"/>
                        </a:rPr>
                        <a:t>N - GPU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>
                          <a:latin typeface="Trebuchet MS" panose="020B0603020202020204" pitchFamily="34" charset="0"/>
                        </a:rPr>
                        <a:t>GPU Workloads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DeepL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, GPU, Video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rendering</a:t>
                      </a:r>
                      <a:r>
                        <a:rPr lang="de-CH" sz="1400" dirty="0"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de-CH" sz="1400" dirty="0" err="1">
                          <a:latin typeface="Trebuchet MS" panose="020B0603020202020204" pitchFamily="34" charset="0"/>
                        </a:rPr>
                        <a:t>gaming</a:t>
                      </a:r>
                      <a:endParaRPr lang="en-US" sz="1400" dirty="0">
                        <a:latin typeface="Trebuchet MS" panose="020B0603020202020204" pitchFamily="34" charset="0"/>
                      </a:endParaRPr>
                    </a:p>
                  </a:txBody>
                  <a:tcPr marL="91380" marR="91380" marT="45690" marB="456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657</a:t>
                      </a:r>
                    </a:p>
                  </a:txBody>
                  <a:tcPr marL="91380" marR="91380" marT="45690" marB="45690"/>
                </a:tc>
                <a:extLst>
                  <a:ext uri="{0D108BD9-81ED-4DB2-BD59-A6C34878D82A}">
                    <a16:rowId xmlns:a16="http://schemas.microsoft.com/office/drawing/2014/main" val="381910415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DB03AA2-AF4A-4E56-91FD-CD8E282E2D52}"/>
              </a:ext>
            </a:extLst>
          </p:cNvPr>
          <p:cNvSpPr txBox="1"/>
          <p:nvPr/>
        </p:nvSpPr>
        <p:spPr>
          <a:xfrm>
            <a:off x="0" y="6321443"/>
            <a:ext cx="9731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source: azure.microsoft.com/en-us/pricing/details/virtual-machines/series/</a:t>
            </a:r>
          </a:p>
        </p:txBody>
      </p:sp>
    </p:spTree>
    <p:extLst>
      <p:ext uri="{BB962C8B-B14F-4D97-AF65-F5344CB8AC3E}">
        <p14:creationId xmlns:p14="http://schemas.microsoft.com/office/powerpoint/2010/main" val="2708433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9751577" cy="4853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Pay-</a:t>
            </a:r>
            <a:r>
              <a:rPr lang="de-CH" dirty="0" err="1"/>
              <a:t>as</a:t>
            </a:r>
            <a:r>
              <a:rPr lang="de-CH" dirty="0"/>
              <a:t>-</a:t>
            </a:r>
            <a:r>
              <a:rPr lang="de-CH" dirty="0" err="1"/>
              <a:t>you-go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standard</a:t>
            </a:r>
            <a:endParaRPr lang="de-CH" dirty="0"/>
          </a:p>
          <a:p>
            <a:r>
              <a:rPr lang="de-CH" dirty="0"/>
              <a:t>Pay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and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r>
              <a:rPr lang="de-CH" dirty="0"/>
              <a:t>Very easy,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cheapest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momentarily</a:t>
            </a:r>
            <a:endParaRPr lang="de-CH" dirty="0"/>
          </a:p>
          <a:p>
            <a:r>
              <a:rPr lang="de-CH" dirty="0"/>
              <a:t>Most expensive 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used</a:t>
            </a:r>
            <a:endParaRPr lang="de-CH" dirty="0"/>
          </a:p>
          <a:p>
            <a:r>
              <a:rPr lang="de-CH" dirty="0"/>
              <a:t>A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deleted</a:t>
            </a:r>
            <a:r>
              <a:rPr lang="de-CH" dirty="0"/>
              <a:t> = not </a:t>
            </a:r>
            <a:r>
              <a:rPr lang="de-CH" dirty="0" err="1"/>
              <a:t>paying</a:t>
            </a:r>
            <a:r>
              <a:rPr lang="de-CH" dirty="0"/>
              <a:t> </a:t>
            </a:r>
            <a:r>
              <a:rPr lang="de-CH" dirty="0" err="1"/>
              <a:t>anymore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82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4"/>
            <a:ext cx="8399171" cy="3951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Reserved</a:t>
            </a:r>
            <a:r>
              <a:rPr lang="de-CH" dirty="0"/>
              <a:t> Virtual Machine </a:t>
            </a:r>
            <a:r>
              <a:rPr lang="de-CH" dirty="0" err="1"/>
              <a:t>Instances</a:t>
            </a:r>
            <a:endParaRPr lang="de-CH" dirty="0"/>
          </a:p>
          <a:p>
            <a:r>
              <a:rPr lang="de-CH" dirty="0"/>
              <a:t>Pay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term</a:t>
            </a:r>
            <a:r>
              <a:rPr lang="de-CH" dirty="0"/>
              <a:t> «</a:t>
            </a:r>
            <a:r>
              <a:rPr lang="de-CH" dirty="0" err="1"/>
              <a:t>hosting</a:t>
            </a:r>
            <a:r>
              <a:rPr lang="de-CH" dirty="0"/>
              <a:t>»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reserve</a:t>
            </a:r>
            <a:r>
              <a:rPr lang="de-CH" dirty="0"/>
              <a:t> a </a:t>
            </a:r>
            <a:r>
              <a:rPr lang="de-CH" dirty="0" err="1"/>
              <a:t>spaced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  <a:p>
            <a:r>
              <a:rPr lang="de-CH" dirty="0"/>
              <a:t>Up </a:t>
            </a:r>
            <a:r>
              <a:rPr lang="de-CH" dirty="0" err="1"/>
              <a:t>to</a:t>
            </a:r>
            <a:r>
              <a:rPr lang="de-CH" dirty="0"/>
              <a:t> 72% </a:t>
            </a:r>
            <a:r>
              <a:rPr lang="de-CH" dirty="0" err="1"/>
              <a:t>cheaper</a:t>
            </a:r>
            <a:endParaRPr lang="de-CH" dirty="0"/>
          </a:p>
          <a:p>
            <a:r>
              <a:rPr lang="de-CH" dirty="0"/>
              <a:t>With Azure Hybrid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80%</a:t>
            </a:r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2050" name="Picture 2" descr="Ein Bild, das Text, Raum enthält.&#10;&#10;Automatisch generierte Beschreibung">
            <a:extLst>
              <a:ext uri="{FF2B5EF4-FFF2-40B4-BE49-F238E27FC236}">
                <a16:creationId xmlns:a16="http://schemas.microsoft.com/office/drawing/2014/main" id="{C0A0A9AC-6540-4DE8-8742-F0D826E88C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59" y="1268760"/>
            <a:ext cx="4825376" cy="275881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CBA5940-ECBF-4CCD-8623-BE5E581FBF30}"/>
              </a:ext>
            </a:extLst>
          </p:cNvPr>
          <p:cNvSpPr txBox="1"/>
          <p:nvPr/>
        </p:nvSpPr>
        <p:spPr>
          <a:xfrm>
            <a:off x="187375" y="5949280"/>
            <a:ext cx="5644750" cy="1046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Source &amp; </a:t>
            </a:r>
            <a:r>
              <a:rPr lang="de-CH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illustration</a:t>
            </a:r>
            <a: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: </a:t>
            </a:r>
            <a:br>
              <a:rPr lang="de-CH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azure.microsoft.com/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cs typeface="Segoe UI" pitchFamily="34" charset="0"/>
              </a:rPr>
              <a:t>-us/services/virtual-machines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584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9845521" cy="4853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Spot pricing</a:t>
            </a:r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failure</a:t>
            </a:r>
            <a:r>
              <a:rPr lang="de-CH" dirty="0"/>
              <a:t>-tolerant </a:t>
            </a:r>
            <a:r>
              <a:rPr lang="de-CH" dirty="0" err="1"/>
              <a:t>usecases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live with </a:t>
            </a:r>
            <a:r>
              <a:rPr lang="de-CH" dirty="0" err="1"/>
              <a:t>sudden</a:t>
            </a:r>
            <a:r>
              <a:rPr lang="de-CH" dirty="0"/>
              <a:t> </a:t>
            </a:r>
            <a:r>
              <a:rPr lang="de-CH" dirty="0" err="1"/>
              <a:t>shutdowns</a:t>
            </a:r>
            <a:endParaRPr lang="de-CH" dirty="0"/>
          </a:p>
          <a:p>
            <a:r>
              <a:rPr lang="de-CH" dirty="0" err="1"/>
              <a:t>Around</a:t>
            </a:r>
            <a:r>
              <a:rPr lang="de-CH" dirty="0"/>
              <a:t> 90%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cost</a:t>
            </a:r>
            <a:endParaRPr lang="de-CH" dirty="0"/>
          </a:p>
          <a:p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students</a:t>
            </a:r>
            <a:r>
              <a:rPr lang="de-CH" dirty="0"/>
              <a:t>, «</a:t>
            </a:r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»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dev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PRD but </a:t>
            </a:r>
            <a:r>
              <a:rPr lang="de-CH" dirty="0" err="1"/>
              <a:t>rather</a:t>
            </a:r>
            <a:r>
              <a:rPr lang="de-CH" dirty="0"/>
              <a:t> limited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Source: azure.microsoft.com/en-</a:t>
            </a:r>
            <a:r>
              <a:rPr lang="de-CH" dirty="0" err="1"/>
              <a:t>us</a:t>
            </a:r>
            <a:r>
              <a:rPr lang="de-CH" dirty="0"/>
              <a:t>/</a:t>
            </a:r>
            <a:r>
              <a:rPr lang="de-CH" dirty="0" err="1"/>
              <a:t>services</a:t>
            </a:r>
            <a:r>
              <a:rPr lang="de-CH" dirty="0"/>
              <a:t>/virtual-</a:t>
            </a:r>
            <a:r>
              <a:rPr lang="de-CH" dirty="0" err="1"/>
              <a:t>machines</a:t>
            </a:r>
            <a:r>
              <a:rPr lang="de-CH" dirty="0"/>
              <a:t>/</a:t>
            </a:r>
            <a:r>
              <a:rPr lang="de-CH" dirty="0" err="1"/>
              <a:t>spot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81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C5F941-C5A3-4864-89F9-C0D8B95E332E}"/>
              </a:ext>
            </a:extLst>
          </p:cNvPr>
          <p:cNvSpPr txBox="1"/>
          <p:nvPr/>
        </p:nvSpPr>
        <p:spPr>
          <a:xfrm>
            <a:off x="115367" y="6165304"/>
            <a:ext cx="689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Pricing </a:t>
            </a:r>
            <a:r>
              <a:rPr lang="de-CH" sz="1600" spc="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as</a:t>
            </a:r>
            <a:r>
              <a:rPr lang="de-CH" sz="16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per Aug 18 2021</a:t>
            </a:r>
            <a:br>
              <a:rPr lang="de-CH" sz="16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</a:br>
            <a:r>
              <a:rPr lang="de-CH" sz="16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azure.microsoft.com/en-us/pricing/details/virtual-machines/</a:t>
            </a:r>
            <a:r>
              <a:rPr lang="de-CH" sz="1600" spc="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windows</a:t>
            </a:r>
            <a:r>
              <a:rPr lang="de-CH" sz="16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/</a:t>
            </a:r>
            <a:endParaRPr lang="en-US" sz="1600" spc="1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DDDA8C6-1AAA-4EA5-A9DD-3F214931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" y="4635041"/>
            <a:ext cx="2612555" cy="641878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6CB1873-2F50-4206-916A-5796786FA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" r="3358"/>
          <a:stretch/>
        </p:blipFill>
        <p:spPr>
          <a:xfrm>
            <a:off x="0" y="614696"/>
            <a:ext cx="2612555" cy="65479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BBD588-41E0-4C4F-994B-FA04D48EF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"/>
          <a:stretch/>
        </p:blipFill>
        <p:spPr>
          <a:xfrm>
            <a:off x="-2401" y="3140968"/>
            <a:ext cx="12149695" cy="149407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82059AE-7F3B-4163-819B-4BCE0C02A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458" y="2233"/>
            <a:ext cx="3587653" cy="63519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91D21F0-72EA-4FD0-8F8F-73F585B1B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69884"/>
            <a:ext cx="12206900" cy="1494074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7EB8FC0-AF21-4152-8217-7E977463FA68}"/>
              </a:ext>
            </a:extLst>
          </p:cNvPr>
          <p:cNvCxnSpPr/>
          <p:nvPr/>
        </p:nvCxnSpPr>
        <p:spPr>
          <a:xfrm>
            <a:off x="-2401" y="2852936"/>
            <a:ext cx="1214969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97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268760"/>
            <a:ext cx="9576502" cy="4853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10CFE-7B02-4A46-A14F-4ADAC1D63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3" y="1290008"/>
            <a:ext cx="8496944" cy="5411375"/>
          </a:xfrm>
          <a:prstGeom prst="rect">
            <a:avLst/>
          </a:prstGeom>
          <a:noFill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4ADB5BE-1B53-4C68-86CF-7B389602CBDF}"/>
              </a:ext>
            </a:extLst>
          </p:cNvPr>
          <p:cNvSpPr txBox="1"/>
          <p:nvPr/>
        </p:nvSpPr>
        <p:spPr>
          <a:xfrm>
            <a:off x="1843559" y="6398696"/>
            <a:ext cx="733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docs.microsoft.com/en-us/azure/virtual-machines/spot-vms#pricing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59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95" y="1340768"/>
            <a:ext cx="9811358" cy="4853603"/>
          </a:xfrm>
        </p:spPr>
        <p:txBody>
          <a:bodyPr>
            <a:normAutofit/>
          </a:bodyPr>
          <a:lstStyle/>
          <a:p>
            <a:r>
              <a:rPr lang="de-CH" dirty="0"/>
              <a:t>BYOL: Bring </a:t>
            </a:r>
            <a:r>
              <a:rPr lang="de-CH" dirty="0" err="1"/>
              <a:t>Your</a:t>
            </a:r>
            <a:r>
              <a:rPr lang="de-CH" dirty="0"/>
              <a:t> Own License</a:t>
            </a:r>
          </a:p>
          <a:p>
            <a:r>
              <a:rPr lang="de-CH" dirty="0"/>
              <a:t>May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you’ve</a:t>
            </a:r>
            <a:r>
              <a:rPr lang="de-CH" dirty="0"/>
              <a:t>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license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bought</a:t>
            </a:r>
            <a:r>
              <a:rPr lang="de-CH" dirty="0"/>
              <a:t> but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r>
              <a:rPr lang="de-CH" dirty="0"/>
              <a:t>Save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80%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Ein Bild, das Text, Raum enthält.&#10;&#10;Automatisch generierte Beschreibung">
            <a:extLst>
              <a:ext uri="{FF2B5EF4-FFF2-40B4-BE49-F238E27FC236}">
                <a16:creationId xmlns:a16="http://schemas.microsoft.com/office/drawing/2014/main" id="{27C0E940-FAC8-4697-A80F-4CB3686C66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05" y="2996952"/>
            <a:ext cx="5455112" cy="311885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5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de-CH" dirty="0"/>
              <a:t>🤔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753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If</a:t>
            </a:r>
            <a:r>
              <a:rPr lang="de-CH" dirty="0"/>
              <a:t> a VM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shut</a:t>
            </a:r>
            <a:r>
              <a:rPr lang="de-CH" dirty="0"/>
              <a:t> down,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CPU / RAM </a:t>
            </a:r>
            <a:r>
              <a:rPr lang="de-CH" dirty="0" err="1"/>
              <a:t>used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shut-downs</a:t>
            </a:r>
            <a:r>
              <a:rPr lang="de-CH" dirty="0"/>
              <a:t>, </a:t>
            </a:r>
            <a:br>
              <a:rPr lang="de-CH" dirty="0"/>
            </a:br>
            <a:r>
              <a:rPr lang="de-CH" dirty="0" err="1"/>
              <a:t>eg</a:t>
            </a:r>
            <a:r>
              <a:rPr lang="de-CH" dirty="0"/>
              <a:t>. 19:00 with email </a:t>
            </a:r>
            <a:r>
              <a:rPr lang="de-CH" dirty="0" err="1"/>
              <a:t>warnings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with </a:t>
            </a:r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postpone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6946C0-C1B8-4E30-9C0C-0057975F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75" y="2294219"/>
            <a:ext cx="4691305" cy="4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42" y="124683"/>
            <a:ext cx="11003771" cy="802058"/>
          </a:xfrm>
        </p:spPr>
        <p:txBody>
          <a:bodyPr/>
          <a:lstStyle/>
          <a:p>
            <a:r>
              <a:rPr lang="de-CH" dirty="0"/>
              <a:t>Pricing </a:t>
            </a:r>
            <a:r>
              <a:rPr lang="de-CH" dirty="0" err="1"/>
              <a:t>Example</a:t>
            </a:r>
            <a:r>
              <a:rPr lang="de-CH" dirty="0"/>
              <a:t> 💵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36CD69-ACD5-4FAC-A8F2-639DA535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49" y="836712"/>
            <a:ext cx="12184063" cy="38775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0F7C942-38A0-4FDB-8824-97915C6D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" y="4714285"/>
            <a:ext cx="12156923" cy="79520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193BB0-AD2A-4574-BDAC-D7CE532B8A5C}"/>
              </a:ext>
            </a:extLst>
          </p:cNvPr>
          <p:cNvSpPr txBox="1"/>
          <p:nvPr/>
        </p:nvSpPr>
        <p:spPr>
          <a:xfrm>
            <a:off x="158921" y="6131487"/>
            <a:ext cx="3821570" cy="58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198" dirty="0">
                <a:solidFill>
                  <a:schemeClr val="bg1"/>
                </a:solidFill>
                <a:latin typeface="Trebuchet MS" panose="020B0603020202020204" pitchFamily="34" charset="0"/>
              </a:rPr>
              <a:t>File </a:t>
            </a:r>
            <a:r>
              <a:rPr lang="de-CH" sz="3198" dirty="0" err="1">
                <a:solidFill>
                  <a:schemeClr val="bg1"/>
                </a:solidFill>
                <a:latin typeface="Trebuchet MS" panose="020B0603020202020204" pitchFamily="34" charset="0"/>
              </a:rPr>
              <a:t>store</a:t>
            </a:r>
            <a:r>
              <a:rPr lang="de-CH" sz="3198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CH" sz="3198" dirty="0" err="1">
                <a:solidFill>
                  <a:schemeClr val="bg1"/>
                </a:solidFill>
                <a:latin typeface="Trebuchet MS" panose="020B0603020202020204" pitchFamily="34" charset="0"/>
              </a:rPr>
              <a:t>size</a:t>
            </a:r>
            <a:r>
              <a:rPr lang="de-CH" sz="3198" dirty="0">
                <a:solidFill>
                  <a:schemeClr val="bg1"/>
                </a:solidFill>
                <a:latin typeface="Trebuchet MS" panose="020B0603020202020204" pitchFamily="34" charset="0"/>
              </a:rPr>
              <a:t>: 5 TB</a:t>
            </a:r>
            <a:endParaRPr lang="en-US" sz="3198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04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a </a:t>
            </a:r>
            <a:r>
              <a:rPr lang="de-CH" dirty="0" err="1"/>
              <a:t>monthly</a:t>
            </a:r>
            <a:r>
              <a:rPr lang="de-CH" dirty="0"/>
              <a:t> </a:t>
            </a:r>
            <a:r>
              <a:rPr lang="de-CH" dirty="0" err="1"/>
              <a:t>budget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9" name="Grafik 8" descr="Ein Bild, das Text, Monitor, Screenshot, schwarz enthält.&#10;&#10;Automatisch generierte Beschreibung">
            <a:extLst>
              <a:ext uri="{FF2B5EF4-FFF2-40B4-BE49-F238E27FC236}">
                <a16:creationId xmlns:a16="http://schemas.microsoft.com/office/drawing/2014/main" id="{06A78B75-58D8-43E0-8C17-4E19DD7E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23326"/>
            <a:ext cx="12184063" cy="15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r>
              <a:rPr lang="de-CH" dirty="0"/>
              <a:t>Forecasts </a:t>
            </a:r>
            <a:r>
              <a:rPr lang="de-CH" dirty="0" err="1"/>
              <a:t>by</a:t>
            </a:r>
            <a:r>
              <a:rPr lang="de-CH" dirty="0"/>
              <a:t> Azure –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pretty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and </a:t>
            </a:r>
            <a:r>
              <a:rPr lang="de-CH" dirty="0" err="1"/>
              <a:t>assumes</a:t>
            </a:r>
            <a:r>
              <a:rPr lang="de-CH" dirty="0"/>
              <a:t> a </a:t>
            </a:r>
            <a:r>
              <a:rPr lang="de-CH" dirty="0" err="1"/>
              <a:t>worst</a:t>
            </a:r>
            <a:r>
              <a:rPr lang="de-CH" dirty="0"/>
              <a:t>-</a:t>
            </a:r>
            <a:r>
              <a:rPr lang="de-CH" dirty="0" err="1"/>
              <a:t>case</a:t>
            </a:r>
            <a:r>
              <a:rPr lang="de-CH" dirty="0"/>
              <a:t>-scenario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044855-4694-4749-8458-39F966BC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15" y="4421252"/>
            <a:ext cx="10417742" cy="17570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3BA057F-D5BB-4CA2-A369-1F17A6313C34}"/>
              </a:ext>
            </a:extLst>
          </p:cNvPr>
          <p:cNvSpPr/>
          <p:nvPr/>
        </p:nvSpPr>
        <p:spPr>
          <a:xfrm>
            <a:off x="6977368" y="5106548"/>
            <a:ext cx="3339231" cy="1071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9949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6" y="281498"/>
            <a:ext cx="10796653" cy="954100"/>
          </a:xfrm>
        </p:spPr>
        <p:txBody>
          <a:bodyPr vert="horz" lIns="91380" tIns="45690" rIns="91380" bIns="45690" rtlCol="0" anchor="b">
            <a:normAutofit/>
          </a:bodyPr>
          <a:lstStyle/>
          <a:p>
            <a:r>
              <a:rPr lang="en-US" dirty="0"/>
              <a:t>Real Example Month April for a D4s_v3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6ADFB1CC-9322-4393-A8BA-ED16B2187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986753"/>
              </p:ext>
            </p:extLst>
          </p:nvPr>
        </p:nvGraphicFramePr>
        <p:xfrm>
          <a:off x="527535" y="1741703"/>
          <a:ext cx="6094238" cy="53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EC8B02E-2838-4D45-8600-6B965ACD1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636599"/>
              </p:ext>
            </p:extLst>
          </p:nvPr>
        </p:nvGraphicFramePr>
        <p:xfrm>
          <a:off x="403399" y="1988840"/>
          <a:ext cx="10105838" cy="402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74953C9-B3C9-4C77-A6B9-8B65271236F2}"/>
              </a:ext>
            </a:extLst>
          </p:cNvPr>
          <p:cNvSpPr txBox="1"/>
          <p:nvPr/>
        </p:nvSpPr>
        <p:spPr>
          <a:xfrm>
            <a:off x="2995687" y="1788337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>
                <a:latin typeface="Trebuchet MS" panose="020B0603020202020204" pitchFamily="34" charset="0"/>
              </a:rPr>
              <a:t>Cost</a:t>
            </a:r>
            <a:r>
              <a:rPr lang="de-CH" sz="2400" dirty="0">
                <a:latin typeface="Trebuchet MS" panose="020B0603020202020204" pitchFamily="34" charset="0"/>
              </a:rPr>
              <a:t> breakdown in USD, total $164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32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6B5C-7CC5-4092-AAC8-842D0C9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CDF9B-C8E0-4E00-9B0A-23590154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Almost</a:t>
            </a:r>
            <a:r>
              <a:rPr lang="de-CH" dirty="0"/>
              <a:t> fully </a:t>
            </a:r>
            <a:r>
              <a:rPr lang="de-CH" dirty="0" err="1"/>
              <a:t>automated</a:t>
            </a:r>
            <a:r>
              <a:rPr lang="de-CH" dirty="0"/>
              <a:t> </a:t>
            </a:r>
            <a:r>
              <a:rPr lang="de-CH" dirty="0" err="1"/>
              <a:t>provisoning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PowerShell </a:t>
            </a:r>
            <a:r>
              <a:rPr lang="de-CH" dirty="0" err="1"/>
              <a:t>of</a:t>
            </a:r>
            <a:r>
              <a:rPr lang="de-CH" dirty="0"/>
              <a:t> VMs </a:t>
            </a:r>
            <a:r>
              <a:rPr lang="de-CH" dirty="0" err="1"/>
              <a:t>with</a:t>
            </a:r>
            <a:r>
              <a:rPr lang="de-CH" dirty="0"/>
              <a:t> SQL Server and </a:t>
            </a:r>
            <a:r>
              <a:rPr lang="de-CH" dirty="0" err="1"/>
              <a:t>restored</a:t>
            </a:r>
            <a:r>
              <a:rPr lang="de-CH" dirty="0"/>
              <a:t> </a:t>
            </a:r>
            <a:r>
              <a:rPr lang="de-CH" dirty="0" err="1"/>
              <a:t>databases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possible</a:t>
            </a:r>
          </a:p>
          <a:p>
            <a:r>
              <a:rPr lang="de-CH" dirty="0"/>
              <a:t>Solution </a:t>
            </a:r>
            <a:r>
              <a:rPr lang="de-CH" dirty="0" err="1"/>
              <a:t>uses</a:t>
            </a:r>
            <a:r>
              <a:rPr lang="de-CH" dirty="0"/>
              <a:t> an </a:t>
            </a:r>
            <a:r>
              <a:rPr lang="de-CH" dirty="0" err="1"/>
              <a:t>approach</a:t>
            </a:r>
            <a:r>
              <a:rPr lang="de-CH" dirty="0"/>
              <a:t> from </a:t>
            </a:r>
            <a:r>
              <a:rPr lang="de-CH" dirty="0" err="1"/>
              <a:t>desktop</a:t>
            </a:r>
            <a:r>
              <a:rPr lang="de-CH" dirty="0"/>
              <a:t> via PowerShell</a:t>
            </a:r>
          </a:p>
          <a:p>
            <a:r>
              <a:rPr lang="de-CH" dirty="0" err="1"/>
              <a:t>Chocolatey</a:t>
            </a:r>
            <a:r>
              <a:rPr lang="de-CH" dirty="0"/>
              <a:t> and </a:t>
            </a:r>
            <a:r>
              <a:rPr lang="de-CH" dirty="0" err="1"/>
              <a:t>dbatools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helpers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  <a:r>
              <a:rPr lang="de-CH"/>
              <a:t>	    </a:t>
            </a:r>
            <a:r>
              <a:rPr lang="de-CH" dirty="0"/>
              <a:t>💬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10088669" cy="4853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   	Blog kayondata.com | onedigit.ch </a:t>
            </a:r>
          </a:p>
          <a:p>
            <a:pPr marL="0" indent="0">
              <a:buNone/>
            </a:pPr>
            <a:r>
              <a:rPr lang="de-CH" dirty="0"/>
              <a:t>	@kaysauter</a:t>
            </a:r>
          </a:p>
          <a:p>
            <a:pPr marL="0" indent="0">
              <a:buNone/>
            </a:pPr>
            <a:r>
              <a:rPr lang="de-CH" dirty="0"/>
              <a:t>	kay@kayondata.com | kay.sauter@onedigit.ch</a:t>
            </a:r>
          </a:p>
          <a:p>
            <a:pPr marL="0" indent="0">
              <a:buNone/>
            </a:pPr>
            <a:r>
              <a:rPr lang="de-CH" dirty="0"/>
              <a:t>	linkedin.com/in/</a:t>
            </a:r>
            <a:r>
              <a:rPr lang="de-CH" dirty="0" err="1"/>
              <a:t>kaysauter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Data TGIF: meetup.com/en-US/</a:t>
            </a:r>
            <a:r>
              <a:rPr lang="de-CH" dirty="0" err="1"/>
              <a:t>data-tgif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github.com/</a:t>
            </a:r>
            <a:r>
              <a:rPr lang="de-CH" dirty="0" err="1"/>
              <a:t>kaysauter</a:t>
            </a:r>
            <a:r>
              <a:rPr lang="de-CH" dirty="0"/>
              <a:t>/Sessions</a:t>
            </a:r>
          </a:p>
          <a:p>
            <a:pPr marL="0" indent="0">
              <a:buNone/>
            </a:pPr>
            <a:r>
              <a:rPr lang="de-CH" dirty="0"/>
              <a:t>	Code will </a:t>
            </a:r>
            <a:r>
              <a:rPr lang="de-CH" dirty="0" err="1"/>
              <a:t>be</a:t>
            </a:r>
            <a:r>
              <a:rPr lang="de-CH" dirty="0"/>
              <a:t> on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</p:txBody>
      </p:sp>
      <p:grpSp>
        <p:nvGrpSpPr>
          <p:cNvPr id="17" name="成组">
            <a:extLst>
              <a:ext uri="{FF2B5EF4-FFF2-40B4-BE49-F238E27FC236}">
                <a16:creationId xmlns:a16="http://schemas.microsoft.com/office/drawing/2014/main" id="{DB2DD9C5-B283-4F66-8919-B51B471D36FB}"/>
              </a:ext>
            </a:extLst>
          </p:cNvPr>
          <p:cNvGrpSpPr/>
          <p:nvPr/>
        </p:nvGrpSpPr>
        <p:grpSpPr>
          <a:xfrm>
            <a:off x="1764305" y="2825956"/>
            <a:ext cx="366108" cy="341804"/>
            <a:chOff x="0" y="0"/>
            <a:chExt cx="457200" cy="4572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" name="任意形状 989">
              <a:extLst>
                <a:ext uri="{FF2B5EF4-FFF2-40B4-BE49-F238E27FC236}">
                  <a16:creationId xmlns:a16="http://schemas.microsoft.com/office/drawing/2014/main" id="{EFB06F6D-79AD-46B4-A138-467C26D9EE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5689" tIns="45689" rIns="45689" bIns="45689" numCol="1" anchor="ctr">
              <a:noAutofit/>
            </a:bodyPr>
            <a:lstStyle/>
            <a:p>
              <a:endParaRPr sz="1799"/>
            </a:p>
          </p:txBody>
        </p:sp>
        <p:sp>
          <p:nvSpPr>
            <p:cNvPr id="19" name="任意形状 990">
              <a:extLst>
                <a:ext uri="{FF2B5EF4-FFF2-40B4-BE49-F238E27FC236}">
                  <a16:creationId xmlns:a16="http://schemas.microsoft.com/office/drawing/2014/main" id="{9B78081D-AD50-4361-ACA3-A91B881E1840}"/>
                </a:ext>
              </a:extLst>
            </p:cNvPr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08"/>
                  </a:move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20618" y="0"/>
                  </a:lnTo>
                  <a:cubicBezTo>
                    <a:pt x="21160" y="0"/>
                    <a:pt x="21600" y="537"/>
                    <a:pt x="21600" y="1200"/>
                  </a:cubicBezTo>
                  <a:lnTo>
                    <a:pt x="21600" y="20408"/>
                  </a:lnTo>
                  <a:close/>
                  <a:moveTo>
                    <a:pt x="4353" y="2400"/>
                  </a:moveTo>
                  <a:lnTo>
                    <a:pt x="11782" y="10572"/>
                  </a:lnTo>
                  <a:lnTo>
                    <a:pt x="19210" y="2400"/>
                  </a:lnTo>
                  <a:lnTo>
                    <a:pt x="4353" y="2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5689" tIns="45689" rIns="45689" bIns="45689" numCol="1" anchor="ctr">
              <a:noAutofit/>
            </a:bodyPr>
            <a:lstStyle/>
            <a:p>
              <a:endParaRPr sz="1799"/>
            </a:p>
          </p:txBody>
        </p:sp>
      </p:grpSp>
      <p:grpSp>
        <p:nvGrpSpPr>
          <p:cNvPr id="20" name="成组">
            <a:extLst>
              <a:ext uri="{FF2B5EF4-FFF2-40B4-BE49-F238E27FC236}">
                <a16:creationId xmlns:a16="http://schemas.microsoft.com/office/drawing/2014/main" id="{300F2F89-9C82-4981-97C2-62DCAB8EB680}"/>
              </a:ext>
            </a:extLst>
          </p:cNvPr>
          <p:cNvGrpSpPr/>
          <p:nvPr/>
        </p:nvGrpSpPr>
        <p:grpSpPr>
          <a:xfrm>
            <a:off x="1759299" y="3290751"/>
            <a:ext cx="366108" cy="402208"/>
            <a:chOff x="0" y="0"/>
            <a:chExt cx="457200" cy="4572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" name="任意形状 795">
              <a:extLst>
                <a:ext uri="{FF2B5EF4-FFF2-40B4-BE49-F238E27FC236}">
                  <a16:creationId xmlns:a16="http://schemas.microsoft.com/office/drawing/2014/main" id="{3C190CFF-A467-4AA4-B10B-3D281317FE54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5689" tIns="45689" rIns="45689" bIns="45689" numCol="1" anchor="ctr">
              <a:noAutofit/>
            </a:bodyPr>
            <a:lstStyle/>
            <a:p>
              <a:endParaRPr sz="1799"/>
            </a:p>
          </p:txBody>
        </p:sp>
        <p:sp>
          <p:nvSpPr>
            <p:cNvPr id="22" name="任意形状 796">
              <a:extLst>
                <a:ext uri="{FF2B5EF4-FFF2-40B4-BE49-F238E27FC236}">
                  <a16:creationId xmlns:a16="http://schemas.microsoft.com/office/drawing/2014/main" id="{422322FB-81CA-4B90-9296-4808316DE78E}"/>
                </a:ext>
              </a:extLst>
            </p:cNvPr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2" y="18407"/>
                  </a:moveTo>
                  <a:lnTo>
                    <a:pt x="15204" y="18407"/>
                  </a:lnTo>
                  <a:lnTo>
                    <a:pt x="15204" y="13394"/>
                  </a:lnTo>
                  <a:cubicBezTo>
                    <a:pt x="15204" y="12199"/>
                    <a:pt x="15180" y="10661"/>
                    <a:pt x="13536" y="10661"/>
                  </a:cubicBezTo>
                  <a:cubicBezTo>
                    <a:pt x="11869" y="10661"/>
                    <a:pt x="11615" y="11962"/>
                    <a:pt x="11615" y="13307"/>
                  </a:cubicBezTo>
                  <a:lnTo>
                    <a:pt x="11615" y="18407"/>
                  </a:lnTo>
                  <a:lnTo>
                    <a:pt x="8416" y="18407"/>
                  </a:lnTo>
                  <a:lnTo>
                    <a:pt x="8416" y="8100"/>
                  </a:lnTo>
                  <a:lnTo>
                    <a:pt x="11488" y="8100"/>
                  </a:lnTo>
                  <a:lnTo>
                    <a:pt x="11488" y="9504"/>
                  </a:lnTo>
                  <a:lnTo>
                    <a:pt x="11530" y="9504"/>
                  </a:lnTo>
                  <a:cubicBezTo>
                    <a:pt x="11959" y="8695"/>
                    <a:pt x="13003" y="7840"/>
                    <a:pt x="14563" y="7840"/>
                  </a:cubicBezTo>
                  <a:cubicBezTo>
                    <a:pt x="17803" y="7840"/>
                    <a:pt x="18403" y="9973"/>
                    <a:pt x="18403" y="12749"/>
                  </a:cubicBezTo>
                  <a:lnTo>
                    <a:pt x="18403" y="18407"/>
                  </a:lnTo>
                  <a:close/>
                  <a:moveTo>
                    <a:pt x="4804" y="6690"/>
                  </a:moveTo>
                  <a:cubicBezTo>
                    <a:pt x="3779" y="6691"/>
                    <a:pt x="2947" y="5862"/>
                    <a:pt x="2946" y="4837"/>
                  </a:cubicBezTo>
                  <a:cubicBezTo>
                    <a:pt x="2946" y="4835"/>
                    <a:pt x="2946" y="4833"/>
                    <a:pt x="2946" y="4831"/>
                  </a:cubicBezTo>
                  <a:cubicBezTo>
                    <a:pt x="2947" y="3805"/>
                    <a:pt x="3779" y="2974"/>
                    <a:pt x="4805" y="2975"/>
                  </a:cubicBezTo>
                  <a:cubicBezTo>
                    <a:pt x="5831" y="2975"/>
                    <a:pt x="6662" y="3808"/>
                    <a:pt x="6661" y="4834"/>
                  </a:cubicBezTo>
                  <a:cubicBezTo>
                    <a:pt x="6661" y="5860"/>
                    <a:pt x="5828" y="6691"/>
                    <a:pt x="4802" y="6690"/>
                  </a:cubicBezTo>
                  <a:close/>
                  <a:moveTo>
                    <a:pt x="6407" y="18407"/>
                  </a:moveTo>
                  <a:lnTo>
                    <a:pt x="3199" y="18407"/>
                  </a:lnTo>
                  <a:lnTo>
                    <a:pt x="3199" y="8100"/>
                  </a:lnTo>
                  <a:lnTo>
                    <a:pt x="6408" y="8100"/>
                  </a:lnTo>
                  <a:lnTo>
                    <a:pt x="6408" y="18407"/>
                  </a:lnTo>
                  <a:close/>
                  <a:moveTo>
                    <a:pt x="20004" y="0"/>
                  </a:moveTo>
                  <a:lnTo>
                    <a:pt x="1595" y="0"/>
                  </a:lnTo>
                  <a:cubicBezTo>
                    <a:pt x="712" y="0"/>
                    <a:pt x="0" y="696"/>
                    <a:pt x="0" y="1556"/>
                  </a:cubicBezTo>
                  <a:lnTo>
                    <a:pt x="0" y="20044"/>
                  </a:lnTo>
                  <a:cubicBezTo>
                    <a:pt x="0" y="20904"/>
                    <a:pt x="713" y="21600"/>
                    <a:pt x="1594" y="21600"/>
                  </a:cubicBezTo>
                  <a:lnTo>
                    <a:pt x="19999" y="21600"/>
                  </a:lnTo>
                  <a:cubicBezTo>
                    <a:pt x="20880" y="21600"/>
                    <a:pt x="21600" y="20904"/>
                    <a:pt x="21600" y="20044"/>
                  </a:cubicBezTo>
                  <a:lnTo>
                    <a:pt x="21600" y="1556"/>
                  </a:lnTo>
                  <a:cubicBezTo>
                    <a:pt x="21600" y="696"/>
                    <a:pt x="20880" y="0"/>
                    <a:pt x="19999" y="0"/>
                  </a:cubicBezTo>
                  <a:lnTo>
                    <a:pt x="20003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5689" tIns="45689" rIns="45689" bIns="45689" numCol="1" anchor="ctr">
              <a:noAutofit/>
            </a:bodyPr>
            <a:lstStyle/>
            <a:p>
              <a:endParaRPr sz="1799"/>
            </a:p>
          </p:txBody>
        </p:sp>
      </p:grpSp>
      <p:grpSp>
        <p:nvGrpSpPr>
          <p:cNvPr id="23" name="成组">
            <a:extLst>
              <a:ext uri="{FF2B5EF4-FFF2-40B4-BE49-F238E27FC236}">
                <a16:creationId xmlns:a16="http://schemas.microsoft.com/office/drawing/2014/main" id="{BC69ED04-8AC0-4837-A943-30C74A1B9CCB}"/>
              </a:ext>
            </a:extLst>
          </p:cNvPr>
          <p:cNvGrpSpPr/>
          <p:nvPr/>
        </p:nvGrpSpPr>
        <p:grpSpPr>
          <a:xfrm>
            <a:off x="1745501" y="4221088"/>
            <a:ext cx="366108" cy="402208"/>
            <a:chOff x="0" y="0"/>
            <a:chExt cx="457200" cy="4572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" name="任意形状 753">
              <a:extLst>
                <a:ext uri="{FF2B5EF4-FFF2-40B4-BE49-F238E27FC236}">
                  <a16:creationId xmlns:a16="http://schemas.microsoft.com/office/drawing/2014/main" id="{6E56D696-0453-4967-BBDF-4F839F5669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5689" tIns="45689" rIns="45689" bIns="45689" numCol="1" anchor="ctr">
              <a:noAutofit/>
            </a:bodyPr>
            <a:lstStyle/>
            <a:p>
              <a:endParaRPr sz="1799"/>
            </a:p>
          </p:txBody>
        </p:sp>
        <p:sp>
          <p:nvSpPr>
            <p:cNvPr id="25" name="任意形状 754">
              <a:extLst>
                <a:ext uri="{FF2B5EF4-FFF2-40B4-BE49-F238E27FC236}">
                  <a16:creationId xmlns:a16="http://schemas.microsoft.com/office/drawing/2014/main" id="{59345E70-E41F-43DD-A073-BC435EEE760D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45689" tIns="45689" rIns="45689" bIns="45689" numCol="1" anchor="ctr">
              <a:noAutofit/>
            </a:bodyPr>
            <a:lstStyle/>
            <a:p>
              <a:endParaRPr sz="1799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7AB466F-18F4-47C5-8785-A62F3464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51" y="1867830"/>
            <a:ext cx="375243" cy="375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1E0BA9-D04B-4466-BF7F-A2EC25CCB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6" y="2364445"/>
            <a:ext cx="366108" cy="3661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7FE249-40C2-4FD5-93B6-1A8DD50E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971" y="3797820"/>
            <a:ext cx="349638" cy="349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6817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0" y="5848643"/>
            <a:ext cx="2609049" cy="730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7" y="5895367"/>
            <a:ext cx="2442197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#DPS2021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096" y="6484723"/>
            <a:ext cx="4536504" cy="3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855" y="5444534"/>
            <a:ext cx="3024336" cy="1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 err="1"/>
              <a:t>Why</a:t>
            </a:r>
            <a:r>
              <a:rPr lang="de-CH" sz="4797" dirty="0"/>
              <a:t> </a:t>
            </a:r>
            <a:r>
              <a:rPr lang="de-CH" sz="4797" dirty="0" err="1"/>
              <a:t>automate</a:t>
            </a:r>
            <a:r>
              <a:rPr lang="de-CH" sz="4797" dirty="0"/>
              <a:t> VM </a:t>
            </a:r>
            <a:r>
              <a:rPr lang="de-CH" sz="4797" dirty="0" err="1"/>
              <a:t>deployments</a:t>
            </a:r>
            <a:r>
              <a:rPr lang="de-CH" sz="4797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Always </a:t>
            </a:r>
            <a:r>
              <a:rPr lang="de-CH" dirty="0" err="1"/>
              <a:t>have</a:t>
            </a:r>
            <a:r>
              <a:rPr lang="de-CH" dirty="0"/>
              <a:t> same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easily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👉 </a:t>
            </a:r>
            <a:r>
              <a:rPr lang="de-CH" dirty="0" err="1">
                <a:sym typeface="Wingdings" panose="05000000000000000000" pitchFamily="2" charset="2"/>
              </a:rPr>
              <a:t>Reusability</a:t>
            </a:r>
            <a:endParaRPr lang="de-CH" dirty="0"/>
          </a:p>
          <a:p>
            <a:r>
              <a:rPr lang="de-CH" dirty="0"/>
              <a:t>VM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deleted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 with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regrets</a:t>
            </a:r>
            <a:endParaRPr lang="de-CH" dirty="0"/>
          </a:p>
          <a:p>
            <a:r>
              <a:rPr lang="de-CH" dirty="0"/>
              <a:t>Testing</a:t>
            </a:r>
          </a:p>
          <a:p>
            <a:r>
              <a:rPr lang="de-CH" dirty="0" err="1"/>
              <a:t>Showcasing</a:t>
            </a:r>
            <a:r>
              <a:rPr lang="de-CH" dirty="0"/>
              <a:t> (</a:t>
            </a:r>
            <a:r>
              <a:rPr lang="de-CH" dirty="0" err="1"/>
              <a:t>eg</a:t>
            </a:r>
            <a:r>
              <a:rPr lang="de-CH" dirty="0"/>
              <a:t>. with Azure Labs)</a:t>
            </a:r>
          </a:p>
          <a:p>
            <a:r>
              <a:rPr lang="de-CH" dirty="0"/>
              <a:t>A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save </a:t>
            </a:r>
            <a:r>
              <a:rPr lang="de-CH" dirty="0" err="1"/>
              <a:t>costs</a:t>
            </a:r>
            <a:endParaRPr lang="de-CH" dirty="0"/>
          </a:p>
        </p:txBody>
      </p:sp>
      <p:pic>
        <p:nvPicPr>
          <p:cNvPr id="4" name="Picture 2" descr="Why always Me-mes? — Steemit">
            <a:extLst>
              <a:ext uri="{FF2B5EF4-FFF2-40B4-BE49-F238E27FC236}">
                <a16:creationId xmlns:a16="http://schemas.microsoft.com/office/drawing/2014/main" id="{11EB5D3E-01D8-4DD8-9AC8-EB304D1A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271" y="1412776"/>
            <a:ext cx="3231245" cy="24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Demo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Name</a:t>
            </a:r>
          </a:p>
          <a:p>
            <a:r>
              <a:rPr lang="en-IN" dirty="0"/>
              <a:t>Title</a:t>
            </a:r>
          </a:p>
          <a:p>
            <a:r>
              <a:rPr lang="en-IN" dirty="0"/>
              <a:t>Group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 err="1"/>
              <a:t>Why</a:t>
            </a:r>
            <a:r>
              <a:rPr lang="de-CH" sz="4797" dirty="0"/>
              <a:t> PowerShell and not…?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10229830" cy="4853603"/>
          </a:xfrm>
        </p:spPr>
        <p:txBody>
          <a:bodyPr>
            <a:normAutofit/>
          </a:bodyPr>
          <a:lstStyle/>
          <a:p>
            <a:r>
              <a:rPr lang="de-CH" dirty="0"/>
              <a:t>PowerShell </a:t>
            </a:r>
            <a:r>
              <a:rPr lang="de-CH" dirty="0" err="1"/>
              <a:t>is</a:t>
            </a:r>
            <a:r>
              <a:rPr lang="de-CH" dirty="0"/>
              <a:t> a native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Microsoft</a:t>
            </a:r>
          </a:p>
          <a:p>
            <a:r>
              <a:rPr lang="de-CH" dirty="0"/>
              <a:t>PowerShell: </a:t>
            </a:r>
            <a:r>
              <a:rPr lang="de-CH" dirty="0" err="1"/>
              <a:t>many</a:t>
            </a:r>
            <a:r>
              <a:rPr lang="de-CH" dirty="0"/>
              <a:t> DBAs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Other </a:t>
            </a:r>
            <a:r>
              <a:rPr lang="de-CH" dirty="0" err="1"/>
              <a:t>possiblity</a:t>
            </a:r>
            <a:r>
              <a:rPr lang="de-CH" dirty="0"/>
              <a:t>: ARM </a:t>
            </a:r>
            <a:br>
              <a:rPr lang="de-CH" dirty="0"/>
            </a:br>
            <a:r>
              <a:rPr lang="de-CH" dirty="0"/>
              <a:t>(Azure </a:t>
            </a:r>
            <a:r>
              <a:rPr lang="de-CH" dirty="0" err="1"/>
              <a:t>Resource</a:t>
            </a:r>
            <a:r>
              <a:rPr lang="de-CH" dirty="0"/>
              <a:t> Manager),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follows</a:t>
            </a:r>
            <a:endParaRPr lang="de-CH" dirty="0"/>
          </a:p>
          <a:p>
            <a:r>
              <a:rPr lang="de-CH" dirty="0" err="1"/>
              <a:t>Bicep</a:t>
            </a:r>
            <a:r>
              <a:rPr lang="de-CH" dirty="0"/>
              <a:t> 💪 also </a:t>
            </a:r>
            <a:r>
              <a:rPr lang="de-CH" dirty="0" err="1"/>
              <a:t>by</a:t>
            </a:r>
            <a:r>
              <a:rPr lang="de-CH" dirty="0"/>
              <a:t> Microsoft, but an own </a:t>
            </a:r>
            <a:r>
              <a:rPr lang="de-CH" dirty="0" err="1"/>
              <a:t>language</a:t>
            </a:r>
            <a:endParaRPr lang="de-CH" dirty="0"/>
          </a:p>
          <a:p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scaled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cases</a:t>
            </a:r>
            <a:endParaRPr lang="de-CH" dirty="0"/>
          </a:p>
        </p:txBody>
      </p:sp>
      <p:pic>
        <p:nvPicPr>
          <p:cNvPr id="4" name="Picture 2" descr="Why always Me-mes? — Steemit">
            <a:extLst>
              <a:ext uri="{FF2B5EF4-FFF2-40B4-BE49-F238E27FC236}">
                <a16:creationId xmlns:a16="http://schemas.microsoft.com/office/drawing/2014/main" id="{11EB5D3E-01D8-4DD8-9AC8-EB304D1A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14" y="1124744"/>
            <a:ext cx="3141165" cy="23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3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797" dirty="0" err="1"/>
              <a:t>Why</a:t>
            </a:r>
            <a:r>
              <a:rPr lang="de-CH" sz="4797" dirty="0"/>
              <a:t> PowerShell and not…?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50" y="1324743"/>
            <a:ext cx="6113438" cy="4853603"/>
          </a:xfrm>
        </p:spPr>
        <p:txBody>
          <a:bodyPr>
            <a:norm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ARM 		     </a:t>
            </a:r>
            <a:r>
              <a:rPr lang="de-CH" dirty="0">
                <a:sym typeface="Wingdings" panose="05000000000000000000" pitchFamily="2" charset="2"/>
              </a:rPr>
              <a:t>👉</a:t>
            </a:r>
          </a:p>
          <a:p>
            <a:r>
              <a:rPr lang="en-US" dirty="0">
                <a:sym typeface="Wingdings" panose="05000000000000000000" pitchFamily="2" charset="2"/>
              </a:rPr>
              <a:t>Gets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convoluted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quickly</a:t>
            </a:r>
            <a:r>
              <a:rPr lang="de-CH" dirty="0">
                <a:sym typeface="Wingdings" panose="05000000000000000000" pitchFamily="2" charset="2"/>
              </a:rPr>
              <a:t> </a:t>
            </a:r>
          </a:p>
          <a:p>
            <a:r>
              <a:rPr lang="de-CH" dirty="0">
                <a:sym typeface="Wingdings" panose="05000000000000000000" pitchFamily="2" charset="2"/>
              </a:rPr>
              <a:t>Code </a:t>
            </a:r>
            <a:r>
              <a:rPr lang="de-CH" dirty="0" err="1">
                <a:sym typeface="Wingdings" panose="05000000000000000000" pitchFamily="2" charset="2"/>
              </a:rPr>
              <a:t>is</a:t>
            </a:r>
            <a:r>
              <a:rPr lang="de-CH" dirty="0">
                <a:sym typeface="Wingdings" panose="05000000000000000000" pitchFamily="2" charset="2"/>
              </a:rPr>
              <a:t> an </a:t>
            </a:r>
            <a:r>
              <a:rPr lang="en-US" dirty="0">
                <a:sym typeface="Wingdings" panose="05000000000000000000" pitchFamily="2" charset="2"/>
              </a:rPr>
              <a:t>introductory</a:t>
            </a:r>
            <a:r>
              <a:rPr lang="de-CH" dirty="0">
                <a:sym typeface="Wingdings" panose="05000000000000000000" pitchFamily="2" charset="2"/>
              </a:rPr>
              <a:t> 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example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by</a:t>
            </a:r>
            <a:r>
              <a:rPr lang="de-CH" dirty="0">
                <a:sym typeface="Wingdings" panose="05000000000000000000" pitchFamily="2" charset="2"/>
              </a:rPr>
              <a:t> Microsoft</a:t>
            </a:r>
            <a:endParaRPr lang="en-US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B155FB-00EB-46AF-A3EA-3709EE11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19" y="1364669"/>
            <a:ext cx="3840823" cy="4853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501169-8D3A-49C1-9AE7-C034C5723F94}"/>
              </a:ext>
            </a:extLst>
          </p:cNvPr>
          <p:cNvSpPr txBox="1"/>
          <p:nvPr/>
        </p:nvSpPr>
        <p:spPr>
          <a:xfrm>
            <a:off x="51521" y="6165304"/>
            <a:ext cx="732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</a:t>
            </a:r>
          </a:p>
          <a:p>
            <a:r>
              <a:rPr lang="en-US" dirty="0">
                <a:sym typeface="Wingdings" panose="05000000000000000000" pitchFamily="2" charset="2"/>
              </a:rPr>
              <a:t>docs.microsoft.com/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-us/azure/azure-resource-manager/templates/syntax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de-CH" dirty="0"/>
              <a:t>🏗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19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2309</Words>
  <Application>Microsoft Office PowerPoint</Application>
  <PresentationFormat>Benutzerdefiniert</PresentationFormat>
  <Paragraphs>393</Paragraphs>
  <Slides>67</Slides>
  <Notes>44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Grandview</vt:lpstr>
      <vt:lpstr>Segoe UI</vt:lpstr>
      <vt:lpstr>Trebuchet MS</vt:lpstr>
      <vt:lpstr>Office Theme</vt:lpstr>
      <vt:lpstr>Automated provisioning of SQL Server VMs on Azure</vt:lpstr>
      <vt:lpstr>Kay Sauter (He/Him)</vt:lpstr>
      <vt:lpstr>Goals         🎯 </vt:lpstr>
      <vt:lpstr>Agenda</vt:lpstr>
      <vt:lpstr>Why 🤔</vt:lpstr>
      <vt:lpstr>Why automate VM deployments?</vt:lpstr>
      <vt:lpstr>Why PowerShell and not…?</vt:lpstr>
      <vt:lpstr>Why PowerShell and not…?</vt:lpstr>
      <vt:lpstr>Architecture 🏗</vt:lpstr>
      <vt:lpstr>Overview on Azure Platform</vt:lpstr>
      <vt:lpstr>Overview on Azure Platform</vt:lpstr>
      <vt:lpstr>Base Architecture for VM</vt:lpstr>
      <vt:lpstr>How to bring your backups into VM?</vt:lpstr>
      <vt:lpstr>Azure Storage Explorer</vt:lpstr>
      <vt:lpstr>Azure File Storage </vt:lpstr>
      <vt:lpstr>security 🔐</vt:lpstr>
      <vt:lpstr>RDP over Internet is risky!</vt:lpstr>
      <vt:lpstr>Azure Bastion for security 🔐</vt:lpstr>
      <vt:lpstr>Architecture Azure Bastion</vt:lpstr>
      <vt:lpstr>Code &amp; tools 👩‍💻👨‍💻</vt:lpstr>
      <vt:lpstr>Code is ~100 lines long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Mapping Network-drive 💾</vt:lpstr>
      <vt:lpstr>Chocolatey</vt:lpstr>
      <vt:lpstr>Install Chocolatey</vt:lpstr>
      <vt:lpstr>Code Samples</vt:lpstr>
      <vt:lpstr>Upgrading is easy</vt:lpstr>
      <vt:lpstr>dbatools</vt:lpstr>
      <vt:lpstr>dbatools</vt:lpstr>
      <vt:lpstr>Automation On / Off VM</vt:lpstr>
      <vt:lpstr>Backup &amp; restore</vt:lpstr>
      <vt:lpstr>Pricing 💶</vt:lpstr>
      <vt:lpstr>PowerPoint-Präsentation</vt:lpstr>
      <vt:lpstr>Pricing 💶</vt:lpstr>
      <vt:lpstr>Pricing 💶</vt:lpstr>
      <vt:lpstr>Pricing 💶</vt:lpstr>
      <vt:lpstr>PowerPoint-Präsentation</vt:lpstr>
      <vt:lpstr>Pricing 💶</vt:lpstr>
      <vt:lpstr>Pricing 💶</vt:lpstr>
      <vt:lpstr>Pricing 💶</vt:lpstr>
      <vt:lpstr>Pricing Example 💵</vt:lpstr>
      <vt:lpstr>Pricing 💶</vt:lpstr>
      <vt:lpstr>Pricing 💶</vt:lpstr>
      <vt:lpstr>Real Example Month April for a D4s_v3</vt:lpstr>
      <vt:lpstr>Recap</vt:lpstr>
      <vt:lpstr>Questions?     💬</vt:lpstr>
      <vt:lpstr>PowerPoint-Präsentation</vt:lpstr>
      <vt:lpstr>PowerPoint-Präsentation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Demo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Kay Sauter</cp:lastModifiedBy>
  <cp:revision>121</cp:revision>
  <dcterms:created xsi:type="dcterms:W3CDTF">2015-07-09T13:59:10Z</dcterms:created>
  <dcterms:modified xsi:type="dcterms:W3CDTF">2021-09-16T12:54:04Z</dcterms:modified>
</cp:coreProperties>
</file>