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Lst>
  <p:sldSz cy="21945600" cx="32918400"/>
  <p:notesSz cx="6858000" cy="9144000"/>
  <p:embeddedFontLst>
    <p:embeddedFont>
      <p:font typeface="Antic Didone"/>
      <p:regular r:id="rId6"/>
    </p:embeddedFont>
    <p:embeddedFont>
      <p:font typeface="Montserrat"/>
      <p:regular r:id="rId7"/>
      <p:bold r:id="rId8"/>
      <p:italic r:id="rId9"/>
      <p:boldItalic r:id="rId10"/>
    </p:embeddedFont>
    <p:embeddedFont>
      <p:font typeface="Bebas Neue"/>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BebasNeue-regular.fntdata"/><Relationship Id="rId10"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font" Target="fonts/AnticDidone-regular.fntdata"/><Relationship Id="rId7" Type="http://schemas.openxmlformats.org/officeDocument/2006/relationships/font" Target="fonts/Montserrat-regular.fntdata"/><Relationship Id="rId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59f1a87bc_0_0: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59f1a8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4862703"/>
            <a:ext cx="32918400" cy="12220200"/>
          </a:xfrm>
          <a:prstGeom prst="rect">
            <a:avLst/>
          </a:prstGeom>
          <a:solidFill>
            <a:schemeClr val="lt2"/>
          </a:solidFill>
          <a:ln>
            <a:noFill/>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5818584" y="6438722"/>
            <a:ext cx="21281100" cy="5859300"/>
          </a:xfrm>
          <a:prstGeom prst="rect">
            <a:avLst/>
          </a:prstGeom>
        </p:spPr>
        <p:txBody>
          <a:bodyPr anchorCtr="0" anchor="b" bIns="352150" lIns="352150" spcFirstLastPara="1" rIns="352150" wrap="square" tIns="352150">
            <a:normAutofit/>
          </a:bodyPr>
          <a:lstStyle>
            <a:lvl1pPr lvl="0" algn="ctr">
              <a:lnSpc>
                <a:spcPct val="70000"/>
              </a:lnSpc>
              <a:spcBef>
                <a:spcPts val="0"/>
              </a:spcBef>
              <a:spcAft>
                <a:spcPts val="0"/>
              </a:spcAft>
              <a:buSzPts val="20100"/>
              <a:buNone/>
              <a:defRPr sz="20100"/>
            </a:lvl1pPr>
            <a:lvl2pPr lvl="1" algn="ctr">
              <a:spcBef>
                <a:spcPts val="0"/>
              </a:spcBef>
              <a:spcAft>
                <a:spcPts val="0"/>
              </a:spcAft>
              <a:buSzPts val="20100"/>
              <a:buNone/>
              <a:defRPr sz="20100"/>
            </a:lvl2pPr>
            <a:lvl3pPr lvl="2" algn="ctr">
              <a:spcBef>
                <a:spcPts val="0"/>
              </a:spcBef>
              <a:spcAft>
                <a:spcPts val="0"/>
              </a:spcAft>
              <a:buSzPts val="20100"/>
              <a:buNone/>
              <a:defRPr sz="20100"/>
            </a:lvl3pPr>
            <a:lvl4pPr lvl="3" algn="ctr">
              <a:spcBef>
                <a:spcPts val="0"/>
              </a:spcBef>
              <a:spcAft>
                <a:spcPts val="0"/>
              </a:spcAft>
              <a:buSzPts val="20100"/>
              <a:buNone/>
              <a:defRPr sz="20100"/>
            </a:lvl4pPr>
            <a:lvl5pPr lvl="4" algn="ctr">
              <a:spcBef>
                <a:spcPts val="0"/>
              </a:spcBef>
              <a:spcAft>
                <a:spcPts val="0"/>
              </a:spcAft>
              <a:buSzPts val="20100"/>
              <a:buNone/>
              <a:defRPr sz="20100"/>
            </a:lvl5pPr>
            <a:lvl6pPr lvl="5" algn="ctr">
              <a:spcBef>
                <a:spcPts val="0"/>
              </a:spcBef>
              <a:spcAft>
                <a:spcPts val="0"/>
              </a:spcAft>
              <a:buSzPts val="20100"/>
              <a:buNone/>
              <a:defRPr sz="20100"/>
            </a:lvl6pPr>
            <a:lvl7pPr lvl="6" algn="ctr">
              <a:spcBef>
                <a:spcPts val="0"/>
              </a:spcBef>
              <a:spcAft>
                <a:spcPts val="0"/>
              </a:spcAft>
              <a:buSzPts val="20100"/>
              <a:buNone/>
              <a:defRPr sz="20100"/>
            </a:lvl7pPr>
            <a:lvl8pPr lvl="7" algn="ctr">
              <a:spcBef>
                <a:spcPts val="0"/>
              </a:spcBef>
              <a:spcAft>
                <a:spcPts val="0"/>
              </a:spcAft>
              <a:buSzPts val="20100"/>
              <a:buNone/>
              <a:defRPr sz="20100"/>
            </a:lvl8pPr>
            <a:lvl9pPr lvl="8" algn="ctr">
              <a:spcBef>
                <a:spcPts val="0"/>
              </a:spcBef>
              <a:spcAft>
                <a:spcPts val="0"/>
              </a:spcAft>
              <a:buSzPts val="20100"/>
              <a:buNone/>
              <a:defRPr sz="20100"/>
            </a:lvl9pPr>
          </a:lstStyle>
          <a:p/>
        </p:txBody>
      </p:sp>
      <p:sp>
        <p:nvSpPr>
          <p:cNvPr id="12" name="Google Shape;12;p2"/>
          <p:cNvSpPr txBox="1"/>
          <p:nvPr>
            <p:ph idx="1" type="subTitle"/>
          </p:nvPr>
        </p:nvSpPr>
        <p:spPr>
          <a:xfrm>
            <a:off x="6462593" y="13786642"/>
            <a:ext cx="19993200" cy="1814700"/>
          </a:xfrm>
          <a:prstGeom prst="rect">
            <a:avLst/>
          </a:prstGeom>
        </p:spPr>
        <p:txBody>
          <a:bodyPr anchorCtr="0" anchor="ctr" bIns="352150" lIns="352150" spcFirstLastPara="1" rIns="352150" wrap="square" tIns="352150">
            <a:normAutofit/>
          </a:bodyPr>
          <a:lstStyle>
            <a:lvl1pPr lvl="0" algn="ctr">
              <a:lnSpc>
                <a:spcPct val="100000"/>
              </a:lnSpc>
              <a:spcBef>
                <a:spcPts val="0"/>
              </a:spcBef>
              <a:spcAft>
                <a:spcPts val="0"/>
              </a:spcAft>
              <a:buSzPts val="10700"/>
              <a:buNone/>
              <a:defRPr sz="6200">
                <a:latin typeface="Montserrat"/>
                <a:ea typeface="Montserrat"/>
                <a:cs typeface="Montserrat"/>
                <a:sym typeface="Montserrat"/>
              </a:defRPr>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13" name="Google Shape;13;p2"/>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14" name="Google Shape;14;p2"/>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15" name="Google Shape;15;p2"/>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1"/>
          <p:cNvSpPr txBox="1"/>
          <p:nvPr>
            <p:ph idx="1" type="body"/>
          </p:nvPr>
        </p:nvSpPr>
        <p:spPr>
          <a:xfrm>
            <a:off x="1122120" y="18050453"/>
            <a:ext cx="21595800" cy="2581800"/>
          </a:xfrm>
          <a:prstGeom prst="rect">
            <a:avLst/>
          </a:prstGeom>
        </p:spPr>
        <p:txBody>
          <a:bodyPr anchorCtr="0" anchor="ctr" bIns="352150" lIns="352150" spcFirstLastPara="1" rIns="352150" wrap="square" tIns="352150">
            <a:normAutofit/>
          </a:bodyPr>
          <a:lstStyle>
            <a:lvl1pPr indent="-228600" lvl="0" marL="457200">
              <a:lnSpc>
                <a:spcPct val="100000"/>
              </a:lnSpc>
              <a:spcBef>
                <a:spcPts val="0"/>
              </a:spcBef>
              <a:spcAft>
                <a:spcPts val="0"/>
              </a:spcAft>
              <a:buSzPts val="6900"/>
              <a:buNone/>
              <a:defRPr/>
            </a:lvl1pPr>
          </a:lstStyle>
          <a:p/>
        </p:txBody>
      </p:sp>
      <p:sp>
        <p:nvSpPr>
          <p:cNvPr id="71" name="Google Shape;71;p11"/>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1"/>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73" name="Google Shape;73;p11"/>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74" name="Google Shape;74;p11"/>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5" name="Shape 75"/>
        <p:cNvGrpSpPr/>
        <p:nvPr/>
      </p:nvGrpSpPr>
      <p:grpSpPr>
        <a:xfrm>
          <a:off x="0" y="0"/>
          <a:ext cx="0" cy="0"/>
          <a:chOff x="0" y="0"/>
          <a:chExt cx="0" cy="0"/>
        </a:xfrm>
      </p:grpSpPr>
      <p:sp>
        <p:nvSpPr>
          <p:cNvPr id="76" name="Google Shape;76;p12"/>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77" name="Google Shape;77;p12"/>
          <p:cNvSpPr txBox="1"/>
          <p:nvPr>
            <p:ph hasCustomPrompt="1" type="title"/>
          </p:nvPr>
        </p:nvSpPr>
        <p:spPr>
          <a:xfrm>
            <a:off x="1122120" y="4719467"/>
            <a:ext cx="30674100" cy="8377500"/>
          </a:xfrm>
          <a:prstGeom prst="rect">
            <a:avLst/>
          </a:prstGeom>
        </p:spPr>
        <p:txBody>
          <a:bodyPr anchorCtr="0" anchor="b" bIns="352150" lIns="352150" spcFirstLastPara="1" rIns="352150" wrap="square" tIns="352150">
            <a:normAutofit/>
          </a:bodyPr>
          <a:lstStyle>
            <a:lvl1pPr lvl="0" algn="ctr">
              <a:spcBef>
                <a:spcPts val="0"/>
              </a:spcBef>
              <a:spcAft>
                <a:spcPts val="0"/>
              </a:spcAft>
              <a:buSzPts val="46200"/>
              <a:buNone/>
              <a:defRPr sz="46200"/>
            </a:lvl1pPr>
            <a:lvl2pPr lvl="1" algn="ctr">
              <a:spcBef>
                <a:spcPts val="0"/>
              </a:spcBef>
              <a:spcAft>
                <a:spcPts val="0"/>
              </a:spcAft>
              <a:buSzPts val="46200"/>
              <a:buNone/>
              <a:defRPr sz="46200"/>
            </a:lvl2pPr>
            <a:lvl3pPr lvl="2" algn="ctr">
              <a:spcBef>
                <a:spcPts val="0"/>
              </a:spcBef>
              <a:spcAft>
                <a:spcPts val="0"/>
              </a:spcAft>
              <a:buSzPts val="46200"/>
              <a:buNone/>
              <a:defRPr sz="46200"/>
            </a:lvl3pPr>
            <a:lvl4pPr lvl="3" algn="ctr">
              <a:spcBef>
                <a:spcPts val="0"/>
              </a:spcBef>
              <a:spcAft>
                <a:spcPts val="0"/>
              </a:spcAft>
              <a:buSzPts val="46200"/>
              <a:buNone/>
              <a:defRPr sz="46200"/>
            </a:lvl4pPr>
            <a:lvl5pPr lvl="4" algn="ctr">
              <a:spcBef>
                <a:spcPts val="0"/>
              </a:spcBef>
              <a:spcAft>
                <a:spcPts val="0"/>
              </a:spcAft>
              <a:buSzPts val="46200"/>
              <a:buNone/>
              <a:defRPr sz="46200"/>
            </a:lvl5pPr>
            <a:lvl6pPr lvl="5" algn="ctr">
              <a:spcBef>
                <a:spcPts val="0"/>
              </a:spcBef>
              <a:spcAft>
                <a:spcPts val="0"/>
              </a:spcAft>
              <a:buSzPts val="46200"/>
              <a:buNone/>
              <a:defRPr sz="46200"/>
            </a:lvl6pPr>
            <a:lvl7pPr lvl="6" algn="ctr">
              <a:spcBef>
                <a:spcPts val="0"/>
              </a:spcBef>
              <a:spcAft>
                <a:spcPts val="0"/>
              </a:spcAft>
              <a:buSzPts val="46200"/>
              <a:buNone/>
              <a:defRPr sz="46200"/>
            </a:lvl7pPr>
            <a:lvl8pPr lvl="7" algn="ctr">
              <a:spcBef>
                <a:spcPts val="0"/>
              </a:spcBef>
              <a:spcAft>
                <a:spcPts val="0"/>
              </a:spcAft>
              <a:buSzPts val="46200"/>
              <a:buNone/>
              <a:defRPr sz="46200"/>
            </a:lvl8pPr>
            <a:lvl9pPr lvl="8" algn="ctr">
              <a:spcBef>
                <a:spcPts val="0"/>
              </a:spcBef>
              <a:spcAft>
                <a:spcPts val="0"/>
              </a:spcAft>
              <a:buSzPts val="46200"/>
              <a:buNone/>
              <a:defRPr sz="46200"/>
            </a:lvl9pPr>
          </a:lstStyle>
          <a:p>
            <a:r>
              <a:t>xx%</a:t>
            </a:r>
          </a:p>
        </p:txBody>
      </p:sp>
      <p:sp>
        <p:nvSpPr>
          <p:cNvPr id="78" name="Google Shape;78;p12"/>
          <p:cNvSpPr txBox="1"/>
          <p:nvPr>
            <p:ph idx="1" type="body"/>
          </p:nvPr>
        </p:nvSpPr>
        <p:spPr>
          <a:xfrm>
            <a:off x="1122120" y="13449493"/>
            <a:ext cx="30674100" cy="5550000"/>
          </a:xfrm>
          <a:prstGeom prst="rect">
            <a:avLst/>
          </a:prstGeom>
        </p:spPr>
        <p:txBody>
          <a:bodyPr anchorCtr="0" anchor="t" bIns="352150" lIns="352150" spcFirstLastPara="1" rIns="352150" wrap="square" tIns="352150">
            <a:normAutofit/>
          </a:bodyPr>
          <a:lstStyle>
            <a:lvl1pPr indent="-666750" lvl="0" marL="457200" algn="ctr">
              <a:spcBef>
                <a:spcPts val="0"/>
              </a:spcBef>
              <a:spcAft>
                <a:spcPts val="0"/>
              </a:spcAft>
              <a:buSzPts val="6900"/>
              <a:buChar char="●"/>
              <a:defRPr/>
            </a:lvl1pPr>
            <a:lvl2pPr indent="-571500" lvl="1" marL="914400" algn="ctr">
              <a:spcBef>
                <a:spcPts val="0"/>
              </a:spcBef>
              <a:spcAft>
                <a:spcPts val="0"/>
              </a:spcAft>
              <a:buSzPts val="5400"/>
              <a:buChar char="○"/>
              <a:defRPr/>
            </a:lvl2pPr>
            <a:lvl3pPr indent="-571500" lvl="2" marL="1371600" algn="ctr">
              <a:spcBef>
                <a:spcPts val="0"/>
              </a:spcBef>
              <a:spcAft>
                <a:spcPts val="0"/>
              </a:spcAft>
              <a:buSzPts val="5400"/>
              <a:buChar char="■"/>
              <a:defRPr/>
            </a:lvl3pPr>
            <a:lvl4pPr indent="-571500" lvl="3" marL="1828800" algn="ctr">
              <a:spcBef>
                <a:spcPts val="0"/>
              </a:spcBef>
              <a:spcAft>
                <a:spcPts val="0"/>
              </a:spcAft>
              <a:buSzPts val="5400"/>
              <a:buChar char="●"/>
              <a:defRPr/>
            </a:lvl4pPr>
            <a:lvl5pPr indent="-571500" lvl="4" marL="2286000" algn="ctr">
              <a:spcBef>
                <a:spcPts val="0"/>
              </a:spcBef>
              <a:spcAft>
                <a:spcPts val="0"/>
              </a:spcAft>
              <a:buSzPts val="5400"/>
              <a:buChar char="○"/>
              <a:defRPr/>
            </a:lvl5pPr>
            <a:lvl6pPr indent="-571500" lvl="5" marL="2743200" algn="ctr">
              <a:spcBef>
                <a:spcPts val="0"/>
              </a:spcBef>
              <a:spcAft>
                <a:spcPts val="0"/>
              </a:spcAft>
              <a:buSzPts val="5400"/>
              <a:buChar char="■"/>
              <a:defRPr/>
            </a:lvl6pPr>
            <a:lvl7pPr indent="-571500" lvl="6" marL="3200400" algn="ctr">
              <a:spcBef>
                <a:spcPts val="0"/>
              </a:spcBef>
              <a:spcAft>
                <a:spcPts val="0"/>
              </a:spcAft>
              <a:buSzPts val="5400"/>
              <a:buChar char="●"/>
              <a:defRPr/>
            </a:lvl7pPr>
            <a:lvl8pPr indent="-571500" lvl="7" marL="3657600" algn="ctr">
              <a:spcBef>
                <a:spcPts val="0"/>
              </a:spcBef>
              <a:spcAft>
                <a:spcPts val="0"/>
              </a:spcAft>
              <a:buSzPts val="5400"/>
              <a:buChar char="○"/>
              <a:defRPr/>
            </a:lvl8pPr>
            <a:lvl9pPr indent="-571500" lvl="8" marL="4114800" algn="ctr">
              <a:spcBef>
                <a:spcPts val="0"/>
              </a:spcBef>
              <a:spcAft>
                <a:spcPts val="0"/>
              </a:spcAft>
              <a:buSzPts val="5400"/>
              <a:buChar char="■"/>
              <a:defRPr/>
            </a:lvl9pPr>
          </a:lstStyle>
          <a:p/>
        </p:txBody>
      </p:sp>
      <p:sp>
        <p:nvSpPr>
          <p:cNvPr id="79" name="Google Shape;79;p12"/>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2"/>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81" name="Google Shape;81;p12"/>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3"/>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3"/>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85" name="Google Shape;85;p13"/>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86" name="Google Shape;86;p13"/>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1122120" y="9176960"/>
            <a:ext cx="30674100" cy="3591600"/>
          </a:xfrm>
          <a:prstGeom prst="rect">
            <a:avLst/>
          </a:prstGeom>
        </p:spPr>
        <p:txBody>
          <a:bodyPr anchorCtr="0" anchor="ctr" bIns="352150" lIns="352150" spcFirstLastPara="1" rIns="352150" wrap="square" tIns="352150">
            <a:normAutofit/>
          </a:bodyPr>
          <a:lstStyle>
            <a:lvl1pPr lvl="0" algn="ctr">
              <a:spcBef>
                <a:spcPts val="0"/>
              </a:spcBef>
              <a:spcAft>
                <a:spcPts val="0"/>
              </a:spcAft>
              <a:buSzPts val="13900"/>
              <a:buNone/>
              <a:defRPr sz="13900"/>
            </a:lvl1pPr>
            <a:lvl2pPr lvl="1" algn="ctr">
              <a:spcBef>
                <a:spcPts val="0"/>
              </a:spcBef>
              <a:spcAft>
                <a:spcPts val="0"/>
              </a:spcAft>
              <a:buSzPts val="13900"/>
              <a:buNone/>
              <a:defRPr sz="13900"/>
            </a:lvl2pPr>
            <a:lvl3pPr lvl="2" algn="ctr">
              <a:spcBef>
                <a:spcPts val="0"/>
              </a:spcBef>
              <a:spcAft>
                <a:spcPts val="0"/>
              </a:spcAft>
              <a:buSzPts val="13900"/>
              <a:buNone/>
              <a:defRPr sz="13900"/>
            </a:lvl3pPr>
            <a:lvl4pPr lvl="3" algn="ctr">
              <a:spcBef>
                <a:spcPts val="0"/>
              </a:spcBef>
              <a:spcAft>
                <a:spcPts val="0"/>
              </a:spcAft>
              <a:buSzPts val="13900"/>
              <a:buNone/>
              <a:defRPr sz="13900"/>
            </a:lvl4pPr>
            <a:lvl5pPr lvl="4" algn="ctr">
              <a:spcBef>
                <a:spcPts val="0"/>
              </a:spcBef>
              <a:spcAft>
                <a:spcPts val="0"/>
              </a:spcAft>
              <a:buSzPts val="13900"/>
              <a:buNone/>
              <a:defRPr sz="13900"/>
            </a:lvl5pPr>
            <a:lvl6pPr lvl="5" algn="ctr">
              <a:spcBef>
                <a:spcPts val="0"/>
              </a:spcBef>
              <a:spcAft>
                <a:spcPts val="0"/>
              </a:spcAft>
              <a:buSzPts val="13900"/>
              <a:buNone/>
              <a:defRPr sz="13900"/>
            </a:lvl6pPr>
            <a:lvl7pPr lvl="6" algn="ctr">
              <a:spcBef>
                <a:spcPts val="0"/>
              </a:spcBef>
              <a:spcAft>
                <a:spcPts val="0"/>
              </a:spcAft>
              <a:buSzPts val="13900"/>
              <a:buNone/>
              <a:defRPr sz="13900"/>
            </a:lvl7pPr>
            <a:lvl8pPr lvl="7" algn="ctr">
              <a:spcBef>
                <a:spcPts val="0"/>
              </a:spcBef>
              <a:spcAft>
                <a:spcPts val="0"/>
              </a:spcAft>
              <a:buSzPts val="13900"/>
              <a:buNone/>
              <a:defRPr sz="13900"/>
            </a:lvl8pPr>
            <a:lvl9pPr lvl="8" algn="ctr">
              <a:spcBef>
                <a:spcPts val="0"/>
              </a:spcBef>
              <a:spcAft>
                <a:spcPts val="0"/>
              </a:spcAft>
              <a:buSzPts val="13900"/>
              <a:buNone/>
              <a:defRPr sz="13900"/>
            </a:lvl9pPr>
          </a:lstStyle>
          <a:p/>
        </p:txBody>
      </p:sp>
      <p:sp>
        <p:nvSpPr>
          <p:cNvPr id="18" name="Google Shape;18;p3"/>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0" name="Shape 20"/>
        <p:cNvGrpSpPr/>
        <p:nvPr/>
      </p:nvGrpSpPr>
      <p:grpSpPr>
        <a:xfrm>
          <a:off x="0" y="0"/>
          <a:ext cx="0" cy="0"/>
          <a:chOff x="0" y="0"/>
          <a:chExt cx="0" cy="0"/>
        </a:xfrm>
      </p:grpSpPr>
      <p:sp>
        <p:nvSpPr>
          <p:cNvPr id="21" name="Google Shape;21;p4"/>
          <p:cNvSpPr/>
          <p:nvPr/>
        </p:nvSpPr>
        <p:spPr>
          <a:xfrm>
            <a:off x="0" y="322231"/>
            <a:ext cx="32918400" cy="2285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22" name="Google Shape;22;p4"/>
          <p:cNvSpPr/>
          <p:nvPr/>
        </p:nvSpPr>
        <p:spPr>
          <a:xfrm>
            <a:off x="704017"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2239423" y="4342130"/>
            <a:ext cx="28439700" cy="15151500"/>
          </a:xfrm>
          <a:prstGeom prst="rect">
            <a:avLst/>
          </a:prstGeom>
        </p:spPr>
        <p:txBody>
          <a:bodyPr anchorCtr="0" anchor="t" bIns="352150" lIns="352150" spcFirstLastPara="1" rIns="352150" wrap="square" tIns="352150">
            <a:normAutofit/>
          </a:bodyPr>
          <a:lstStyle>
            <a:lvl1pPr indent="-349250" lvl="0" marL="457200">
              <a:lnSpc>
                <a:spcPct val="100000"/>
              </a:lnSpc>
              <a:spcBef>
                <a:spcPts val="0"/>
              </a:spcBef>
              <a:spcAft>
                <a:spcPts val="0"/>
              </a:spcAft>
              <a:buClr>
                <a:schemeClr val="dk1"/>
              </a:buClr>
              <a:buSzPts val="1900"/>
              <a:buFont typeface="Roboto"/>
              <a:buChar char="●"/>
              <a:defRPr sz="4800">
                <a:solidFill>
                  <a:schemeClr val="dk1"/>
                </a:solidFill>
              </a:defRPr>
            </a:lvl1pPr>
            <a:lvl2pPr indent="-279400" lvl="1" marL="914400">
              <a:spcBef>
                <a:spcPts val="0"/>
              </a:spcBef>
              <a:spcAft>
                <a:spcPts val="0"/>
              </a:spcAft>
              <a:buClr>
                <a:schemeClr val="dk1"/>
              </a:buClr>
              <a:buSzPts val="800"/>
              <a:buFont typeface="Roboto"/>
              <a:buChar char="○"/>
              <a:defRPr>
                <a:solidFill>
                  <a:schemeClr val="dk1"/>
                </a:solidFill>
              </a:defRPr>
            </a:lvl2pPr>
            <a:lvl3pPr indent="-279400" lvl="2" marL="1371600">
              <a:spcBef>
                <a:spcPts val="0"/>
              </a:spcBef>
              <a:spcAft>
                <a:spcPts val="0"/>
              </a:spcAft>
              <a:buClr>
                <a:schemeClr val="dk1"/>
              </a:buClr>
              <a:buSzPts val="800"/>
              <a:buFont typeface="Roboto"/>
              <a:buChar char="■"/>
              <a:defRPr>
                <a:solidFill>
                  <a:schemeClr val="dk1"/>
                </a:solidFill>
              </a:defRPr>
            </a:lvl3pPr>
            <a:lvl4pPr indent="-279400" lvl="3" marL="1828800">
              <a:spcBef>
                <a:spcPts val="0"/>
              </a:spcBef>
              <a:spcAft>
                <a:spcPts val="0"/>
              </a:spcAft>
              <a:buClr>
                <a:schemeClr val="dk1"/>
              </a:buClr>
              <a:buSzPts val="800"/>
              <a:buFont typeface="Roboto"/>
              <a:buChar char="●"/>
              <a:defRPr>
                <a:solidFill>
                  <a:schemeClr val="dk1"/>
                </a:solidFill>
              </a:defRPr>
            </a:lvl4pPr>
            <a:lvl5pPr indent="-279400" lvl="4" marL="2286000">
              <a:spcBef>
                <a:spcPts val="0"/>
              </a:spcBef>
              <a:spcAft>
                <a:spcPts val="0"/>
              </a:spcAft>
              <a:buClr>
                <a:schemeClr val="dk1"/>
              </a:buClr>
              <a:buSzPts val="800"/>
              <a:buFont typeface="Roboto"/>
              <a:buChar char="○"/>
              <a:defRPr>
                <a:solidFill>
                  <a:schemeClr val="dk1"/>
                </a:solidFill>
              </a:defRPr>
            </a:lvl5pPr>
            <a:lvl6pPr indent="-279400" lvl="5" marL="2743200">
              <a:spcBef>
                <a:spcPts val="0"/>
              </a:spcBef>
              <a:spcAft>
                <a:spcPts val="0"/>
              </a:spcAft>
              <a:buClr>
                <a:schemeClr val="dk1"/>
              </a:buClr>
              <a:buSzPts val="800"/>
              <a:buFont typeface="Roboto"/>
              <a:buChar char="■"/>
              <a:defRPr>
                <a:solidFill>
                  <a:schemeClr val="dk1"/>
                </a:solidFill>
              </a:defRPr>
            </a:lvl6pPr>
            <a:lvl7pPr indent="-279400" lvl="6" marL="3200400">
              <a:spcBef>
                <a:spcPts val="0"/>
              </a:spcBef>
              <a:spcAft>
                <a:spcPts val="0"/>
              </a:spcAft>
              <a:buClr>
                <a:schemeClr val="dk1"/>
              </a:buClr>
              <a:buSzPts val="800"/>
              <a:buFont typeface="Roboto"/>
              <a:buChar char="●"/>
              <a:defRPr>
                <a:solidFill>
                  <a:schemeClr val="dk1"/>
                </a:solidFill>
              </a:defRPr>
            </a:lvl7pPr>
            <a:lvl8pPr indent="-279400" lvl="7" marL="3657600">
              <a:spcBef>
                <a:spcPts val="0"/>
              </a:spcBef>
              <a:spcAft>
                <a:spcPts val="0"/>
              </a:spcAft>
              <a:buClr>
                <a:schemeClr val="dk1"/>
              </a:buClr>
              <a:buSzPts val="800"/>
              <a:buFont typeface="Roboto"/>
              <a:buChar char="○"/>
              <a:defRPr>
                <a:solidFill>
                  <a:schemeClr val="dk1"/>
                </a:solidFill>
              </a:defRPr>
            </a:lvl8pPr>
            <a:lvl9pPr indent="-279400" lvl="8" marL="4114800">
              <a:spcBef>
                <a:spcPts val="0"/>
              </a:spcBef>
              <a:spcAft>
                <a:spcPts val="0"/>
              </a:spcAft>
              <a:buClr>
                <a:schemeClr val="dk1"/>
              </a:buClr>
              <a:buSzPts val="800"/>
              <a:buFont typeface="Roboto"/>
              <a:buChar char="■"/>
              <a:defRPr>
                <a:solidFill>
                  <a:schemeClr val="dk1"/>
                </a:solidFill>
              </a:defRPr>
            </a:lvl9pPr>
          </a:lstStyle>
          <a:p/>
        </p:txBody>
      </p:sp>
      <p:sp>
        <p:nvSpPr>
          <p:cNvPr id="24" name="Google Shape;24;p4"/>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type="title"/>
          </p:nvPr>
        </p:nvSpPr>
        <p:spPr>
          <a:xfrm>
            <a:off x="653224" y="836458"/>
            <a:ext cx="30674100" cy="1897800"/>
          </a:xfrm>
          <a:prstGeom prst="rect">
            <a:avLst/>
          </a:prstGeom>
        </p:spPr>
        <p:txBody>
          <a:bodyPr anchorCtr="0" anchor="b" bIns="352150" lIns="352150" spcFirstLastPara="1" rIns="352150" wrap="square" tIns="352150">
            <a:normAutofit/>
          </a:bodyPr>
          <a:lstStyle>
            <a:lvl1pPr lvl="0" rtl="0" algn="ctr">
              <a:spcBef>
                <a:spcPts val="0"/>
              </a:spcBef>
              <a:spcAft>
                <a:spcPts val="0"/>
              </a:spcAft>
              <a:buSzPts val="9500"/>
              <a:buNone/>
              <a:defRPr sz="11200"/>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p:txBody>
      </p:sp>
      <p:sp>
        <p:nvSpPr>
          <p:cNvPr id="26" name="Google Shape;26;p4"/>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27" name="Google Shape;27;p4"/>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0" y="322231"/>
            <a:ext cx="32918400" cy="2285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30" name="Google Shape;30;p5"/>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31" name="Google Shape;31;p5"/>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32" name="Google Shape;32;p5"/>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33" name="Google Shape;33;p5"/>
          <p:cNvSpPr txBox="1"/>
          <p:nvPr>
            <p:ph idx="1" type="body"/>
          </p:nvPr>
        </p:nvSpPr>
        <p:spPr>
          <a:xfrm>
            <a:off x="1122120" y="4917227"/>
            <a:ext cx="14399700" cy="14576700"/>
          </a:xfrm>
          <a:prstGeom prst="rect">
            <a:avLst/>
          </a:prstGeom>
        </p:spPr>
        <p:txBody>
          <a:bodyPr anchorCtr="0" anchor="t" bIns="352150" lIns="352150" spcFirstLastPara="1" rIns="352150" wrap="square" tIns="352150">
            <a:normAutofit/>
          </a:bodyPr>
          <a:lstStyle>
            <a:lvl1pPr indent="-571500" lvl="0" marL="457200">
              <a:spcBef>
                <a:spcPts val="0"/>
              </a:spcBef>
              <a:spcAft>
                <a:spcPts val="0"/>
              </a:spcAft>
              <a:buSzPts val="5400"/>
              <a:buChar char="●"/>
              <a:defRPr sz="5400"/>
            </a:lvl1pPr>
            <a:lvl2pPr indent="-527050" lvl="1" marL="914400">
              <a:spcBef>
                <a:spcPts val="0"/>
              </a:spcBef>
              <a:spcAft>
                <a:spcPts val="0"/>
              </a:spcAft>
              <a:buSzPts val="4700"/>
              <a:buChar char="○"/>
              <a:defRPr sz="4700"/>
            </a:lvl2pPr>
            <a:lvl3pPr indent="-527050" lvl="2" marL="1371600">
              <a:spcBef>
                <a:spcPts val="0"/>
              </a:spcBef>
              <a:spcAft>
                <a:spcPts val="0"/>
              </a:spcAft>
              <a:buSzPts val="4700"/>
              <a:buChar char="■"/>
              <a:defRPr sz="4700"/>
            </a:lvl3pPr>
            <a:lvl4pPr indent="-527050" lvl="3" marL="1828800">
              <a:spcBef>
                <a:spcPts val="0"/>
              </a:spcBef>
              <a:spcAft>
                <a:spcPts val="0"/>
              </a:spcAft>
              <a:buSzPts val="4700"/>
              <a:buChar char="●"/>
              <a:defRPr sz="4700"/>
            </a:lvl4pPr>
            <a:lvl5pPr indent="-527050" lvl="4" marL="2286000">
              <a:spcBef>
                <a:spcPts val="0"/>
              </a:spcBef>
              <a:spcAft>
                <a:spcPts val="0"/>
              </a:spcAft>
              <a:buSzPts val="4700"/>
              <a:buChar char="○"/>
              <a:defRPr sz="4700"/>
            </a:lvl5pPr>
            <a:lvl6pPr indent="-527050" lvl="5" marL="2743200">
              <a:spcBef>
                <a:spcPts val="0"/>
              </a:spcBef>
              <a:spcAft>
                <a:spcPts val="0"/>
              </a:spcAft>
              <a:buSzPts val="4700"/>
              <a:buChar char="■"/>
              <a:defRPr sz="4700"/>
            </a:lvl6pPr>
            <a:lvl7pPr indent="-527050" lvl="6" marL="3200400">
              <a:spcBef>
                <a:spcPts val="0"/>
              </a:spcBef>
              <a:spcAft>
                <a:spcPts val="0"/>
              </a:spcAft>
              <a:buSzPts val="4700"/>
              <a:buChar char="●"/>
              <a:defRPr sz="4700"/>
            </a:lvl7pPr>
            <a:lvl8pPr indent="-527050" lvl="7" marL="3657600">
              <a:spcBef>
                <a:spcPts val="0"/>
              </a:spcBef>
              <a:spcAft>
                <a:spcPts val="0"/>
              </a:spcAft>
              <a:buSzPts val="4700"/>
              <a:buChar char="○"/>
              <a:defRPr sz="4700"/>
            </a:lvl8pPr>
            <a:lvl9pPr indent="-527050" lvl="8" marL="4114800">
              <a:spcBef>
                <a:spcPts val="0"/>
              </a:spcBef>
              <a:spcAft>
                <a:spcPts val="0"/>
              </a:spcAft>
              <a:buSzPts val="4700"/>
              <a:buChar char="■"/>
              <a:defRPr sz="4700"/>
            </a:lvl9pPr>
          </a:lstStyle>
          <a:p/>
        </p:txBody>
      </p:sp>
      <p:sp>
        <p:nvSpPr>
          <p:cNvPr id="34" name="Google Shape;34;p5"/>
          <p:cNvSpPr txBox="1"/>
          <p:nvPr>
            <p:ph idx="2" type="body"/>
          </p:nvPr>
        </p:nvSpPr>
        <p:spPr>
          <a:xfrm>
            <a:off x="17396640" y="4917227"/>
            <a:ext cx="14399700" cy="14576700"/>
          </a:xfrm>
          <a:prstGeom prst="rect">
            <a:avLst/>
          </a:prstGeom>
        </p:spPr>
        <p:txBody>
          <a:bodyPr anchorCtr="0" anchor="t" bIns="352150" lIns="352150" spcFirstLastPara="1" rIns="352150" wrap="square" tIns="352150">
            <a:normAutofit/>
          </a:bodyPr>
          <a:lstStyle>
            <a:lvl1pPr indent="-571500" lvl="0" marL="457200">
              <a:spcBef>
                <a:spcPts val="0"/>
              </a:spcBef>
              <a:spcAft>
                <a:spcPts val="0"/>
              </a:spcAft>
              <a:buSzPts val="5400"/>
              <a:buChar char="●"/>
              <a:defRPr sz="5400"/>
            </a:lvl1pPr>
            <a:lvl2pPr indent="-527050" lvl="1" marL="914400">
              <a:spcBef>
                <a:spcPts val="0"/>
              </a:spcBef>
              <a:spcAft>
                <a:spcPts val="0"/>
              </a:spcAft>
              <a:buSzPts val="4700"/>
              <a:buChar char="○"/>
              <a:defRPr sz="4700"/>
            </a:lvl2pPr>
            <a:lvl3pPr indent="-527050" lvl="2" marL="1371600">
              <a:spcBef>
                <a:spcPts val="0"/>
              </a:spcBef>
              <a:spcAft>
                <a:spcPts val="0"/>
              </a:spcAft>
              <a:buSzPts val="4700"/>
              <a:buChar char="■"/>
              <a:defRPr sz="4700"/>
            </a:lvl3pPr>
            <a:lvl4pPr indent="-527050" lvl="3" marL="1828800">
              <a:spcBef>
                <a:spcPts val="0"/>
              </a:spcBef>
              <a:spcAft>
                <a:spcPts val="0"/>
              </a:spcAft>
              <a:buSzPts val="4700"/>
              <a:buChar char="●"/>
              <a:defRPr sz="4700"/>
            </a:lvl4pPr>
            <a:lvl5pPr indent="-527050" lvl="4" marL="2286000">
              <a:spcBef>
                <a:spcPts val="0"/>
              </a:spcBef>
              <a:spcAft>
                <a:spcPts val="0"/>
              </a:spcAft>
              <a:buSzPts val="4700"/>
              <a:buChar char="○"/>
              <a:defRPr sz="4700"/>
            </a:lvl5pPr>
            <a:lvl6pPr indent="-527050" lvl="5" marL="2743200">
              <a:spcBef>
                <a:spcPts val="0"/>
              </a:spcBef>
              <a:spcAft>
                <a:spcPts val="0"/>
              </a:spcAft>
              <a:buSzPts val="4700"/>
              <a:buChar char="■"/>
              <a:defRPr sz="4700"/>
            </a:lvl6pPr>
            <a:lvl7pPr indent="-527050" lvl="6" marL="3200400">
              <a:spcBef>
                <a:spcPts val="0"/>
              </a:spcBef>
              <a:spcAft>
                <a:spcPts val="0"/>
              </a:spcAft>
              <a:buSzPts val="4700"/>
              <a:buChar char="●"/>
              <a:defRPr sz="4700"/>
            </a:lvl7pPr>
            <a:lvl8pPr indent="-527050" lvl="7" marL="3657600">
              <a:spcBef>
                <a:spcPts val="0"/>
              </a:spcBef>
              <a:spcAft>
                <a:spcPts val="0"/>
              </a:spcAft>
              <a:buSzPts val="4700"/>
              <a:buChar char="○"/>
              <a:defRPr sz="4700"/>
            </a:lvl8pPr>
            <a:lvl9pPr indent="-527050" lvl="8" marL="4114800">
              <a:spcBef>
                <a:spcPts val="0"/>
              </a:spcBef>
              <a:spcAft>
                <a:spcPts val="0"/>
              </a:spcAft>
              <a:buSzPts val="4700"/>
              <a:buChar char="■"/>
              <a:defRPr sz="4700"/>
            </a:lvl9pPr>
          </a:lstStyle>
          <a:p/>
        </p:txBody>
      </p:sp>
      <p:sp>
        <p:nvSpPr>
          <p:cNvPr id="35" name="Google Shape;35;p5"/>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5"/>
          <p:cNvSpPr txBox="1"/>
          <p:nvPr>
            <p:ph type="title"/>
          </p:nvPr>
        </p:nvSpPr>
        <p:spPr>
          <a:xfrm>
            <a:off x="653224" y="836458"/>
            <a:ext cx="30674100" cy="1897800"/>
          </a:xfrm>
          <a:prstGeom prst="rect">
            <a:avLst/>
          </a:prstGeom>
        </p:spPr>
        <p:txBody>
          <a:bodyPr anchorCtr="0" anchor="b" bIns="352150" lIns="352150" spcFirstLastPara="1" rIns="352150" wrap="square" tIns="352150">
            <a:normAutofit/>
          </a:bodyPr>
          <a:lstStyle>
            <a:lvl1pPr lvl="0" rtl="0" algn="ctr">
              <a:spcBef>
                <a:spcPts val="0"/>
              </a:spcBef>
              <a:spcAft>
                <a:spcPts val="0"/>
              </a:spcAft>
              <a:buSzPts val="9500"/>
              <a:buNone/>
              <a:defRPr sz="11200"/>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37" name="Shape 37"/>
        <p:cNvGrpSpPr/>
        <p:nvPr/>
      </p:nvGrpSpPr>
      <p:grpSpPr>
        <a:xfrm>
          <a:off x="0" y="0"/>
          <a:ext cx="0" cy="0"/>
          <a:chOff x="0" y="0"/>
          <a:chExt cx="0" cy="0"/>
        </a:xfrm>
      </p:grpSpPr>
      <p:sp>
        <p:nvSpPr>
          <p:cNvPr id="38" name="Google Shape;38;p6"/>
          <p:cNvSpPr/>
          <p:nvPr/>
        </p:nvSpPr>
        <p:spPr>
          <a:xfrm>
            <a:off x="0" y="322231"/>
            <a:ext cx="32918400" cy="2285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39" name="Google Shape;39;p6"/>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40" name="Google Shape;40;p6"/>
          <p:cNvSpPr/>
          <p:nvPr/>
        </p:nvSpPr>
        <p:spPr>
          <a:xfrm flipH="1">
            <a:off x="29700886"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653224" y="836458"/>
            <a:ext cx="30674100" cy="1897800"/>
          </a:xfrm>
          <a:prstGeom prst="rect">
            <a:avLst/>
          </a:prstGeom>
        </p:spPr>
        <p:txBody>
          <a:bodyPr anchorCtr="0" anchor="b" bIns="352150" lIns="352150" spcFirstLastPara="1" rIns="352150" wrap="square" tIns="352150">
            <a:normAutofit/>
          </a:bodyPr>
          <a:lstStyle>
            <a:lvl1pPr lvl="0" algn="ctr">
              <a:spcBef>
                <a:spcPts val="0"/>
              </a:spcBef>
              <a:spcAft>
                <a:spcPts val="0"/>
              </a:spcAft>
              <a:buSzPts val="10700"/>
              <a:buNone/>
              <a:defRPr sz="11200"/>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42" name="Google Shape;42;p6"/>
          <p:cNvSpPr/>
          <p:nvPr/>
        </p:nvSpPr>
        <p:spPr>
          <a:xfrm flipH="1" rot="10800000">
            <a:off x="-3304968"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lt1"/>
        </a:solidFill>
      </p:bgPr>
    </p:bg>
    <p:spTree>
      <p:nvGrpSpPr>
        <p:cNvPr id="43" name="Shape 43"/>
        <p:cNvGrpSpPr/>
        <p:nvPr/>
      </p:nvGrpSpPr>
      <p:grpSpPr>
        <a:xfrm>
          <a:off x="0" y="0"/>
          <a:ext cx="0" cy="0"/>
          <a:chOff x="0" y="0"/>
          <a:chExt cx="0" cy="0"/>
        </a:xfrm>
      </p:grpSpPr>
      <p:sp>
        <p:nvSpPr>
          <p:cNvPr id="44" name="Google Shape;44;p7"/>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45" name="Google Shape;45;p7"/>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7"/>
          <p:cNvSpPr txBox="1"/>
          <p:nvPr>
            <p:ph type="title"/>
          </p:nvPr>
        </p:nvSpPr>
        <p:spPr>
          <a:xfrm>
            <a:off x="653224" y="836458"/>
            <a:ext cx="30674100" cy="1897800"/>
          </a:xfrm>
          <a:prstGeom prst="rect">
            <a:avLst/>
          </a:prstGeom>
        </p:spPr>
        <p:txBody>
          <a:bodyPr anchorCtr="0" anchor="b" bIns="352150" lIns="352150" spcFirstLastPara="1" rIns="352150" wrap="square" tIns="352150">
            <a:normAutofit/>
          </a:bodyPr>
          <a:lstStyle>
            <a:lvl1pPr lvl="0" rtl="0" algn="ctr">
              <a:spcBef>
                <a:spcPts val="0"/>
              </a:spcBef>
              <a:spcAft>
                <a:spcPts val="0"/>
              </a:spcAft>
              <a:buSzPts val="9500"/>
              <a:buNone/>
              <a:defRPr sz="11200"/>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8"/>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49" name="Google Shape;49;p8"/>
          <p:cNvSpPr txBox="1"/>
          <p:nvPr>
            <p:ph idx="1" type="body"/>
          </p:nvPr>
        </p:nvSpPr>
        <p:spPr>
          <a:xfrm>
            <a:off x="1122106" y="3746818"/>
            <a:ext cx="18247500" cy="15747600"/>
          </a:xfrm>
          <a:prstGeom prst="rect">
            <a:avLst/>
          </a:prstGeom>
        </p:spPr>
        <p:txBody>
          <a:bodyPr anchorCtr="0" anchor="t" bIns="352150" lIns="352150" spcFirstLastPara="1" rIns="352150" wrap="square" tIns="352150">
            <a:normAutofit/>
          </a:bodyPr>
          <a:lstStyle>
            <a:lvl1pPr indent="-527050" lvl="0" marL="457200">
              <a:spcBef>
                <a:spcPts val="0"/>
              </a:spcBef>
              <a:spcAft>
                <a:spcPts val="0"/>
              </a:spcAft>
              <a:buSzPts val="4700"/>
              <a:buChar char="●"/>
              <a:defRPr sz="4700"/>
            </a:lvl1pPr>
            <a:lvl2pPr indent="-527050" lvl="1" marL="914400">
              <a:spcBef>
                <a:spcPts val="0"/>
              </a:spcBef>
              <a:spcAft>
                <a:spcPts val="0"/>
              </a:spcAft>
              <a:buSzPts val="4700"/>
              <a:buChar char="○"/>
              <a:defRPr sz="4700"/>
            </a:lvl2pPr>
            <a:lvl3pPr indent="-527050" lvl="2" marL="1371600">
              <a:spcBef>
                <a:spcPts val="0"/>
              </a:spcBef>
              <a:spcAft>
                <a:spcPts val="0"/>
              </a:spcAft>
              <a:buSzPts val="4700"/>
              <a:buChar char="■"/>
              <a:defRPr sz="4700"/>
            </a:lvl3pPr>
            <a:lvl4pPr indent="-527050" lvl="3" marL="1828800">
              <a:spcBef>
                <a:spcPts val="0"/>
              </a:spcBef>
              <a:spcAft>
                <a:spcPts val="0"/>
              </a:spcAft>
              <a:buSzPts val="4700"/>
              <a:buChar char="●"/>
              <a:defRPr sz="4700"/>
            </a:lvl4pPr>
            <a:lvl5pPr indent="-527050" lvl="4" marL="2286000">
              <a:spcBef>
                <a:spcPts val="0"/>
              </a:spcBef>
              <a:spcAft>
                <a:spcPts val="0"/>
              </a:spcAft>
              <a:buSzPts val="4700"/>
              <a:buChar char="○"/>
              <a:defRPr sz="4700"/>
            </a:lvl5pPr>
            <a:lvl6pPr indent="-527050" lvl="5" marL="2743200">
              <a:spcBef>
                <a:spcPts val="0"/>
              </a:spcBef>
              <a:spcAft>
                <a:spcPts val="0"/>
              </a:spcAft>
              <a:buSzPts val="4700"/>
              <a:buChar char="■"/>
              <a:defRPr sz="4700"/>
            </a:lvl6pPr>
            <a:lvl7pPr indent="-527050" lvl="6" marL="3200400">
              <a:spcBef>
                <a:spcPts val="0"/>
              </a:spcBef>
              <a:spcAft>
                <a:spcPts val="0"/>
              </a:spcAft>
              <a:buSzPts val="4700"/>
              <a:buChar char="●"/>
              <a:defRPr sz="4700"/>
            </a:lvl7pPr>
            <a:lvl8pPr indent="-527050" lvl="7" marL="3657600">
              <a:spcBef>
                <a:spcPts val="0"/>
              </a:spcBef>
              <a:spcAft>
                <a:spcPts val="0"/>
              </a:spcAft>
              <a:buSzPts val="4700"/>
              <a:buChar char="○"/>
              <a:defRPr sz="4700"/>
            </a:lvl8pPr>
            <a:lvl9pPr indent="-527050" lvl="8" marL="4114800">
              <a:spcBef>
                <a:spcPts val="0"/>
              </a:spcBef>
              <a:spcAft>
                <a:spcPts val="0"/>
              </a:spcAft>
              <a:buSzPts val="4700"/>
              <a:buChar char="■"/>
              <a:defRPr sz="4700"/>
            </a:lvl9pPr>
          </a:lstStyle>
          <a:p/>
        </p:txBody>
      </p:sp>
      <p:sp>
        <p:nvSpPr>
          <p:cNvPr id="50" name="Google Shape;50;p8"/>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p:nvPr/>
        </p:nvSpPr>
        <p:spPr>
          <a:xfrm>
            <a:off x="0" y="322231"/>
            <a:ext cx="32918400" cy="2285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653224" y="836458"/>
            <a:ext cx="30674100" cy="1897800"/>
          </a:xfrm>
          <a:prstGeom prst="rect">
            <a:avLst/>
          </a:prstGeom>
        </p:spPr>
        <p:txBody>
          <a:bodyPr anchorCtr="0" anchor="b" bIns="352150" lIns="352150" spcFirstLastPara="1" rIns="352150" wrap="square" tIns="352150">
            <a:normAutofit/>
          </a:bodyPr>
          <a:lstStyle>
            <a:lvl1pPr lvl="0" rtl="0" algn="ctr">
              <a:spcBef>
                <a:spcPts val="0"/>
              </a:spcBef>
              <a:spcAft>
                <a:spcPts val="0"/>
              </a:spcAft>
              <a:buSzPts val="10700"/>
              <a:buNone/>
              <a:defRPr sz="11200"/>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p:txBody>
      </p:sp>
      <p:sp>
        <p:nvSpPr>
          <p:cNvPr id="53" name="Google Shape;53;p8"/>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54" name="Google Shape;54;p8"/>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9"/>
          <p:cNvSpPr txBox="1"/>
          <p:nvPr>
            <p:ph type="title"/>
          </p:nvPr>
        </p:nvSpPr>
        <p:spPr>
          <a:xfrm>
            <a:off x="1764900" y="1920640"/>
            <a:ext cx="22924200" cy="17454000"/>
          </a:xfrm>
          <a:prstGeom prst="rect">
            <a:avLst/>
          </a:prstGeom>
        </p:spPr>
        <p:txBody>
          <a:bodyPr anchorCtr="0" anchor="ctr" bIns="352150" lIns="352150" spcFirstLastPara="1" rIns="352150" wrap="square" tIns="352150">
            <a:normAutofit/>
          </a:bodyPr>
          <a:lstStyle>
            <a:lvl1pPr lvl="0">
              <a:spcBef>
                <a:spcPts val="0"/>
              </a:spcBef>
              <a:spcAft>
                <a:spcPts val="0"/>
              </a:spcAft>
              <a:buSzPts val="18400"/>
              <a:buNone/>
              <a:defRPr sz="18400"/>
            </a:lvl1pPr>
            <a:lvl2pPr lvl="1">
              <a:spcBef>
                <a:spcPts val="0"/>
              </a:spcBef>
              <a:spcAft>
                <a:spcPts val="0"/>
              </a:spcAft>
              <a:buSzPts val="18400"/>
              <a:buNone/>
              <a:defRPr sz="18400"/>
            </a:lvl2pPr>
            <a:lvl3pPr lvl="2">
              <a:spcBef>
                <a:spcPts val="0"/>
              </a:spcBef>
              <a:spcAft>
                <a:spcPts val="0"/>
              </a:spcAft>
              <a:buSzPts val="18400"/>
              <a:buNone/>
              <a:defRPr sz="18400"/>
            </a:lvl3pPr>
            <a:lvl4pPr lvl="3">
              <a:spcBef>
                <a:spcPts val="0"/>
              </a:spcBef>
              <a:spcAft>
                <a:spcPts val="0"/>
              </a:spcAft>
              <a:buSzPts val="18400"/>
              <a:buNone/>
              <a:defRPr sz="18400"/>
            </a:lvl4pPr>
            <a:lvl5pPr lvl="4">
              <a:spcBef>
                <a:spcPts val="0"/>
              </a:spcBef>
              <a:spcAft>
                <a:spcPts val="0"/>
              </a:spcAft>
              <a:buSzPts val="18400"/>
              <a:buNone/>
              <a:defRPr sz="18400"/>
            </a:lvl5pPr>
            <a:lvl6pPr lvl="5">
              <a:spcBef>
                <a:spcPts val="0"/>
              </a:spcBef>
              <a:spcAft>
                <a:spcPts val="0"/>
              </a:spcAft>
              <a:buSzPts val="18400"/>
              <a:buNone/>
              <a:defRPr sz="18400"/>
            </a:lvl6pPr>
            <a:lvl7pPr lvl="6">
              <a:spcBef>
                <a:spcPts val="0"/>
              </a:spcBef>
              <a:spcAft>
                <a:spcPts val="0"/>
              </a:spcAft>
              <a:buSzPts val="18400"/>
              <a:buNone/>
              <a:defRPr sz="18400"/>
            </a:lvl7pPr>
            <a:lvl8pPr lvl="7">
              <a:spcBef>
                <a:spcPts val="0"/>
              </a:spcBef>
              <a:spcAft>
                <a:spcPts val="0"/>
              </a:spcAft>
              <a:buSzPts val="18400"/>
              <a:buNone/>
              <a:defRPr sz="18400"/>
            </a:lvl8pPr>
            <a:lvl9pPr lvl="8">
              <a:spcBef>
                <a:spcPts val="0"/>
              </a:spcBef>
              <a:spcAft>
                <a:spcPts val="0"/>
              </a:spcAft>
              <a:buSzPts val="18400"/>
              <a:buNone/>
              <a:defRPr sz="18400"/>
            </a:lvl9pPr>
          </a:lstStyle>
          <a:p/>
        </p:txBody>
      </p:sp>
      <p:sp>
        <p:nvSpPr>
          <p:cNvPr id="57" name="Google Shape;57;p9"/>
          <p:cNvSpPr txBox="1"/>
          <p:nvPr>
            <p:ph idx="12" type="sldNum"/>
          </p:nvPr>
        </p:nvSpPr>
        <p:spPr>
          <a:xfrm>
            <a:off x="30500848" y="19896392"/>
            <a:ext cx="1975500" cy="1679400"/>
          </a:xfrm>
          <a:prstGeom prst="rect">
            <a:avLst/>
          </a:prstGeom>
        </p:spPr>
        <p:txBody>
          <a:bodyPr anchorCtr="0" anchor="ctr" bIns="352150" lIns="352150" spcFirstLastPara="1" rIns="352150" wrap="square" tIns="3521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9"/>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59" name="Google Shape;59;p9"/>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60" name="Google Shape;60;p9"/>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16459200" y="-533"/>
            <a:ext cx="16459200" cy="21945600"/>
          </a:xfrm>
          <a:prstGeom prst="rect">
            <a:avLst/>
          </a:prstGeom>
          <a:solidFill>
            <a:schemeClr val="lt2"/>
          </a:solidFill>
          <a:ln>
            <a:noFill/>
          </a:ln>
        </p:spPr>
        <p:txBody>
          <a:bodyPr anchorCtr="0" anchor="ctr" bIns="352150" lIns="352150" spcFirstLastPara="1" rIns="352150" wrap="square" tIns="352150">
            <a:noAutofit/>
          </a:bodyPr>
          <a:lstStyle/>
          <a:p>
            <a:pPr indent="0" lvl="0" marL="0" rtl="0" algn="l">
              <a:spcBef>
                <a:spcPts val="0"/>
              </a:spcBef>
              <a:spcAft>
                <a:spcPts val="0"/>
              </a:spcAft>
              <a:buNone/>
            </a:pPr>
            <a:r>
              <a:t/>
            </a:r>
            <a:endParaRPr/>
          </a:p>
        </p:txBody>
      </p:sp>
      <p:sp>
        <p:nvSpPr>
          <p:cNvPr id="63" name="Google Shape;63;p10"/>
          <p:cNvSpPr/>
          <p:nvPr/>
        </p:nvSpPr>
        <p:spPr>
          <a:xfrm rot="10800000">
            <a:off x="29700886" y="1908951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64" name="Google Shape;64;p10"/>
          <p:cNvSpPr/>
          <p:nvPr/>
        </p:nvSpPr>
        <p:spPr>
          <a:xfrm flipH="1">
            <a:off x="703972" y="636270"/>
            <a:ext cx="31510500" cy="20673000"/>
          </a:xfrm>
          <a:prstGeom prst="rect">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65" name="Google Shape;65;p10"/>
          <p:cNvSpPr txBox="1"/>
          <p:nvPr>
            <p:ph type="title"/>
          </p:nvPr>
        </p:nvSpPr>
        <p:spPr>
          <a:xfrm>
            <a:off x="955800" y="5261547"/>
            <a:ext cx="14562600" cy="6324600"/>
          </a:xfrm>
          <a:prstGeom prst="rect">
            <a:avLst/>
          </a:prstGeom>
        </p:spPr>
        <p:txBody>
          <a:bodyPr anchorCtr="0" anchor="b" bIns="352150" lIns="352150" spcFirstLastPara="1" rIns="352150" wrap="square" tIns="352150">
            <a:normAutofit/>
          </a:bodyPr>
          <a:lstStyle>
            <a:lvl1pPr lvl="0" algn="ctr">
              <a:spcBef>
                <a:spcPts val="0"/>
              </a:spcBef>
              <a:spcAft>
                <a:spcPts val="0"/>
              </a:spcAft>
              <a:buSzPts val="16200"/>
              <a:buNone/>
              <a:defRPr sz="16200"/>
            </a:lvl1pPr>
            <a:lvl2pPr lvl="1" algn="ctr">
              <a:spcBef>
                <a:spcPts val="0"/>
              </a:spcBef>
              <a:spcAft>
                <a:spcPts val="0"/>
              </a:spcAft>
              <a:buSzPts val="16200"/>
              <a:buNone/>
              <a:defRPr sz="16200"/>
            </a:lvl2pPr>
            <a:lvl3pPr lvl="2" algn="ctr">
              <a:spcBef>
                <a:spcPts val="0"/>
              </a:spcBef>
              <a:spcAft>
                <a:spcPts val="0"/>
              </a:spcAft>
              <a:buSzPts val="16200"/>
              <a:buNone/>
              <a:defRPr sz="16200"/>
            </a:lvl3pPr>
            <a:lvl4pPr lvl="3" algn="ctr">
              <a:spcBef>
                <a:spcPts val="0"/>
              </a:spcBef>
              <a:spcAft>
                <a:spcPts val="0"/>
              </a:spcAft>
              <a:buSzPts val="16200"/>
              <a:buNone/>
              <a:defRPr sz="16200"/>
            </a:lvl4pPr>
            <a:lvl5pPr lvl="4" algn="ctr">
              <a:spcBef>
                <a:spcPts val="0"/>
              </a:spcBef>
              <a:spcAft>
                <a:spcPts val="0"/>
              </a:spcAft>
              <a:buSzPts val="16200"/>
              <a:buNone/>
              <a:defRPr sz="16200"/>
            </a:lvl5pPr>
            <a:lvl6pPr lvl="5" algn="ctr">
              <a:spcBef>
                <a:spcPts val="0"/>
              </a:spcBef>
              <a:spcAft>
                <a:spcPts val="0"/>
              </a:spcAft>
              <a:buSzPts val="16200"/>
              <a:buNone/>
              <a:defRPr sz="16200"/>
            </a:lvl6pPr>
            <a:lvl7pPr lvl="6" algn="ctr">
              <a:spcBef>
                <a:spcPts val="0"/>
              </a:spcBef>
              <a:spcAft>
                <a:spcPts val="0"/>
              </a:spcAft>
              <a:buSzPts val="16200"/>
              <a:buNone/>
              <a:defRPr sz="16200"/>
            </a:lvl7pPr>
            <a:lvl8pPr lvl="7" algn="ctr">
              <a:spcBef>
                <a:spcPts val="0"/>
              </a:spcBef>
              <a:spcAft>
                <a:spcPts val="0"/>
              </a:spcAft>
              <a:buSzPts val="16200"/>
              <a:buNone/>
              <a:defRPr sz="16200"/>
            </a:lvl8pPr>
            <a:lvl9pPr lvl="8" algn="ctr">
              <a:spcBef>
                <a:spcPts val="0"/>
              </a:spcBef>
              <a:spcAft>
                <a:spcPts val="0"/>
              </a:spcAft>
              <a:buSzPts val="16200"/>
              <a:buNone/>
              <a:defRPr sz="16200"/>
            </a:lvl9pPr>
          </a:lstStyle>
          <a:p/>
        </p:txBody>
      </p:sp>
      <p:sp>
        <p:nvSpPr>
          <p:cNvPr id="66" name="Google Shape;66;p10"/>
          <p:cNvSpPr txBox="1"/>
          <p:nvPr>
            <p:ph idx="1" type="subTitle"/>
          </p:nvPr>
        </p:nvSpPr>
        <p:spPr>
          <a:xfrm>
            <a:off x="955800" y="11959787"/>
            <a:ext cx="14562600" cy="5269500"/>
          </a:xfrm>
          <a:prstGeom prst="rect">
            <a:avLst/>
          </a:prstGeom>
        </p:spPr>
        <p:txBody>
          <a:bodyPr anchorCtr="0" anchor="t" bIns="352150" lIns="352150" spcFirstLastPara="1" rIns="352150" wrap="square" tIns="352150">
            <a:normAutofit/>
          </a:bodyPr>
          <a:lstStyle>
            <a:lvl1pPr lvl="0" algn="ctr">
              <a:lnSpc>
                <a:spcPct val="100000"/>
              </a:lnSpc>
              <a:spcBef>
                <a:spcPts val="0"/>
              </a:spcBef>
              <a:spcAft>
                <a:spcPts val="0"/>
              </a:spcAft>
              <a:buSzPts val="8100"/>
              <a:buFont typeface="Montserrat"/>
              <a:buNone/>
              <a:defRPr sz="8100">
                <a:latin typeface="Montserrat"/>
                <a:ea typeface="Montserrat"/>
                <a:cs typeface="Montserrat"/>
                <a:sym typeface="Montserrat"/>
              </a:defRPr>
            </a:lvl1pPr>
            <a:lvl2pPr lvl="1" algn="ctr">
              <a:lnSpc>
                <a:spcPct val="100000"/>
              </a:lnSpc>
              <a:spcBef>
                <a:spcPts val="0"/>
              </a:spcBef>
              <a:spcAft>
                <a:spcPts val="0"/>
              </a:spcAft>
              <a:buSzPts val="8100"/>
              <a:buFont typeface="Montserrat"/>
              <a:buNone/>
              <a:defRPr sz="8100">
                <a:latin typeface="Montserrat"/>
                <a:ea typeface="Montserrat"/>
                <a:cs typeface="Montserrat"/>
                <a:sym typeface="Montserrat"/>
              </a:defRPr>
            </a:lvl2pPr>
            <a:lvl3pPr lvl="2" algn="ctr">
              <a:lnSpc>
                <a:spcPct val="100000"/>
              </a:lnSpc>
              <a:spcBef>
                <a:spcPts val="0"/>
              </a:spcBef>
              <a:spcAft>
                <a:spcPts val="0"/>
              </a:spcAft>
              <a:buSzPts val="8100"/>
              <a:buFont typeface="Montserrat"/>
              <a:buNone/>
              <a:defRPr sz="8100">
                <a:latin typeface="Montserrat"/>
                <a:ea typeface="Montserrat"/>
                <a:cs typeface="Montserrat"/>
                <a:sym typeface="Montserrat"/>
              </a:defRPr>
            </a:lvl3pPr>
            <a:lvl4pPr lvl="3" algn="ctr">
              <a:lnSpc>
                <a:spcPct val="100000"/>
              </a:lnSpc>
              <a:spcBef>
                <a:spcPts val="0"/>
              </a:spcBef>
              <a:spcAft>
                <a:spcPts val="0"/>
              </a:spcAft>
              <a:buSzPts val="8100"/>
              <a:buFont typeface="Montserrat"/>
              <a:buNone/>
              <a:defRPr sz="8100">
                <a:latin typeface="Montserrat"/>
                <a:ea typeface="Montserrat"/>
                <a:cs typeface="Montserrat"/>
                <a:sym typeface="Montserrat"/>
              </a:defRPr>
            </a:lvl4pPr>
            <a:lvl5pPr lvl="4" algn="ctr">
              <a:lnSpc>
                <a:spcPct val="100000"/>
              </a:lnSpc>
              <a:spcBef>
                <a:spcPts val="0"/>
              </a:spcBef>
              <a:spcAft>
                <a:spcPts val="0"/>
              </a:spcAft>
              <a:buSzPts val="8100"/>
              <a:buFont typeface="Montserrat"/>
              <a:buNone/>
              <a:defRPr sz="8100">
                <a:latin typeface="Montserrat"/>
                <a:ea typeface="Montserrat"/>
                <a:cs typeface="Montserrat"/>
                <a:sym typeface="Montserrat"/>
              </a:defRPr>
            </a:lvl5pPr>
            <a:lvl6pPr lvl="5" algn="ctr">
              <a:lnSpc>
                <a:spcPct val="100000"/>
              </a:lnSpc>
              <a:spcBef>
                <a:spcPts val="0"/>
              </a:spcBef>
              <a:spcAft>
                <a:spcPts val="0"/>
              </a:spcAft>
              <a:buSzPts val="8100"/>
              <a:buFont typeface="Montserrat"/>
              <a:buNone/>
              <a:defRPr sz="8100">
                <a:latin typeface="Montserrat"/>
                <a:ea typeface="Montserrat"/>
                <a:cs typeface="Montserrat"/>
                <a:sym typeface="Montserrat"/>
              </a:defRPr>
            </a:lvl6pPr>
            <a:lvl7pPr lvl="6" algn="ctr">
              <a:lnSpc>
                <a:spcPct val="100000"/>
              </a:lnSpc>
              <a:spcBef>
                <a:spcPts val="0"/>
              </a:spcBef>
              <a:spcAft>
                <a:spcPts val="0"/>
              </a:spcAft>
              <a:buSzPts val="8100"/>
              <a:buFont typeface="Montserrat"/>
              <a:buNone/>
              <a:defRPr sz="8100">
                <a:latin typeface="Montserrat"/>
                <a:ea typeface="Montserrat"/>
                <a:cs typeface="Montserrat"/>
                <a:sym typeface="Montserrat"/>
              </a:defRPr>
            </a:lvl7pPr>
            <a:lvl8pPr lvl="7" algn="ctr">
              <a:lnSpc>
                <a:spcPct val="100000"/>
              </a:lnSpc>
              <a:spcBef>
                <a:spcPts val="0"/>
              </a:spcBef>
              <a:spcAft>
                <a:spcPts val="0"/>
              </a:spcAft>
              <a:buSzPts val="8100"/>
              <a:buFont typeface="Montserrat"/>
              <a:buNone/>
              <a:defRPr sz="8100">
                <a:latin typeface="Montserrat"/>
                <a:ea typeface="Montserrat"/>
                <a:cs typeface="Montserrat"/>
                <a:sym typeface="Montserrat"/>
              </a:defRPr>
            </a:lvl8pPr>
            <a:lvl9pPr lvl="8" algn="ctr">
              <a:lnSpc>
                <a:spcPct val="100000"/>
              </a:lnSpc>
              <a:spcBef>
                <a:spcPts val="0"/>
              </a:spcBef>
              <a:spcAft>
                <a:spcPts val="0"/>
              </a:spcAft>
              <a:buSzPts val="8100"/>
              <a:buFont typeface="Montserrat"/>
              <a:buNone/>
              <a:defRPr sz="8100">
                <a:latin typeface="Montserrat"/>
                <a:ea typeface="Montserrat"/>
                <a:cs typeface="Montserrat"/>
                <a:sym typeface="Montserrat"/>
              </a:defRPr>
            </a:lvl9pPr>
          </a:lstStyle>
          <a:p/>
        </p:txBody>
      </p:sp>
      <p:sp>
        <p:nvSpPr>
          <p:cNvPr id="67" name="Google Shape;67;p10"/>
          <p:cNvSpPr txBox="1"/>
          <p:nvPr>
            <p:ph idx="2" type="body"/>
          </p:nvPr>
        </p:nvSpPr>
        <p:spPr>
          <a:xfrm>
            <a:off x="17782200" y="3089387"/>
            <a:ext cx="13813200" cy="15765900"/>
          </a:xfrm>
          <a:prstGeom prst="rect">
            <a:avLst/>
          </a:prstGeom>
        </p:spPr>
        <p:txBody>
          <a:bodyPr anchorCtr="0" anchor="ctr" bIns="352150" lIns="352150" spcFirstLastPara="1" rIns="352150" wrap="square" tIns="3521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68" name="Google Shape;68;p10"/>
          <p:cNvSpPr/>
          <p:nvPr/>
        </p:nvSpPr>
        <p:spPr>
          <a:xfrm>
            <a:off x="-3304968" y="-2969338"/>
            <a:ext cx="6591900" cy="5859300"/>
          </a:xfrm>
          <a:prstGeom prst="pie">
            <a:avLst>
              <a:gd fmla="val 0" name="adj1"/>
              <a:gd fmla="val 5427933" name="adj2"/>
            </a:avLst>
          </a:prstGeom>
          <a:no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957373"/>
            <a:ext cx="30674100" cy="2443500"/>
          </a:xfrm>
          <a:prstGeom prst="rect">
            <a:avLst/>
          </a:prstGeom>
          <a:noFill/>
          <a:ln>
            <a:noFill/>
          </a:ln>
        </p:spPr>
        <p:txBody>
          <a:bodyPr anchorCtr="0" anchor="t" bIns="352150" lIns="352150" spcFirstLastPara="1" rIns="352150" wrap="square" tIns="352150">
            <a:normAutofit/>
          </a:bodyPr>
          <a:lstStyle>
            <a:lvl1pPr lvl="0">
              <a:spcBef>
                <a:spcPts val="0"/>
              </a:spcBef>
              <a:spcAft>
                <a:spcPts val="0"/>
              </a:spcAft>
              <a:buClr>
                <a:schemeClr val="dk1"/>
              </a:buClr>
              <a:buSzPts val="10700"/>
              <a:buFont typeface="Antic Didone"/>
              <a:buNone/>
              <a:defRPr sz="10700">
                <a:solidFill>
                  <a:schemeClr val="dk1"/>
                </a:solidFill>
                <a:latin typeface="Antic Didone"/>
                <a:ea typeface="Antic Didone"/>
                <a:cs typeface="Antic Didone"/>
                <a:sym typeface="Antic Didone"/>
              </a:defRPr>
            </a:lvl1pPr>
            <a:lvl2pPr lvl="1">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2pPr>
            <a:lvl3pPr lvl="2">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3pPr>
            <a:lvl4pPr lvl="3">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4pPr>
            <a:lvl5pPr lvl="4">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5pPr>
            <a:lvl6pPr lvl="5">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6pPr>
            <a:lvl7pPr lvl="6">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7pPr>
            <a:lvl8pPr lvl="7">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8pPr>
            <a:lvl9pPr lvl="8">
              <a:spcBef>
                <a:spcPts val="0"/>
              </a:spcBef>
              <a:spcAft>
                <a:spcPts val="0"/>
              </a:spcAft>
              <a:buClr>
                <a:schemeClr val="dk1"/>
              </a:buClr>
              <a:buSzPts val="10700"/>
              <a:buFont typeface="Bebas Neue"/>
              <a:buNone/>
              <a:defRPr sz="107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1122120" y="4917227"/>
            <a:ext cx="30674100" cy="14576700"/>
          </a:xfrm>
          <a:prstGeom prst="rect">
            <a:avLst/>
          </a:prstGeom>
          <a:noFill/>
          <a:ln>
            <a:noFill/>
          </a:ln>
        </p:spPr>
        <p:txBody>
          <a:bodyPr anchorCtr="0" anchor="t" bIns="352150" lIns="352150" spcFirstLastPara="1" rIns="352150" wrap="square" tIns="352150">
            <a:normAutofit/>
          </a:bodyPr>
          <a:lstStyle>
            <a:lvl1pPr indent="-666750" lvl="0" marL="457200">
              <a:lnSpc>
                <a:spcPct val="115000"/>
              </a:lnSpc>
              <a:spcBef>
                <a:spcPts val="0"/>
              </a:spcBef>
              <a:spcAft>
                <a:spcPts val="0"/>
              </a:spcAft>
              <a:buClr>
                <a:schemeClr val="dk1"/>
              </a:buClr>
              <a:buSzPts val="6900"/>
              <a:buFont typeface="Montserrat"/>
              <a:buChar char="●"/>
              <a:defRPr sz="6900">
                <a:solidFill>
                  <a:schemeClr val="dk1"/>
                </a:solidFill>
                <a:latin typeface="Montserrat"/>
                <a:ea typeface="Montserrat"/>
                <a:cs typeface="Montserrat"/>
                <a:sym typeface="Montserrat"/>
              </a:defRPr>
            </a:lvl1pPr>
            <a:lvl2pPr indent="-571500" lvl="1" marL="9144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2pPr>
            <a:lvl3pPr indent="-571500" lvl="2" marL="13716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3pPr>
            <a:lvl4pPr indent="-571500" lvl="3" marL="18288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4pPr>
            <a:lvl5pPr indent="-571500" lvl="4" marL="22860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5pPr>
            <a:lvl6pPr indent="-571500" lvl="5" marL="27432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6pPr>
            <a:lvl7pPr indent="-571500" lvl="6" marL="32004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7pPr>
            <a:lvl8pPr indent="-571500" lvl="7" marL="36576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8pPr>
            <a:lvl9pPr indent="-571500" lvl="8" marL="4114800">
              <a:lnSpc>
                <a:spcPct val="115000"/>
              </a:lnSpc>
              <a:spcBef>
                <a:spcPts val="0"/>
              </a:spcBef>
              <a:spcAft>
                <a:spcPts val="0"/>
              </a:spcAft>
              <a:buClr>
                <a:schemeClr val="dk1"/>
              </a:buClr>
              <a:buSzPts val="5400"/>
              <a:buFont typeface="Montserrat"/>
              <a:buChar char="■"/>
              <a:defRPr sz="5400">
                <a:solidFill>
                  <a:schemeClr val="dk1"/>
                </a:solidFill>
                <a:latin typeface="Montserrat"/>
                <a:ea typeface="Montserrat"/>
                <a:cs typeface="Montserrat"/>
                <a:sym typeface="Montserrat"/>
              </a:defRPr>
            </a:lvl9pPr>
          </a:lstStyle>
          <a:p/>
        </p:txBody>
      </p:sp>
      <p:sp>
        <p:nvSpPr>
          <p:cNvPr id="8" name="Google Shape;8;p1"/>
          <p:cNvSpPr txBox="1"/>
          <p:nvPr>
            <p:ph idx="12" type="sldNum"/>
          </p:nvPr>
        </p:nvSpPr>
        <p:spPr>
          <a:xfrm>
            <a:off x="30500848" y="19896392"/>
            <a:ext cx="1975500" cy="1679400"/>
          </a:xfrm>
          <a:prstGeom prst="rect">
            <a:avLst/>
          </a:prstGeom>
          <a:noFill/>
          <a:ln>
            <a:noFill/>
          </a:ln>
        </p:spPr>
        <p:txBody>
          <a:bodyPr anchorCtr="0" anchor="ctr" bIns="352150" lIns="352150" spcFirstLastPara="1" rIns="352150" wrap="square" tIns="352150">
            <a:normAutofit/>
          </a:bodyPr>
          <a:lstStyle>
            <a:lvl1pPr lvl="0" algn="r">
              <a:buNone/>
              <a:defRPr sz="3900">
                <a:solidFill>
                  <a:schemeClr val="dk2"/>
                </a:solidFill>
              </a:defRPr>
            </a:lvl1pPr>
            <a:lvl2pPr lvl="1" algn="r">
              <a:buNone/>
              <a:defRPr sz="3900">
                <a:solidFill>
                  <a:schemeClr val="dk2"/>
                </a:solidFill>
              </a:defRPr>
            </a:lvl2pPr>
            <a:lvl3pPr lvl="2" algn="r">
              <a:buNone/>
              <a:defRPr sz="3900">
                <a:solidFill>
                  <a:schemeClr val="dk2"/>
                </a:solidFill>
              </a:defRPr>
            </a:lvl3pPr>
            <a:lvl4pPr lvl="3" algn="r">
              <a:buNone/>
              <a:defRPr sz="3900">
                <a:solidFill>
                  <a:schemeClr val="dk2"/>
                </a:solidFill>
              </a:defRPr>
            </a:lvl4pPr>
            <a:lvl5pPr lvl="4" algn="r">
              <a:buNone/>
              <a:defRPr sz="3900">
                <a:solidFill>
                  <a:schemeClr val="dk2"/>
                </a:solidFill>
              </a:defRPr>
            </a:lvl5pPr>
            <a:lvl6pPr lvl="5" algn="r">
              <a:buNone/>
              <a:defRPr sz="3900">
                <a:solidFill>
                  <a:schemeClr val="dk2"/>
                </a:solidFill>
              </a:defRPr>
            </a:lvl6pPr>
            <a:lvl7pPr lvl="6" algn="r">
              <a:buNone/>
              <a:defRPr sz="3900">
                <a:solidFill>
                  <a:schemeClr val="dk2"/>
                </a:solidFill>
              </a:defRPr>
            </a:lvl7pPr>
            <a:lvl8pPr lvl="7" algn="r">
              <a:buNone/>
              <a:defRPr sz="3900">
                <a:solidFill>
                  <a:schemeClr val="dk2"/>
                </a:solidFill>
              </a:defRPr>
            </a:lvl8pPr>
            <a:lvl9pPr lvl="8" algn="r">
              <a:buNone/>
              <a:defRPr sz="39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E13"/>
        </a:solidFill>
      </p:bgPr>
    </p:bg>
    <p:spTree>
      <p:nvGrpSpPr>
        <p:cNvPr id="90" name="Shape 90"/>
        <p:cNvGrpSpPr/>
        <p:nvPr/>
      </p:nvGrpSpPr>
      <p:grpSpPr>
        <a:xfrm>
          <a:off x="0" y="0"/>
          <a:ext cx="0" cy="0"/>
          <a:chOff x="0" y="0"/>
          <a:chExt cx="0" cy="0"/>
        </a:xfrm>
      </p:grpSpPr>
      <p:sp>
        <p:nvSpPr>
          <p:cNvPr id="91" name="Google Shape;91;p14"/>
          <p:cNvSpPr/>
          <p:nvPr/>
        </p:nvSpPr>
        <p:spPr>
          <a:xfrm>
            <a:off x="0" y="322231"/>
            <a:ext cx="32918400" cy="4557900"/>
          </a:xfrm>
          <a:prstGeom prst="rect">
            <a:avLst/>
          </a:prstGeom>
          <a:gradFill>
            <a:gsLst>
              <a:gs pos="0">
                <a:srgbClr val="3B6492"/>
              </a:gs>
              <a:gs pos="21000">
                <a:srgbClr val="21354A"/>
              </a:gs>
              <a:gs pos="37000">
                <a:srgbClr val="2A4562"/>
              </a:gs>
              <a:gs pos="56000">
                <a:srgbClr val="21354A"/>
              </a:gs>
              <a:gs pos="66000">
                <a:srgbClr val="1D2D3E"/>
              </a:gs>
              <a:gs pos="72000">
                <a:srgbClr val="1B2938"/>
              </a:gs>
              <a:gs pos="81000">
                <a:srgbClr val="1A2735"/>
              </a:gs>
              <a:gs pos="100000">
                <a:srgbClr val="182532"/>
              </a:gs>
            </a:gsLst>
            <a:lin ang="5400012" scaled="0"/>
          </a:gradFill>
          <a:ln cap="flat" cmpd="sng" w="9525">
            <a:solidFill>
              <a:srgbClr val="274E13"/>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92" name="Google Shape;92;p14"/>
          <p:cNvSpPr/>
          <p:nvPr/>
        </p:nvSpPr>
        <p:spPr>
          <a:xfrm flipH="1">
            <a:off x="703972" y="636270"/>
            <a:ext cx="31510500" cy="206730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125775" lIns="125775" spcFirstLastPara="1" rIns="125775" wrap="square" tIns="125775">
            <a:noAutofit/>
          </a:bodyPr>
          <a:lstStyle/>
          <a:p>
            <a:pPr indent="0" lvl="0" marL="0" rtl="0" algn="l">
              <a:spcBef>
                <a:spcPts val="0"/>
              </a:spcBef>
              <a:spcAft>
                <a:spcPts val="0"/>
              </a:spcAft>
              <a:buNone/>
            </a:pPr>
            <a:r>
              <a:t/>
            </a:r>
            <a:endParaRPr sz="1900"/>
          </a:p>
        </p:txBody>
      </p:sp>
      <p:sp>
        <p:nvSpPr>
          <p:cNvPr id="93" name="Google Shape;93;p14"/>
          <p:cNvSpPr txBox="1"/>
          <p:nvPr>
            <p:ph type="title"/>
          </p:nvPr>
        </p:nvSpPr>
        <p:spPr>
          <a:xfrm>
            <a:off x="1918954" y="966343"/>
            <a:ext cx="28142700" cy="1897800"/>
          </a:xfrm>
          <a:prstGeom prst="rect">
            <a:avLst/>
          </a:prstGeom>
          <a:noFill/>
        </p:spPr>
        <p:txBody>
          <a:bodyPr anchorCtr="0" anchor="b" bIns="352150" lIns="352150" spcFirstLastPara="1" rIns="352150" wrap="square" tIns="352150">
            <a:noAutofit/>
          </a:bodyPr>
          <a:lstStyle/>
          <a:p>
            <a:pPr indent="0" lvl="0" marL="0" rtl="0" algn="ctr">
              <a:spcBef>
                <a:spcPts val="0"/>
              </a:spcBef>
              <a:spcAft>
                <a:spcPts val="0"/>
              </a:spcAft>
              <a:buSzPts val="1400"/>
              <a:buNone/>
            </a:pPr>
            <a:r>
              <a:rPr b="1" lang="en" sz="5200"/>
              <a:t>Information Sharing in</a:t>
            </a:r>
            <a:r>
              <a:rPr b="1" lang="en" sz="5200"/>
              <a:t> Seaweed Farming: Investigating the Dynamics of Participation in Facebook Groups Among Indonesian Seaweed Farmers</a:t>
            </a:r>
            <a:endParaRPr b="1" sz="14900"/>
          </a:p>
        </p:txBody>
      </p:sp>
      <p:sp>
        <p:nvSpPr>
          <p:cNvPr id="94" name="Google Shape;94;p14"/>
          <p:cNvSpPr txBox="1"/>
          <p:nvPr/>
        </p:nvSpPr>
        <p:spPr>
          <a:xfrm>
            <a:off x="8623721" y="3450314"/>
            <a:ext cx="14733000" cy="768600"/>
          </a:xfrm>
          <a:prstGeom prst="rect">
            <a:avLst/>
          </a:prstGeom>
          <a:noFill/>
          <a:ln>
            <a:noFill/>
          </a:ln>
        </p:spPr>
        <p:txBody>
          <a:bodyPr anchorCtr="0" anchor="t" bIns="125775" lIns="125775" spcFirstLastPara="1" rIns="125775" wrap="square" tIns="125775">
            <a:noAutofit/>
          </a:bodyPr>
          <a:lstStyle/>
          <a:p>
            <a:pPr indent="0" lvl="0" marL="0" rtl="0" algn="ctr">
              <a:spcBef>
                <a:spcPts val="0"/>
              </a:spcBef>
              <a:spcAft>
                <a:spcPts val="0"/>
              </a:spcAft>
              <a:buNone/>
            </a:pPr>
            <a:r>
              <a:rPr lang="en" sz="2300">
                <a:solidFill>
                  <a:schemeClr val="dk1"/>
                </a:solidFill>
                <a:latin typeface="Montserrat"/>
                <a:ea typeface="Montserrat"/>
                <a:cs typeface="Montserrat"/>
                <a:sym typeface="Montserrat"/>
              </a:rPr>
              <a:t>kayshen@stanford.edu | Stanford University, DATASCI 112, Spring 2024</a:t>
            </a:r>
            <a:endParaRPr sz="2300">
              <a:solidFill>
                <a:schemeClr val="dk1"/>
              </a:solidFill>
              <a:latin typeface="Montserrat"/>
              <a:ea typeface="Montserrat"/>
              <a:cs typeface="Montserrat"/>
              <a:sym typeface="Montserrat"/>
            </a:endParaRPr>
          </a:p>
        </p:txBody>
      </p:sp>
      <p:sp>
        <p:nvSpPr>
          <p:cNvPr id="95" name="Google Shape;95;p14"/>
          <p:cNvSpPr txBox="1"/>
          <p:nvPr>
            <p:ph idx="4294967295" type="subTitle"/>
          </p:nvPr>
        </p:nvSpPr>
        <p:spPr>
          <a:xfrm>
            <a:off x="2649760" y="2748852"/>
            <a:ext cx="26681100" cy="939300"/>
          </a:xfrm>
          <a:prstGeom prst="rect">
            <a:avLst/>
          </a:prstGeom>
        </p:spPr>
        <p:txBody>
          <a:bodyPr anchorCtr="0" anchor="ctr" bIns="352150" lIns="352150" spcFirstLastPara="1" rIns="352150" wrap="square" tIns="352150">
            <a:noAutofit/>
          </a:bodyPr>
          <a:lstStyle/>
          <a:p>
            <a:pPr indent="0" lvl="0" marL="0" rtl="0" algn="ctr">
              <a:spcBef>
                <a:spcPts val="0"/>
              </a:spcBef>
              <a:spcAft>
                <a:spcPts val="4700"/>
              </a:spcAft>
              <a:buNone/>
            </a:pPr>
            <a:r>
              <a:rPr lang="en" sz="3700"/>
              <a:t>Kaylee Shen, B.S. Earth Systems, Doerr School of Sustainability</a:t>
            </a:r>
            <a:endParaRPr sz="3700">
              <a:latin typeface="Montserrat"/>
              <a:ea typeface="Montserrat"/>
              <a:cs typeface="Montserrat"/>
              <a:sym typeface="Montserrat"/>
            </a:endParaRPr>
          </a:p>
        </p:txBody>
      </p:sp>
      <p:sp>
        <p:nvSpPr>
          <p:cNvPr id="96" name="Google Shape;96;p14"/>
          <p:cNvSpPr/>
          <p:nvPr/>
        </p:nvSpPr>
        <p:spPr>
          <a:xfrm>
            <a:off x="699373" y="4334129"/>
            <a:ext cx="7617900" cy="16974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97" name="Google Shape;97;p14"/>
          <p:cNvSpPr/>
          <p:nvPr/>
        </p:nvSpPr>
        <p:spPr>
          <a:xfrm>
            <a:off x="8652653" y="4334129"/>
            <a:ext cx="15613200" cy="1697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98" name="Google Shape;98;p14"/>
          <p:cNvSpPr/>
          <p:nvPr/>
        </p:nvSpPr>
        <p:spPr>
          <a:xfrm>
            <a:off x="24584108" y="4334256"/>
            <a:ext cx="7617900" cy="1697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125775" lIns="125775" spcFirstLastPara="1" rIns="125775" wrap="square" tIns="125775">
            <a:noAutofit/>
          </a:bodyPr>
          <a:lstStyle/>
          <a:p>
            <a:pPr indent="0" lvl="0" marL="0" rtl="0" algn="l">
              <a:spcBef>
                <a:spcPts val="0"/>
              </a:spcBef>
              <a:spcAft>
                <a:spcPts val="0"/>
              </a:spcAft>
              <a:buNone/>
            </a:pPr>
            <a:r>
              <a:t/>
            </a:r>
            <a:endParaRPr/>
          </a:p>
        </p:txBody>
      </p:sp>
      <p:sp>
        <p:nvSpPr>
          <p:cNvPr id="99" name="Google Shape;99;p14"/>
          <p:cNvSpPr txBox="1"/>
          <p:nvPr>
            <p:ph type="title"/>
          </p:nvPr>
        </p:nvSpPr>
        <p:spPr>
          <a:xfrm>
            <a:off x="699350" y="4260799"/>
            <a:ext cx="7260600" cy="12108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6100"/>
              <a:t>Context</a:t>
            </a:r>
            <a:endParaRPr sz="6100"/>
          </a:p>
        </p:txBody>
      </p:sp>
      <p:sp>
        <p:nvSpPr>
          <p:cNvPr id="100" name="Google Shape;100;p14"/>
          <p:cNvSpPr txBox="1"/>
          <p:nvPr/>
        </p:nvSpPr>
        <p:spPr>
          <a:xfrm>
            <a:off x="847356" y="6161405"/>
            <a:ext cx="7422900" cy="2941800"/>
          </a:xfrm>
          <a:prstGeom prst="rect">
            <a:avLst/>
          </a:prstGeom>
          <a:noFill/>
          <a:ln>
            <a:noFill/>
          </a:ln>
        </p:spPr>
        <p:txBody>
          <a:bodyPr anchorCtr="0" anchor="t" bIns="125775" lIns="125775" spcFirstLastPara="1" rIns="125775" wrap="square" tIns="125775">
            <a:noAutofit/>
          </a:bodyPr>
          <a:lstStyle/>
          <a:p>
            <a:pPr indent="0" lvl="0" marL="0" rtl="0" algn="l">
              <a:lnSpc>
                <a:spcPct val="115000"/>
              </a:lnSpc>
              <a:spcBef>
                <a:spcPts val="1000"/>
              </a:spcBef>
              <a:spcAft>
                <a:spcPts val="0"/>
              </a:spcAft>
              <a:buNone/>
            </a:pPr>
            <a:r>
              <a:rPr lang="en" sz="2300">
                <a:solidFill>
                  <a:srgbClr val="2D3B45"/>
                </a:solidFill>
                <a:latin typeface="Montserrat"/>
                <a:ea typeface="Montserrat"/>
                <a:cs typeface="Montserrat"/>
                <a:sym typeface="Montserrat"/>
              </a:rPr>
              <a:t>Seaweed farming is an important source of income for Indonesia's coastal communities. However, Indonesian seaweed farmers </a:t>
            </a:r>
            <a:r>
              <a:rPr b="1" lang="en" sz="2300">
                <a:solidFill>
                  <a:srgbClr val="2D3B45"/>
                </a:solidFill>
                <a:latin typeface="Montserrat"/>
                <a:ea typeface="Montserrat"/>
                <a:cs typeface="Montserrat"/>
                <a:sym typeface="Montserrat"/>
              </a:rPr>
              <a:t>face challenges</a:t>
            </a:r>
            <a:r>
              <a:rPr lang="en" sz="2300">
                <a:solidFill>
                  <a:srgbClr val="2D3B45"/>
                </a:solidFill>
                <a:latin typeface="Montserrat"/>
                <a:ea typeface="Montserrat"/>
                <a:cs typeface="Montserrat"/>
                <a:sym typeface="Montserrat"/>
              </a:rPr>
              <a:t> </a:t>
            </a:r>
            <a:r>
              <a:rPr b="1" lang="en" sz="2300">
                <a:solidFill>
                  <a:srgbClr val="2D3B45"/>
                </a:solidFill>
                <a:latin typeface="Montserrat"/>
                <a:ea typeface="Montserrat"/>
                <a:cs typeface="Montserrat"/>
                <a:sym typeface="Montserrat"/>
              </a:rPr>
              <a:t>such as price transparency, market access, and access to quality seedlings</a:t>
            </a:r>
            <a:r>
              <a:rPr lang="en" sz="2300">
                <a:solidFill>
                  <a:srgbClr val="2D3B45"/>
                </a:solidFill>
                <a:latin typeface="Montserrat"/>
                <a:ea typeface="Montserrat"/>
                <a:cs typeface="Montserrat"/>
                <a:sym typeface="Montserrat"/>
              </a:rPr>
              <a:t>. Like many other small-scale producers, they live at subsistence levels. </a:t>
            </a:r>
            <a:endParaRPr sz="2300">
              <a:solidFill>
                <a:srgbClr val="2D3B45"/>
              </a:solidFill>
              <a:latin typeface="Montserrat"/>
              <a:ea typeface="Montserrat"/>
              <a:cs typeface="Montserrat"/>
              <a:sym typeface="Montserrat"/>
            </a:endParaRPr>
          </a:p>
          <a:p>
            <a:pPr indent="0" lvl="0" marL="0" rtl="0" algn="l">
              <a:lnSpc>
                <a:spcPct val="115000"/>
              </a:lnSpc>
              <a:spcBef>
                <a:spcPts val="1000"/>
              </a:spcBef>
              <a:spcAft>
                <a:spcPts val="0"/>
              </a:spcAft>
              <a:buNone/>
            </a:pPr>
            <a:r>
              <a:rPr lang="en" sz="2300">
                <a:solidFill>
                  <a:srgbClr val="2D3B45"/>
                </a:solidFill>
                <a:latin typeface="Montserrat"/>
                <a:ea typeface="Montserrat"/>
                <a:cs typeface="Montserrat"/>
                <a:sym typeface="Montserrat"/>
              </a:rPr>
              <a:t>There is growing academic interest in the use of </a:t>
            </a:r>
            <a:r>
              <a:rPr b="1" lang="en" sz="2300">
                <a:solidFill>
                  <a:srgbClr val="2D3B45"/>
                </a:solidFill>
                <a:latin typeface="Montserrat"/>
                <a:ea typeface="Montserrat"/>
                <a:cs typeface="Montserrat"/>
                <a:sym typeface="Montserrat"/>
              </a:rPr>
              <a:t>online information sharing platforms to improve seaweed farmer livelihoods</a:t>
            </a:r>
            <a:r>
              <a:rPr lang="en" sz="2300">
                <a:solidFill>
                  <a:srgbClr val="2D3B45"/>
                </a:solidFill>
                <a:latin typeface="Montserrat"/>
                <a:ea typeface="Montserrat"/>
                <a:cs typeface="Montserrat"/>
                <a:sym typeface="Montserrat"/>
              </a:rPr>
              <a:t>, such as through increased price transparency and access to larger markets. This project analyzes the </a:t>
            </a:r>
            <a:r>
              <a:rPr b="1" lang="en" sz="2300">
                <a:solidFill>
                  <a:srgbClr val="2D3B45"/>
                </a:solidFill>
                <a:latin typeface="Montserrat"/>
                <a:ea typeface="Montserrat"/>
                <a:cs typeface="Montserrat"/>
                <a:sym typeface="Montserrat"/>
              </a:rPr>
              <a:t>trends in the most commonly discussed topics on Facebook</a:t>
            </a:r>
            <a:r>
              <a:rPr lang="en" sz="2300">
                <a:solidFill>
                  <a:srgbClr val="2D3B45"/>
                </a:solidFill>
                <a:latin typeface="Montserrat"/>
                <a:ea typeface="Montserrat"/>
                <a:cs typeface="Montserrat"/>
                <a:sym typeface="Montserrat"/>
              </a:rPr>
              <a:t>, a popular platform used by seaweed farmers, in an attempt to understand how seaweed farmers utilize with current technologies. </a:t>
            </a:r>
            <a:endParaRPr sz="2300">
              <a:solidFill>
                <a:srgbClr val="2D3B45"/>
              </a:solidFill>
              <a:latin typeface="Montserrat"/>
              <a:ea typeface="Montserrat"/>
              <a:cs typeface="Montserrat"/>
              <a:sym typeface="Montserrat"/>
            </a:endParaRPr>
          </a:p>
          <a:p>
            <a:pPr indent="0" lvl="0" marL="0" rtl="0" algn="l">
              <a:spcBef>
                <a:spcPts val="1000"/>
              </a:spcBef>
              <a:spcAft>
                <a:spcPts val="0"/>
              </a:spcAft>
              <a:buNone/>
            </a:pPr>
            <a:r>
              <a:t/>
            </a:r>
            <a:endParaRPr sz="2800">
              <a:solidFill>
                <a:schemeClr val="dk1"/>
              </a:solidFill>
              <a:latin typeface="Montserrat"/>
              <a:ea typeface="Montserrat"/>
              <a:cs typeface="Montserrat"/>
              <a:sym typeface="Montserrat"/>
            </a:endParaRPr>
          </a:p>
        </p:txBody>
      </p:sp>
      <p:sp>
        <p:nvSpPr>
          <p:cNvPr id="101" name="Google Shape;101;p14"/>
          <p:cNvSpPr txBox="1"/>
          <p:nvPr>
            <p:ph type="title"/>
          </p:nvPr>
        </p:nvSpPr>
        <p:spPr>
          <a:xfrm>
            <a:off x="8727305" y="5209270"/>
            <a:ext cx="6725700" cy="10470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Data Exploration</a:t>
            </a:r>
            <a:endParaRPr sz="3700">
              <a:latin typeface="Montserrat"/>
              <a:ea typeface="Montserrat"/>
              <a:cs typeface="Montserrat"/>
              <a:sym typeface="Montserrat"/>
            </a:endParaRPr>
          </a:p>
        </p:txBody>
      </p:sp>
      <p:sp>
        <p:nvSpPr>
          <p:cNvPr id="102" name="Google Shape;102;p14"/>
          <p:cNvSpPr txBox="1"/>
          <p:nvPr>
            <p:ph type="title"/>
          </p:nvPr>
        </p:nvSpPr>
        <p:spPr>
          <a:xfrm>
            <a:off x="8660656" y="4260783"/>
            <a:ext cx="15222600" cy="12108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6100"/>
              <a:t>Research</a:t>
            </a:r>
            <a:endParaRPr sz="6100"/>
          </a:p>
        </p:txBody>
      </p:sp>
      <p:sp>
        <p:nvSpPr>
          <p:cNvPr id="103" name="Google Shape;103;p14"/>
          <p:cNvSpPr txBox="1"/>
          <p:nvPr>
            <p:ph type="title"/>
          </p:nvPr>
        </p:nvSpPr>
        <p:spPr>
          <a:xfrm>
            <a:off x="24584090" y="4283389"/>
            <a:ext cx="7260600" cy="12108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6200"/>
              <a:t>Discussion</a:t>
            </a:r>
            <a:endParaRPr sz="6200"/>
          </a:p>
        </p:txBody>
      </p:sp>
      <p:sp>
        <p:nvSpPr>
          <p:cNvPr id="104" name="Google Shape;104;p14"/>
          <p:cNvSpPr txBox="1"/>
          <p:nvPr/>
        </p:nvSpPr>
        <p:spPr>
          <a:xfrm>
            <a:off x="9019250" y="9424550"/>
            <a:ext cx="4747500" cy="58905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b="1" lang="en" sz="2700">
                <a:solidFill>
                  <a:schemeClr val="dk1"/>
                </a:solidFill>
                <a:latin typeface="Montserrat"/>
                <a:ea typeface="Montserrat"/>
                <a:cs typeface="Montserrat"/>
                <a:sym typeface="Montserrat"/>
              </a:rPr>
              <a:t>Analysis</a:t>
            </a:r>
            <a:endParaRPr sz="17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 sz="1700">
                <a:solidFill>
                  <a:schemeClr val="dk1"/>
                </a:solidFill>
                <a:latin typeface="Montserrat"/>
                <a:ea typeface="Montserrat"/>
                <a:cs typeface="Montserrat"/>
                <a:sym typeface="Montserrat"/>
              </a:rPr>
              <a:t>The graph on the right shows trends in which themes were more commonly discussed each month. August had the greatest number of Facebook posts, with spikes in February and March.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700">
                <a:solidFill>
                  <a:schemeClr val="dk1"/>
                </a:solidFill>
                <a:latin typeface="Montserrat"/>
                <a:ea typeface="Montserrat"/>
                <a:cs typeface="Montserrat"/>
                <a:sym typeface="Montserrat"/>
              </a:rPr>
              <a:t>Other studies indicate that tropical seaweed grows well in dry season, which is between May and October for Sulawesi (where the majority of Indonesian seaweed is grown). The results from this data indicate a greater number of posts during dry season, which suggest that </a:t>
            </a:r>
            <a:r>
              <a:rPr b="1" lang="en" sz="1700">
                <a:solidFill>
                  <a:schemeClr val="dk1"/>
                </a:solidFill>
                <a:latin typeface="Montserrat"/>
                <a:ea typeface="Montserrat"/>
                <a:cs typeface="Montserrat"/>
                <a:sym typeface="Montserrat"/>
              </a:rPr>
              <a:t>seaweed farmers use Facebook more when there is increased seaweed growth</a:t>
            </a:r>
            <a:r>
              <a:rPr lang="en" sz="1700">
                <a:solidFill>
                  <a:schemeClr val="dk1"/>
                </a:solidFill>
                <a:latin typeface="Montserrat"/>
                <a:ea typeface="Montserrat"/>
                <a:cs typeface="Montserrat"/>
                <a:sym typeface="Montserrat"/>
              </a:rPr>
              <a:t>. This indicates that farmers are using Facebook to assist in their seaweed related activities.</a:t>
            </a:r>
            <a:endParaRPr sz="1700">
              <a:solidFill>
                <a:schemeClr val="dk1"/>
              </a:solidFill>
              <a:latin typeface="Montserrat"/>
              <a:ea typeface="Montserrat"/>
              <a:cs typeface="Montserrat"/>
              <a:sym typeface="Montserrat"/>
            </a:endParaRPr>
          </a:p>
        </p:txBody>
      </p:sp>
      <p:sp>
        <p:nvSpPr>
          <p:cNvPr id="105" name="Google Shape;105;p14"/>
          <p:cNvSpPr txBox="1"/>
          <p:nvPr>
            <p:ph type="title"/>
          </p:nvPr>
        </p:nvSpPr>
        <p:spPr>
          <a:xfrm>
            <a:off x="8919758" y="14894313"/>
            <a:ext cx="11811300" cy="10470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Joining Weather Data</a:t>
            </a:r>
            <a:endParaRPr sz="3700">
              <a:latin typeface="Montserrat"/>
              <a:ea typeface="Montserrat"/>
              <a:cs typeface="Montserrat"/>
              <a:sym typeface="Montserrat"/>
            </a:endParaRPr>
          </a:p>
        </p:txBody>
      </p:sp>
      <p:sp>
        <p:nvSpPr>
          <p:cNvPr id="106" name="Google Shape;106;p14"/>
          <p:cNvSpPr txBox="1"/>
          <p:nvPr>
            <p:ph type="title"/>
          </p:nvPr>
        </p:nvSpPr>
        <p:spPr>
          <a:xfrm>
            <a:off x="24753475" y="5218017"/>
            <a:ext cx="7260600" cy="10452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Model Accuracy</a:t>
            </a:r>
            <a:endParaRPr sz="3700">
              <a:latin typeface="Montserrat"/>
              <a:ea typeface="Montserrat"/>
              <a:cs typeface="Montserrat"/>
              <a:sym typeface="Montserrat"/>
            </a:endParaRPr>
          </a:p>
        </p:txBody>
      </p:sp>
      <p:sp>
        <p:nvSpPr>
          <p:cNvPr id="107" name="Google Shape;107;p14"/>
          <p:cNvSpPr txBox="1"/>
          <p:nvPr/>
        </p:nvSpPr>
        <p:spPr>
          <a:xfrm>
            <a:off x="24840500" y="6089575"/>
            <a:ext cx="7097400" cy="10452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lang="en" sz="1700">
                <a:solidFill>
                  <a:schemeClr val="dk1"/>
                </a:solidFill>
                <a:latin typeface="Montserrat"/>
                <a:ea typeface="Montserrat"/>
                <a:cs typeface="Montserrat"/>
                <a:sym typeface="Montserrat"/>
              </a:rPr>
              <a:t>To evaluate the accuracy of the model, I fit a KNN Classifier model (k = 3) and predicted the topic. Due to many posts having characteristics of multiple topics, the recall is low. Below is the resulting confusion matrix. F1_macro score: 0.60</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300">
              <a:solidFill>
                <a:schemeClr val="dk1"/>
              </a:solidFill>
              <a:latin typeface="Montserrat"/>
              <a:ea typeface="Montserrat"/>
              <a:cs typeface="Montserrat"/>
              <a:sym typeface="Montserrat"/>
            </a:endParaRPr>
          </a:p>
        </p:txBody>
      </p:sp>
      <p:sp>
        <p:nvSpPr>
          <p:cNvPr id="108" name="Google Shape;108;p14"/>
          <p:cNvSpPr txBox="1"/>
          <p:nvPr>
            <p:ph type="title"/>
          </p:nvPr>
        </p:nvSpPr>
        <p:spPr>
          <a:xfrm>
            <a:off x="24845534" y="11533473"/>
            <a:ext cx="7260600" cy="10452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Conclusion</a:t>
            </a:r>
            <a:endParaRPr sz="3700">
              <a:latin typeface="Montserrat"/>
              <a:ea typeface="Montserrat"/>
              <a:cs typeface="Montserrat"/>
              <a:sym typeface="Montserrat"/>
            </a:endParaRPr>
          </a:p>
        </p:txBody>
      </p:sp>
      <p:sp>
        <p:nvSpPr>
          <p:cNvPr id="109" name="Google Shape;109;p14"/>
          <p:cNvSpPr txBox="1"/>
          <p:nvPr/>
        </p:nvSpPr>
        <p:spPr>
          <a:xfrm>
            <a:off x="24821675" y="12380419"/>
            <a:ext cx="6925200" cy="42468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lang="en" sz="1700">
                <a:solidFill>
                  <a:schemeClr val="dk1"/>
                </a:solidFill>
                <a:latin typeface="Montserrat"/>
                <a:ea typeface="Montserrat"/>
                <a:cs typeface="Montserrat"/>
                <a:sym typeface="Montserrat"/>
              </a:rPr>
              <a:t>The common topics in seaweed farming Facebook posts include </a:t>
            </a:r>
            <a:r>
              <a:rPr b="1" lang="en" sz="1700">
                <a:solidFill>
                  <a:schemeClr val="dk1"/>
                </a:solidFill>
                <a:latin typeface="Montserrat"/>
                <a:ea typeface="Montserrat"/>
                <a:cs typeface="Montserrat"/>
                <a:sym typeface="Montserrat"/>
              </a:rPr>
              <a:t>buying and selling seaweed</a:t>
            </a:r>
            <a:r>
              <a:rPr lang="en" sz="1700">
                <a:solidFill>
                  <a:schemeClr val="dk1"/>
                </a:solidFill>
                <a:latin typeface="Montserrat"/>
                <a:ea typeface="Montserrat"/>
                <a:cs typeface="Montserrat"/>
                <a:sym typeface="Montserrat"/>
              </a:rPr>
              <a:t> and </a:t>
            </a:r>
            <a:r>
              <a:rPr b="1" lang="en" sz="1700">
                <a:solidFill>
                  <a:schemeClr val="dk1"/>
                </a:solidFill>
                <a:latin typeface="Montserrat"/>
                <a:ea typeface="Montserrat"/>
                <a:cs typeface="Montserrat"/>
                <a:sym typeface="Montserrat"/>
              </a:rPr>
              <a:t>community engagement</a:t>
            </a:r>
            <a:r>
              <a:rPr lang="en" sz="1700">
                <a:solidFill>
                  <a:schemeClr val="dk1"/>
                </a:solidFill>
                <a:latin typeface="Montserrat"/>
                <a:ea typeface="Montserrat"/>
                <a:cs typeface="Montserrat"/>
                <a:sym typeface="Montserrat"/>
              </a:rPr>
              <a:t>– a category for posts that do not have a particular inquiry, but are </a:t>
            </a:r>
            <a:r>
              <a:rPr lang="en" sz="1700">
                <a:solidFill>
                  <a:schemeClr val="dk1"/>
                </a:solidFill>
                <a:latin typeface="Montserrat"/>
                <a:ea typeface="Montserrat"/>
                <a:cs typeface="Montserrat"/>
                <a:sym typeface="Montserrat"/>
              </a:rPr>
              <a:t>simply</a:t>
            </a:r>
            <a:r>
              <a:rPr lang="en" sz="1700">
                <a:solidFill>
                  <a:schemeClr val="dk1"/>
                </a:solidFill>
                <a:latin typeface="Montserrat"/>
                <a:ea typeface="Montserrat"/>
                <a:cs typeface="Montserrat"/>
                <a:sym typeface="Montserrat"/>
              </a:rPr>
              <a:t> checking the average prices of an area, sending greetings, or words of encouragement to other farmers. Community engagement spikes during dry season, which is when seaweed grows the best.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3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700">
                <a:solidFill>
                  <a:schemeClr val="dk1"/>
                </a:solidFill>
                <a:latin typeface="Montserrat"/>
                <a:ea typeface="Montserrat"/>
                <a:cs typeface="Montserrat"/>
                <a:sym typeface="Montserrat"/>
              </a:rPr>
              <a:t>Furthermore, there are more posts about buying and selling seaweed throughout the year, but discussion on nursery and cultivation practices peak in March, which suggests that March is a common time for seaweed farmers to be preparing their farms for increased seaweed growth in the dry season.</a:t>
            </a:r>
            <a:endParaRPr sz="2800">
              <a:solidFill>
                <a:schemeClr val="dk1"/>
              </a:solidFill>
              <a:latin typeface="Montserrat"/>
              <a:ea typeface="Montserrat"/>
              <a:cs typeface="Montserrat"/>
              <a:sym typeface="Montserrat"/>
            </a:endParaRPr>
          </a:p>
        </p:txBody>
      </p:sp>
      <p:sp>
        <p:nvSpPr>
          <p:cNvPr id="110" name="Google Shape;110;p14"/>
          <p:cNvSpPr txBox="1"/>
          <p:nvPr>
            <p:ph type="title"/>
          </p:nvPr>
        </p:nvSpPr>
        <p:spPr>
          <a:xfrm>
            <a:off x="24769304" y="16347239"/>
            <a:ext cx="7260600" cy="7686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Next Steps</a:t>
            </a:r>
            <a:endParaRPr sz="3700">
              <a:latin typeface="Montserrat"/>
              <a:ea typeface="Montserrat"/>
              <a:cs typeface="Montserrat"/>
              <a:sym typeface="Montserrat"/>
            </a:endParaRPr>
          </a:p>
        </p:txBody>
      </p:sp>
      <p:sp>
        <p:nvSpPr>
          <p:cNvPr id="111" name="Google Shape;111;p14"/>
          <p:cNvSpPr txBox="1"/>
          <p:nvPr/>
        </p:nvSpPr>
        <p:spPr>
          <a:xfrm>
            <a:off x="24945175" y="16964475"/>
            <a:ext cx="6925200" cy="17301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lang="en" sz="1700">
                <a:solidFill>
                  <a:schemeClr val="dk1"/>
                </a:solidFill>
                <a:latin typeface="Montserrat"/>
                <a:ea typeface="Montserrat"/>
                <a:cs typeface="Montserrat"/>
                <a:sym typeface="Montserrat"/>
              </a:rPr>
              <a:t>Possible ways to improve the model include implementing semi-supervised LDA to facilitate more refined clustering and using other metrics of model performance, in addition to the f1_macro and coherence score. Comparing the LDA model with K-Means Clustering would be another way to confirm that LDA is the best model for data analysis. </a:t>
            </a:r>
            <a:endParaRPr sz="1700">
              <a:solidFill>
                <a:schemeClr val="dk1"/>
              </a:solidFill>
              <a:latin typeface="Montserrat"/>
              <a:ea typeface="Montserrat"/>
              <a:cs typeface="Montserrat"/>
              <a:sym typeface="Montserrat"/>
            </a:endParaRPr>
          </a:p>
        </p:txBody>
      </p:sp>
      <p:sp>
        <p:nvSpPr>
          <p:cNvPr id="112" name="Google Shape;112;p14"/>
          <p:cNvSpPr txBox="1"/>
          <p:nvPr>
            <p:ph type="title"/>
          </p:nvPr>
        </p:nvSpPr>
        <p:spPr>
          <a:xfrm>
            <a:off x="796898" y="13293488"/>
            <a:ext cx="7422900" cy="10470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Research Questions</a:t>
            </a:r>
            <a:endParaRPr sz="3700">
              <a:latin typeface="Montserrat"/>
              <a:ea typeface="Montserrat"/>
              <a:cs typeface="Montserrat"/>
              <a:sym typeface="Montserrat"/>
            </a:endParaRPr>
          </a:p>
        </p:txBody>
      </p:sp>
      <p:sp>
        <p:nvSpPr>
          <p:cNvPr id="113" name="Google Shape;113;p14"/>
          <p:cNvSpPr txBox="1"/>
          <p:nvPr/>
        </p:nvSpPr>
        <p:spPr>
          <a:xfrm>
            <a:off x="726293" y="14144212"/>
            <a:ext cx="7422900" cy="3312300"/>
          </a:xfrm>
          <a:prstGeom prst="rect">
            <a:avLst/>
          </a:prstGeom>
          <a:noFill/>
          <a:ln>
            <a:noFill/>
          </a:ln>
        </p:spPr>
        <p:txBody>
          <a:bodyPr anchorCtr="0" anchor="t" bIns="125775" lIns="125775" spcFirstLastPara="1" rIns="125775" wrap="square" tIns="125775">
            <a:noAutofit/>
          </a:bodyPr>
          <a:lstStyle/>
          <a:p>
            <a:pPr indent="-463550" lvl="0" marL="635000" rtl="0" algn="l">
              <a:spcBef>
                <a:spcPts val="0"/>
              </a:spcBef>
              <a:spcAft>
                <a:spcPts val="0"/>
              </a:spcAft>
              <a:buClr>
                <a:schemeClr val="dk1"/>
              </a:buClr>
              <a:buSzPts val="2300"/>
              <a:buFont typeface="Montserrat"/>
              <a:buChar char="●"/>
            </a:pPr>
            <a:r>
              <a:rPr lang="en" sz="2300">
                <a:solidFill>
                  <a:schemeClr val="dk1"/>
                </a:solidFill>
                <a:latin typeface="Montserrat"/>
                <a:ea typeface="Montserrat"/>
                <a:cs typeface="Montserrat"/>
                <a:sym typeface="Montserrat"/>
              </a:rPr>
              <a:t>What are the </a:t>
            </a:r>
            <a:r>
              <a:rPr b="1" lang="en" sz="2300">
                <a:solidFill>
                  <a:schemeClr val="dk1"/>
                </a:solidFill>
                <a:latin typeface="Montserrat"/>
                <a:ea typeface="Montserrat"/>
                <a:cs typeface="Montserrat"/>
                <a:sym typeface="Montserrat"/>
              </a:rPr>
              <a:t>most common topics</a:t>
            </a:r>
            <a:r>
              <a:rPr lang="en" sz="2300">
                <a:solidFill>
                  <a:schemeClr val="dk1"/>
                </a:solidFill>
                <a:latin typeface="Montserrat"/>
                <a:ea typeface="Montserrat"/>
                <a:cs typeface="Montserrat"/>
                <a:sym typeface="Montserrat"/>
              </a:rPr>
              <a:t> mentioned in seaweed farming Facebook posts?</a:t>
            </a:r>
            <a:endParaRPr sz="2300">
              <a:solidFill>
                <a:schemeClr val="dk1"/>
              </a:solidFill>
              <a:latin typeface="Montserrat"/>
              <a:ea typeface="Montserrat"/>
              <a:cs typeface="Montserrat"/>
              <a:sym typeface="Montserrat"/>
            </a:endParaRPr>
          </a:p>
          <a:p>
            <a:pPr indent="-463550" lvl="0" marL="635000" rtl="0" algn="l">
              <a:spcBef>
                <a:spcPts val="1400"/>
              </a:spcBef>
              <a:spcAft>
                <a:spcPts val="0"/>
              </a:spcAft>
              <a:buClr>
                <a:schemeClr val="dk1"/>
              </a:buClr>
              <a:buSzPts val="2300"/>
              <a:buFont typeface="Montserrat"/>
              <a:buChar char="●"/>
            </a:pPr>
            <a:r>
              <a:rPr lang="en" sz="2300">
                <a:solidFill>
                  <a:schemeClr val="dk1"/>
                </a:solidFill>
                <a:latin typeface="Montserrat"/>
                <a:ea typeface="Montserrat"/>
                <a:cs typeface="Montserrat"/>
                <a:sym typeface="Montserrat"/>
              </a:rPr>
              <a:t>How does the </a:t>
            </a:r>
            <a:r>
              <a:rPr b="1" lang="en" sz="2300">
                <a:solidFill>
                  <a:schemeClr val="dk1"/>
                </a:solidFill>
                <a:latin typeface="Montserrat"/>
                <a:ea typeface="Montserrat"/>
                <a:cs typeface="Montserrat"/>
                <a:sym typeface="Montserrat"/>
              </a:rPr>
              <a:t>frequency and content of posts change</a:t>
            </a:r>
            <a:r>
              <a:rPr lang="en" sz="2300">
                <a:solidFill>
                  <a:schemeClr val="dk1"/>
                </a:solidFill>
                <a:latin typeface="Montserrat"/>
                <a:ea typeface="Montserrat"/>
                <a:cs typeface="Montserrat"/>
                <a:sym typeface="Montserrat"/>
              </a:rPr>
              <a:t> throughout one year?</a:t>
            </a:r>
            <a:endParaRPr sz="2300">
              <a:solidFill>
                <a:schemeClr val="dk1"/>
              </a:solidFill>
              <a:latin typeface="Montserrat"/>
              <a:ea typeface="Montserrat"/>
              <a:cs typeface="Montserrat"/>
              <a:sym typeface="Montserrat"/>
            </a:endParaRPr>
          </a:p>
          <a:p>
            <a:pPr indent="-463550" lvl="0" marL="635000" rtl="0" algn="l">
              <a:spcBef>
                <a:spcPts val="1400"/>
              </a:spcBef>
              <a:spcAft>
                <a:spcPts val="1400"/>
              </a:spcAft>
              <a:buClr>
                <a:schemeClr val="dk1"/>
              </a:buClr>
              <a:buSzPts val="2300"/>
              <a:buFont typeface="Montserrat"/>
              <a:buChar char="●"/>
            </a:pPr>
            <a:r>
              <a:rPr lang="en" sz="2300">
                <a:solidFill>
                  <a:schemeClr val="dk1"/>
                </a:solidFill>
                <a:latin typeface="Montserrat"/>
                <a:ea typeface="Montserrat"/>
                <a:cs typeface="Montserrat"/>
                <a:sym typeface="Montserrat"/>
              </a:rPr>
              <a:t>How does the frequency and content of posts </a:t>
            </a:r>
            <a:r>
              <a:rPr b="1" lang="en" sz="2300">
                <a:solidFill>
                  <a:schemeClr val="dk1"/>
                </a:solidFill>
                <a:latin typeface="Montserrat"/>
                <a:ea typeface="Montserrat"/>
                <a:cs typeface="Montserrat"/>
                <a:sym typeface="Montserrat"/>
              </a:rPr>
              <a:t>change depending on local weather factors</a:t>
            </a:r>
            <a:r>
              <a:rPr lang="en" sz="2300">
                <a:solidFill>
                  <a:schemeClr val="dk1"/>
                </a:solidFill>
                <a:latin typeface="Montserrat"/>
                <a:ea typeface="Montserrat"/>
                <a:cs typeface="Montserrat"/>
                <a:sym typeface="Montserrat"/>
              </a:rPr>
              <a:t>?</a:t>
            </a:r>
            <a:endParaRPr sz="2300">
              <a:solidFill>
                <a:schemeClr val="dk1"/>
              </a:solidFill>
              <a:latin typeface="Montserrat"/>
              <a:ea typeface="Montserrat"/>
              <a:cs typeface="Montserrat"/>
              <a:sym typeface="Montserrat"/>
            </a:endParaRPr>
          </a:p>
        </p:txBody>
      </p:sp>
      <p:sp>
        <p:nvSpPr>
          <p:cNvPr id="114" name="Google Shape;114;p14"/>
          <p:cNvSpPr txBox="1"/>
          <p:nvPr>
            <p:ph type="title"/>
          </p:nvPr>
        </p:nvSpPr>
        <p:spPr>
          <a:xfrm>
            <a:off x="812221" y="5248561"/>
            <a:ext cx="7422900" cy="10470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Background</a:t>
            </a:r>
            <a:endParaRPr sz="3700">
              <a:latin typeface="Montserrat"/>
              <a:ea typeface="Montserrat"/>
              <a:cs typeface="Montserrat"/>
              <a:sym typeface="Montserrat"/>
            </a:endParaRPr>
          </a:p>
        </p:txBody>
      </p:sp>
      <p:cxnSp>
        <p:nvCxnSpPr>
          <p:cNvPr id="115" name="Google Shape;115;p14"/>
          <p:cNvCxnSpPr/>
          <p:nvPr/>
        </p:nvCxnSpPr>
        <p:spPr>
          <a:xfrm>
            <a:off x="736069" y="5381847"/>
            <a:ext cx="7598100" cy="0"/>
          </a:xfrm>
          <a:prstGeom prst="straightConnector1">
            <a:avLst/>
          </a:prstGeom>
          <a:noFill/>
          <a:ln cap="flat" cmpd="sng" w="9525">
            <a:solidFill>
              <a:schemeClr val="dk1"/>
            </a:solidFill>
            <a:prstDash val="solid"/>
            <a:round/>
            <a:headEnd len="med" w="med" type="none"/>
            <a:tailEnd len="med" w="med" type="none"/>
          </a:ln>
        </p:spPr>
      </p:cxnSp>
      <p:cxnSp>
        <p:nvCxnSpPr>
          <p:cNvPr id="116" name="Google Shape;116;p14"/>
          <p:cNvCxnSpPr/>
          <p:nvPr/>
        </p:nvCxnSpPr>
        <p:spPr>
          <a:xfrm>
            <a:off x="8643509" y="5411565"/>
            <a:ext cx="15614400" cy="0"/>
          </a:xfrm>
          <a:prstGeom prst="straightConnector1">
            <a:avLst/>
          </a:prstGeom>
          <a:noFill/>
          <a:ln cap="flat" cmpd="sng" w="9525">
            <a:solidFill>
              <a:schemeClr val="dk1"/>
            </a:solidFill>
            <a:prstDash val="solid"/>
            <a:round/>
            <a:headEnd len="med" w="med" type="none"/>
            <a:tailEnd len="med" w="med" type="none"/>
          </a:ln>
        </p:spPr>
      </p:cxnSp>
      <p:cxnSp>
        <p:nvCxnSpPr>
          <p:cNvPr id="117" name="Google Shape;117;p14"/>
          <p:cNvCxnSpPr/>
          <p:nvPr/>
        </p:nvCxnSpPr>
        <p:spPr>
          <a:xfrm>
            <a:off x="24601075" y="5411565"/>
            <a:ext cx="7598100" cy="0"/>
          </a:xfrm>
          <a:prstGeom prst="straightConnector1">
            <a:avLst/>
          </a:prstGeom>
          <a:noFill/>
          <a:ln cap="flat" cmpd="sng" w="9525">
            <a:solidFill>
              <a:schemeClr val="dk1"/>
            </a:solidFill>
            <a:prstDash val="solid"/>
            <a:round/>
            <a:headEnd len="med" w="med" type="none"/>
            <a:tailEnd len="med" w="med" type="none"/>
          </a:ln>
        </p:spPr>
      </p:cxnSp>
      <p:cxnSp>
        <p:nvCxnSpPr>
          <p:cNvPr id="118" name="Google Shape;118;p14"/>
          <p:cNvCxnSpPr/>
          <p:nvPr/>
        </p:nvCxnSpPr>
        <p:spPr>
          <a:xfrm>
            <a:off x="3217545" y="2653252"/>
            <a:ext cx="26483400" cy="0"/>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14"/>
          <p:cNvCxnSpPr/>
          <p:nvPr/>
        </p:nvCxnSpPr>
        <p:spPr>
          <a:xfrm>
            <a:off x="4122597" y="2806478"/>
            <a:ext cx="24673500" cy="0"/>
          </a:xfrm>
          <a:prstGeom prst="straightConnector1">
            <a:avLst/>
          </a:prstGeom>
          <a:noFill/>
          <a:ln cap="flat" cmpd="sng" w="9525">
            <a:solidFill>
              <a:schemeClr val="dk1"/>
            </a:solidFill>
            <a:prstDash val="solid"/>
            <a:round/>
            <a:headEnd len="med" w="med" type="none"/>
            <a:tailEnd len="med" w="med" type="none"/>
          </a:ln>
        </p:spPr>
      </p:cxnSp>
      <p:sp>
        <p:nvSpPr>
          <p:cNvPr id="120" name="Google Shape;120;p14"/>
          <p:cNvSpPr txBox="1"/>
          <p:nvPr>
            <p:ph type="title"/>
          </p:nvPr>
        </p:nvSpPr>
        <p:spPr>
          <a:xfrm>
            <a:off x="24945174" y="18428205"/>
            <a:ext cx="7260600" cy="10470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Data Citations:</a:t>
            </a:r>
            <a:endParaRPr sz="3700">
              <a:latin typeface="Montserrat"/>
              <a:ea typeface="Montserrat"/>
              <a:cs typeface="Montserrat"/>
              <a:sym typeface="Montserrat"/>
            </a:endParaRPr>
          </a:p>
        </p:txBody>
      </p:sp>
      <p:sp>
        <p:nvSpPr>
          <p:cNvPr id="121" name="Google Shape;121;p14"/>
          <p:cNvSpPr txBox="1"/>
          <p:nvPr/>
        </p:nvSpPr>
        <p:spPr>
          <a:xfrm>
            <a:off x="24945175" y="19334575"/>
            <a:ext cx="6925200" cy="17301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Grist, Madelaine. 2022. “Propagule Distribution Systems of Tropical Carrageenan </a:t>
            </a:r>
            <a:endParaRPr sz="13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300">
                <a:solidFill>
                  <a:schemeClr val="dk1"/>
                </a:solidFill>
                <a:latin typeface="Montserrat"/>
                <a:ea typeface="Montserrat"/>
                <a:cs typeface="Montserrat"/>
                <a:sym typeface="Montserrat"/>
              </a:rPr>
              <a:t>Seaweed in South Sulawesi: Value Chain and Social Media Analyses.” Bachelor Degree Research Thesis, School of Agriculture and Food Science, University of Queensland (AGRC6001).</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dk1"/>
                </a:solidFill>
                <a:latin typeface="Montserrat"/>
                <a:ea typeface="Montserrat"/>
                <a:cs typeface="Montserrat"/>
                <a:sym typeface="Montserrat"/>
              </a:rPr>
              <a:t>“Makassar.” Meteostat, </a:t>
            </a:r>
            <a:endParaRPr sz="1300">
              <a:solidFill>
                <a:schemeClr val="dk1"/>
              </a:solidFill>
              <a:latin typeface="Montserrat"/>
              <a:ea typeface="Montserrat"/>
              <a:cs typeface="Montserrat"/>
              <a:sym typeface="Montserrat"/>
            </a:endParaRPr>
          </a:p>
          <a:p>
            <a:pPr indent="0" lvl="0" marL="457200" rtl="0" algn="l">
              <a:spcBef>
                <a:spcPts val="0"/>
              </a:spcBef>
              <a:spcAft>
                <a:spcPts val="0"/>
              </a:spcAft>
              <a:buNone/>
            </a:pPr>
            <a:r>
              <a:rPr lang="en" sz="1300">
                <a:solidFill>
                  <a:schemeClr val="dk1"/>
                </a:solidFill>
                <a:latin typeface="Montserrat"/>
                <a:ea typeface="Montserrat"/>
                <a:cs typeface="Montserrat"/>
                <a:sym typeface="Montserrat"/>
              </a:rPr>
              <a:t>https://meteostat.net/en/place/id/makassar?s=97180&amp;#38;t=2022-08-04/2022-09-01.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p:txBody>
      </p:sp>
      <p:pic>
        <p:nvPicPr>
          <p:cNvPr id="122" name="Google Shape;122;p14"/>
          <p:cNvPicPr preferRelativeResize="0"/>
          <p:nvPr/>
        </p:nvPicPr>
        <p:blipFill>
          <a:blip r:embed="rId3">
            <a:alphaModFix/>
          </a:blip>
          <a:stretch>
            <a:fillRect/>
          </a:stretch>
        </p:blipFill>
        <p:spPr>
          <a:xfrm>
            <a:off x="25146163" y="7507351"/>
            <a:ext cx="6136475" cy="4148000"/>
          </a:xfrm>
          <a:prstGeom prst="rect">
            <a:avLst/>
          </a:prstGeom>
          <a:solidFill>
            <a:schemeClr val="lt1"/>
          </a:solidFill>
          <a:ln cap="flat" cmpd="sng" w="9525">
            <a:solidFill>
              <a:schemeClr val="dk1"/>
            </a:solidFill>
            <a:prstDash val="solid"/>
            <a:round/>
            <a:headEnd len="sm" w="sm" type="none"/>
            <a:tailEnd len="sm" w="sm" type="none"/>
          </a:ln>
        </p:spPr>
      </p:pic>
      <p:sp>
        <p:nvSpPr>
          <p:cNvPr id="123" name="Google Shape;123;p14"/>
          <p:cNvSpPr txBox="1"/>
          <p:nvPr>
            <p:ph type="title"/>
          </p:nvPr>
        </p:nvSpPr>
        <p:spPr>
          <a:xfrm>
            <a:off x="905756" y="17381204"/>
            <a:ext cx="6725700" cy="1047000"/>
          </a:xfrm>
          <a:prstGeom prst="rect">
            <a:avLst/>
          </a:prstGeom>
        </p:spPr>
        <p:txBody>
          <a:bodyPr anchorCtr="0" anchor="b" bIns="125775" lIns="125775" spcFirstLastPara="1" rIns="125775" wrap="square" tIns="125775">
            <a:noAutofit/>
          </a:bodyPr>
          <a:lstStyle/>
          <a:p>
            <a:pPr indent="0" lvl="0" marL="0" rtl="0" algn="l">
              <a:spcBef>
                <a:spcPts val="0"/>
              </a:spcBef>
              <a:spcAft>
                <a:spcPts val="0"/>
              </a:spcAft>
              <a:buNone/>
            </a:pPr>
            <a:r>
              <a:rPr lang="en" sz="3700">
                <a:latin typeface="Montserrat"/>
                <a:ea typeface="Montserrat"/>
                <a:cs typeface="Montserrat"/>
                <a:sym typeface="Montserrat"/>
              </a:rPr>
              <a:t>Dataset</a:t>
            </a:r>
            <a:endParaRPr sz="3700">
              <a:latin typeface="Montserrat"/>
              <a:ea typeface="Montserrat"/>
              <a:cs typeface="Montserrat"/>
              <a:sym typeface="Montserrat"/>
            </a:endParaRPr>
          </a:p>
        </p:txBody>
      </p:sp>
      <p:sp>
        <p:nvSpPr>
          <p:cNvPr id="124" name="Google Shape;124;p14"/>
          <p:cNvSpPr txBox="1"/>
          <p:nvPr/>
        </p:nvSpPr>
        <p:spPr>
          <a:xfrm>
            <a:off x="1048125" y="18275875"/>
            <a:ext cx="6925200" cy="28692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lang="en" sz="2300">
                <a:solidFill>
                  <a:schemeClr val="dk1"/>
                </a:solidFill>
                <a:latin typeface="Montserrat"/>
                <a:ea typeface="Montserrat"/>
                <a:cs typeface="Montserrat"/>
                <a:sym typeface="Montserrat"/>
              </a:rPr>
              <a:t>I</a:t>
            </a:r>
            <a:r>
              <a:rPr lang="en" sz="2300">
                <a:solidFill>
                  <a:schemeClr val="dk1"/>
                </a:solidFill>
                <a:latin typeface="Montserrat"/>
                <a:ea typeface="Montserrat"/>
                <a:cs typeface="Montserrat"/>
                <a:sym typeface="Montserrat"/>
              </a:rPr>
              <a:t> used seaweed farming Facebook posts collected from September 1st, 2021 to August 29th, 2022. I then joined weather and climatic data from Meteostat, which provides open weather and climate data. I used weather data from Makassar, a city near Indonesia’s largest seaweed farming hotspot.    </a:t>
            </a:r>
            <a:endParaRPr sz="2600">
              <a:solidFill>
                <a:schemeClr val="dk1"/>
              </a:solidFill>
              <a:latin typeface="Montserrat"/>
              <a:ea typeface="Montserrat"/>
              <a:cs typeface="Montserrat"/>
              <a:sym typeface="Montserrat"/>
            </a:endParaRPr>
          </a:p>
        </p:txBody>
      </p:sp>
      <p:sp>
        <p:nvSpPr>
          <p:cNvPr id="125" name="Google Shape;125;p14"/>
          <p:cNvSpPr txBox="1"/>
          <p:nvPr/>
        </p:nvSpPr>
        <p:spPr>
          <a:xfrm>
            <a:off x="8919750" y="6192775"/>
            <a:ext cx="14733000" cy="9393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lang="en" sz="2200">
                <a:solidFill>
                  <a:schemeClr val="dk1"/>
                </a:solidFill>
                <a:latin typeface="Montserrat"/>
                <a:ea typeface="Montserrat"/>
                <a:cs typeface="Montserrat"/>
                <a:sym typeface="Montserrat"/>
              </a:rPr>
              <a:t>I applied t</a:t>
            </a:r>
            <a:r>
              <a:rPr lang="en" sz="2200">
                <a:solidFill>
                  <a:schemeClr val="dk1"/>
                </a:solidFill>
                <a:latin typeface="Montserrat"/>
                <a:ea typeface="Montserrat"/>
                <a:cs typeface="Montserrat"/>
                <a:sym typeface="Montserrat"/>
              </a:rPr>
              <a:t>f-idf to textual data from Facebook posts </a:t>
            </a:r>
            <a:r>
              <a:rPr lang="en" sz="2200">
                <a:solidFill>
                  <a:schemeClr val="dk1"/>
                </a:solidFill>
                <a:latin typeface="Montserrat"/>
                <a:ea typeface="Montserrat"/>
                <a:cs typeface="Montserrat"/>
                <a:sym typeface="Montserrat"/>
              </a:rPr>
              <a:t>and used unsupervised Latent Dirichlet Allocation (LDA) to find recurring themes in the Facebook posts. Sample word clouds are shown below.</a:t>
            </a:r>
            <a:endParaRPr sz="2200">
              <a:solidFill>
                <a:schemeClr val="dk1"/>
              </a:solidFill>
              <a:latin typeface="Montserrat"/>
              <a:ea typeface="Montserrat"/>
              <a:cs typeface="Montserrat"/>
              <a:sym typeface="Montserrat"/>
            </a:endParaRPr>
          </a:p>
        </p:txBody>
      </p:sp>
      <p:pic>
        <p:nvPicPr>
          <p:cNvPr id="126" name="Google Shape;126;p14"/>
          <p:cNvPicPr preferRelativeResize="0"/>
          <p:nvPr/>
        </p:nvPicPr>
        <p:blipFill rotWithShape="1">
          <a:blip r:embed="rId4">
            <a:alphaModFix/>
          </a:blip>
          <a:srcRect b="0" l="0" r="16874" t="0"/>
          <a:stretch/>
        </p:blipFill>
        <p:spPr>
          <a:xfrm>
            <a:off x="9019250" y="15965825"/>
            <a:ext cx="6468637" cy="3455824"/>
          </a:xfrm>
          <a:prstGeom prst="rect">
            <a:avLst/>
          </a:prstGeom>
          <a:noFill/>
          <a:ln cap="flat" cmpd="sng" w="9525">
            <a:solidFill>
              <a:srgbClr val="212121"/>
            </a:solidFill>
            <a:prstDash val="solid"/>
            <a:round/>
            <a:headEnd len="sm" w="sm" type="none"/>
            <a:tailEnd len="sm" w="sm" type="none"/>
          </a:ln>
        </p:spPr>
      </p:pic>
      <p:pic>
        <p:nvPicPr>
          <p:cNvPr id="127" name="Google Shape;127;p14"/>
          <p:cNvPicPr preferRelativeResize="0"/>
          <p:nvPr/>
        </p:nvPicPr>
        <p:blipFill>
          <a:blip r:embed="rId5">
            <a:alphaModFix/>
          </a:blip>
          <a:stretch>
            <a:fillRect/>
          </a:stretch>
        </p:blipFill>
        <p:spPr>
          <a:xfrm>
            <a:off x="16012931" y="15965826"/>
            <a:ext cx="6927940" cy="3455824"/>
          </a:xfrm>
          <a:prstGeom prst="rect">
            <a:avLst/>
          </a:prstGeom>
          <a:solidFill>
            <a:schemeClr val="lt1"/>
          </a:solidFill>
          <a:ln cap="flat" cmpd="sng" w="9525">
            <a:solidFill>
              <a:schemeClr val="dk1"/>
            </a:solidFill>
            <a:prstDash val="solid"/>
            <a:round/>
            <a:headEnd len="sm" w="sm" type="none"/>
            <a:tailEnd len="sm" w="sm" type="none"/>
          </a:ln>
        </p:spPr>
      </p:pic>
      <p:sp>
        <p:nvSpPr>
          <p:cNvPr id="128" name="Google Shape;128;p14"/>
          <p:cNvSpPr txBox="1"/>
          <p:nvPr/>
        </p:nvSpPr>
        <p:spPr>
          <a:xfrm>
            <a:off x="9053525" y="19584175"/>
            <a:ext cx="14636100" cy="1047000"/>
          </a:xfrm>
          <a:prstGeom prst="rect">
            <a:avLst/>
          </a:prstGeom>
          <a:noFill/>
          <a:ln>
            <a:noFill/>
          </a:ln>
        </p:spPr>
        <p:txBody>
          <a:bodyPr anchorCtr="0" anchor="t" bIns="125775" lIns="125775" spcFirstLastPara="1" rIns="125775" wrap="square" tIns="125775">
            <a:noAutofit/>
          </a:bodyPr>
          <a:lstStyle/>
          <a:p>
            <a:pPr indent="0" lvl="0" marL="0" rtl="0" algn="l">
              <a:spcBef>
                <a:spcPts val="0"/>
              </a:spcBef>
              <a:spcAft>
                <a:spcPts val="0"/>
              </a:spcAft>
              <a:buNone/>
            </a:pPr>
            <a:r>
              <a:rPr lang="en" sz="1700">
                <a:solidFill>
                  <a:schemeClr val="dk1"/>
                </a:solidFill>
                <a:latin typeface="Montserrat"/>
                <a:ea typeface="Montserrat"/>
                <a:cs typeface="Montserrat"/>
                <a:sym typeface="Montserrat"/>
              </a:rPr>
              <a:t>The</a:t>
            </a:r>
            <a:r>
              <a:rPr lang="en" sz="1700">
                <a:solidFill>
                  <a:schemeClr val="dk1"/>
                </a:solidFill>
                <a:latin typeface="Montserrat"/>
                <a:ea typeface="Montserrat"/>
                <a:cs typeface="Montserrat"/>
                <a:sym typeface="Montserrat"/>
              </a:rPr>
              <a:t> two graphs above indicate that there is not a significant difference between topics discussed in seaweed farming Facebook groups given different temperatures and levels of precipitation. </a:t>
            </a:r>
            <a:r>
              <a:rPr lang="en" sz="1700">
                <a:solidFill>
                  <a:schemeClr val="dk1"/>
                </a:solidFill>
                <a:latin typeface="Montserrat"/>
                <a:ea typeface="Montserrat"/>
                <a:cs typeface="Montserrat"/>
                <a:sym typeface="Montserrat"/>
              </a:rPr>
              <a:t>A possible explanation for the lack of differentiation between topics discussed is that precipitation and temperature are highly location dependent, and the members of the Facebook group could be from vastly different locations, which would suggest a lack of post differentiation due to weather events. This may </a:t>
            </a:r>
            <a:r>
              <a:rPr lang="en" sz="1700">
                <a:solidFill>
                  <a:schemeClr val="dk1"/>
                </a:solidFill>
                <a:latin typeface="Montserrat"/>
                <a:ea typeface="Montserrat"/>
                <a:cs typeface="Montserrat"/>
                <a:sym typeface="Montserrat"/>
              </a:rPr>
              <a:t>indicate the diversity in locations where users are located.</a:t>
            </a:r>
            <a:endParaRPr sz="1700">
              <a:solidFill>
                <a:schemeClr val="dk1"/>
              </a:solidFill>
              <a:latin typeface="Montserrat"/>
              <a:ea typeface="Montserrat"/>
              <a:cs typeface="Montserrat"/>
              <a:sym typeface="Montserrat"/>
            </a:endParaRPr>
          </a:p>
        </p:txBody>
      </p:sp>
      <p:grpSp>
        <p:nvGrpSpPr>
          <p:cNvPr id="129" name="Google Shape;129;p14"/>
          <p:cNvGrpSpPr/>
          <p:nvPr/>
        </p:nvGrpSpPr>
        <p:grpSpPr>
          <a:xfrm>
            <a:off x="9019247" y="7205543"/>
            <a:ext cx="14863683" cy="1897780"/>
            <a:chOff x="8919751" y="7542527"/>
            <a:chExt cx="15533162" cy="2082726"/>
          </a:xfrm>
        </p:grpSpPr>
        <p:pic>
          <p:nvPicPr>
            <p:cNvPr id="130" name="Google Shape;130;p14"/>
            <p:cNvPicPr preferRelativeResize="0"/>
            <p:nvPr/>
          </p:nvPicPr>
          <p:blipFill>
            <a:blip r:embed="rId6">
              <a:alphaModFix/>
            </a:blip>
            <a:stretch>
              <a:fillRect/>
            </a:stretch>
          </p:blipFill>
          <p:spPr>
            <a:xfrm>
              <a:off x="8919751" y="7542777"/>
              <a:ext cx="3639286" cy="2082476"/>
            </a:xfrm>
            <a:prstGeom prst="rect">
              <a:avLst/>
            </a:prstGeom>
            <a:solidFill>
              <a:schemeClr val="lt1"/>
            </a:solidFill>
            <a:ln cap="flat" cmpd="sng" w="9525">
              <a:solidFill>
                <a:schemeClr val="dk1"/>
              </a:solidFill>
              <a:prstDash val="solid"/>
              <a:round/>
              <a:headEnd len="sm" w="sm" type="none"/>
              <a:tailEnd len="sm" w="sm" type="none"/>
            </a:ln>
          </p:spPr>
        </p:pic>
        <p:pic>
          <p:nvPicPr>
            <p:cNvPr id="131" name="Google Shape;131;p14"/>
            <p:cNvPicPr preferRelativeResize="0"/>
            <p:nvPr/>
          </p:nvPicPr>
          <p:blipFill>
            <a:blip r:embed="rId7">
              <a:alphaModFix/>
            </a:blip>
            <a:stretch>
              <a:fillRect/>
            </a:stretch>
          </p:blipFill>
          <p:spPr>
            <a:xfrm>
              <a:off x="12801302" y="7542527"/>
              <a:ext cx="3641609" cy="2082475"/>
            </a:xfrm>
            <a:prstGeom prst="rect">
              <a:avLst/>
            </a:prstGeom>
            <a:noFill/>
            <a:ln cap="flat" cmpd="sng" w="9525">
              <a:solidFill>
                <a:srgbClr val="212121"/>
              </a:solidFill>
              <a:prstDash val="solid"/>
              <a:round/>
              <a:headEnd len="sm" w="sm" type="none"/>
              <a:tailEnd len="sm" w="sm" type="none"/>
            </a:ln>
          </p:spPr>
        </p:pic>
        <p:pic>
          <p:nvPicPr>
            <p:cNvPr id="132" name="Google Shape;132;p14"/>
            <p:cNvPicPr preferRelativeResize="0"/>
            <p:nvPr/>
          </p:nvPicPr>
          <p:blipFill>
            <a:blip r:embed="rId8">
              <a:alphaModFix/>
            </a:blip>
            <a:stretch>
              <a:fillRect/>
            </a:stretch>
          </p:blipFill>
          <p:spPr>
            <a:xfrm>
              <a:off x="16561822" y="7542772"/>
              <a:ext cx="3825101" cy="2082475"/>
            </a:xfrm>
            <a:prstGeom prst="rect">
              <a:avLst/>
            </a:prstGeom>
            <a:noFill/>
            <a:ln cap="flat" cmpd="sng" w="9525">
              <a:solidFill>
                <a:srgbClr val="212121"/>
              </a:solidFill>
              <a:prstDash val="solid"/>
              <a:round/>
              <a:headEnd len="sm" w="sm" type="none"/>
              <a:tailEnd len="sm" w="sm" type="none"/>
            </a:ln>
          </p:spPr>
        </p:pic>
        <p:pic>
          <p:nvPicPr>
            <p:cNvPr id="133" name="Google Shape;133;p14"/>
            <p:cNvPicPr preferRelativeResize="0"/>
            <p:nvPr/>
          </p:nvPicPr>
          <p:blipFill>
            <a:blip r:embed="rId9">
              <a:alphaModFix/>
            </a:blip>
            <a:stretch>
              <a:fillRect/>
            </a:stretch>
          </p:blipFill>
          <p:spPr>
            <a:xfrm>
              <a:off x="20578023" y="7542775"/>
              <a:ext cx="3874891" cy="2082475"/>
            </a:xfrm>
            <a:prstGeom prst="rect">
              <a:avLst/>
            </a:prstGeom>
            <a:noFill/>
            <a:ln cap="flat" cmpd="sng" w="9525">
              <a:solidFill>
                <a:srgbClr val="212121"/>
              </a:solidFill>
              <a:prstDash val="solid"/>
              <a:round/>
              <a:headEnd len="sm" w="sm" type="none"/>
              <a:tailEnd len="sm" w="sm" type="none"/>
            </a:ln>
          </p:spPr>
        </p:pic>
      </p:grpSp>
      <p:grpSp>
        <p:nvGrpSpPr>
          <p:cNvPr id="134" name="Google Shape;134;p14"/>
          <p:cNvGrpSpPr/>
          <p:nvPr/>
        </p:nvGrpSpPr>
        <p:grpSpPr>
          <a:xfrm>
            <a:off x="14249259" y="9480338"/>
            <a:ext cx="9685548" cy="5413850"/>
            <a:chOff x="14384717" y="9511375"/>
            <a:chExt cx="9584906" cy="5475726"/>
          </a:xfrm>
        </p:grpSpPr>
        <p:pic>
          <p:nvPicPr>
            <p:cNvPr id="135" name="Google Shape;135;p14"/>
            <p:cNvPicPr preferRelativeResize="0"/>
            <p:nvPr/>
          </p:nvPicPr>
          <p:blipFill>
            <a:blip r:embed="rId10">
              <a:alphaModFix/>
            </a:blip>
            <a:stretch>
              <a:fillRect/>
            </a:stretch>
          </p:blipFill>
          <p:spPr>
            <a:xfrm>
              <a:off x="14384717" y="9511375"/>
              <a:ext cx="9584906" cy="5475726"/>
            </a:xfrm>
            <a:prstGeom prst="rect">
              <a:avLst/>
            </a:prstGeom>
            <a:noFill/>
            <a:ln cap="flat" cmpd="sng" w="9525">
              <a:solidFill>
                <a:srgbClr val="0C2E3A"/>
              </a:solidFill>
              <a:prstDash val="solid"/>
              <a:round/>
              <a:headEnd len="sm" w="sm" type="none"/>
              <a:tailEnd len="sm" w="sm" type="none"/>
            </a:ln>
          </p:spPr>
        </p:pic>
        <p:cxnSp>
          <p:nvCxnSpPr>
            <p:cNvPr id="136" name="Google Shape;136;p14"/>
            <p:cNvCxnSpPr/>
            <p:nvPr/>
          </p:nvCxnSpPr>
          <p:spPr>
            <a:xfrm>
              <a:off x="17445050" y="9939625"/>
              <a:ext cx="0" cy="4499400"/>
            </a:xfrm>
            <a:prstGeom prst="straightConnector1">
              <a:avLst/>
            </a:prstGeom>
            <a:noFill/>
            <a:ln cap="flat" cmpd="sng" w="19050">
              <a:solidFill>
                <a:srgbClr val="212121"/>
              </a:solidFill>
              <a:prstDash val="solid"/>
              <a:round/>
              <a:headEnd len="med" w="med" type="none"/>
              <a:tailEnd len="med" w="med" type="none"/>
            </a:ln>
          </p:spPr>
        </p:cxnSp>
        <p:cxnSp>
          <p:nvCxnSpPr>
            <p:cNvPr id="137" name="Google Shape;137;p14"/>
            <p:cNvCxnSpPr/>
            <p:nvPr/>
          </p:nvCxnSpPr>
          <p:spPr>
            <a:xfrm>
              <a:off x="20216800" y="9939625"/>
              <a:ext cx="0" cy="4499400"/>
            </a:xfrm>
            <a:prstGeom prst="straightConnector1">
              <a:avLst/>
            </a:prstGeom>
            <a:noFill/>
            <a:ln cap="flat" cmpd="sng" w="19050">
              <a:solidFill>
                <a:srgbClr val="212121"/>
              </a:solidFill>
              <a:prstDash val="solid"/>
              <a:round/>
              <a:headEnd len="med" w="med" type="none"/>
              <a:tailEnd len="med" w="med" type="none"/>
            </a:ln>
          </p:spPr>
        </p:cxnSp>
        <p:sp>
          <p:nvSpPr>
            <p:cNvPr id="138" name="Google Shape;138;p14"/>
            <p:cNvSpPr txBox="1"/>
            <p:nvPr/>
          </p:nvSpPr>
          <p:spPr>
            <a:xfrm>
              <a:off x="18187125" y="11071413"/>
              <a:ext cx="1829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Montserrat"/>
                  <a:ea typeface="Montserrat"/>
                  <a:cs typeface="Montserrat"/>
                  <a:sym typeface="Montserrat"/>
                </a:rPr>
                <a:t>Dry Season</a:t>
              </a:r>
              <a:endParaRPr b="1" sz="1700">
                <a:solidFill>
                  <a:schemeClr val="dk1"/>
                </a:solidFill>
                <a:latin typeface="Montserrat"/>
                <a:ea typeface="Montserrat"/>
                <a:cs typeface="Montserrat"/>
                <a:sym typeface="Montserrat"/>
              </a:endParaRPr>
            </a:p>
          </p:txBody>
        </p:sp>
        <p:sp>
          <p:nvSpPr>
            <p:cNvPr id="139" name="Google Shape;139;p14"/>
            <p:cNvSpPr/>
            <p:nvPr/>
          </p:nvSpPr>
          <p:spPr>
            <a:xfrm>
              <a:off x="17488575" y="11386225"/>
              <a:ext cx="2684700" cy="100200"/>
            </a:xfrm>
            <a:prstGeom prst="leftRightArrow">
              <a:avLst>
                <a:gd fmla="val 50000" name="adj1"/>
                <a:gd fmla="val 218613" name="adj2"/>
              </a:avLst>
            </a:prstGeom>
            <a:solidFill>
              <a:srgbClr val="21212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Research Poster by Slidesgo">
  <a:themeElements>
    <a:clrScheme name="Simple Light">
      <a:dk1>
        <a:srgbClr val="284463"/>
      </a:dk1>
      <a:lt1>
        <a:srgbClr val="EDF1F3"/>
      </a:lt1>
      <a:dk2>
        <a:srgbClr val="FFFFFF"/>
      </a:dk2>
      <a:lt2>
        <a:srgbClr val="BAC7D6"/>
      </a:lt2>
      <a:accent1>
        <a:srgbClr val="FFFFFF"/>
      </a:accent1>
      <a:accent2>
        <a:srgbClr val="FFFFFF"/>
      </a:accent2>
      <a:accent3>
        <a:srgbClr val="FFFFFF"/>
      </a:accent3>
      <a:accent4>
        <a:srgbClr val="FFFFFF"/>
      </a:accent4>
      <a:accent5>
        <a:srgbClr val="FFFFFF"/>
      </a:accent5>
      <a:accent6>
        <a:srgbClr val="FFFFFF"/>
      </a:accent6>
      <a:hlink>
        <a:srgbClr val="2844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