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0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598D406-18CD-4745-A0E9-5C0B2C1C2A83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406-18CD-4745-A0E9-5C0B2C1C2A83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406-18CD-4745-A0E9-5C0B2C1C2A83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406-18CD-4745-A0E9-5C0B2C1C2A83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406-18CD-4745-A0E9-5C0B2C1C2A83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406-18CD-4745-A0E9-5C0B2C1C2A83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406-18CD-4745-A0E9-5C0B2C1C2A83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406-18CD-4745-A0E9-5C0B2C1C2A83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406-18CD-4745-A0E9-5C0B2C1C2A83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406-18CD-4745-A0E9-5C0B2C1C2A83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406-18CD-4745-A0E9-5C0B2C1C2A83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598D406-18CD-4745-A0E9-5C0B2C1C2A83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8" y="2065893"/>
            <a:ext cx="20193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123728" y="2304316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Проект “ Мы все сможем вместе”</a:t>
            </a:r>
          </a:p>
          <a:p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65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Описание проекта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628800"/>
            <a:ext cx="7488832" cy="420382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Разработанный проект сайта позволит лицам с ОВЗ найти новых друзей (волонтеры), которые готовы ему помочь  в решении проблем ( помощь с выполнением домашней работы, редактированием документов, а также просто пообщаться). Важно чтобы время, которое лица с ОВЗ проводят с другими людьми было нормальной частью его жизни, тогда социальные контакты будут доставлять ему удовольствие, а не огорчение. Также на сайте мы предоставляем возможность выходить на реальный контакт с нашими волонтерами.</a:t>
            </a:r>
          </a:p>
          <a:p>
            <a:pPr marL="0" indent="0" algn="just">
              <a:buNone/>
            </a:pPr>
            <a:r>
              <a:rPr lang="ru-RU" dirty="0" smtClean="0"/>
              <a:t>Проекта  представляет из себя </a:t>
            </a:r>
            <a:r>
              <a:rPr lang="en-US" dirty="0" smtClean="0"/>
              <a:t>Web</a:t>
            </a:r>
            <a:r>
              <a:rPr lang="ru-RU" dirty="0" smtClean="0"/>
              <a:t>-сайт социальной помощи людям с ОВЗ.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31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оказать </a:t>
            </a:r>
            <a:r>
              <a:rPr lang="ru-RU" dirty="0"/>
              <a:t>социальную поддержку для людей с ограниченными возможностями здоровье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улучшить </a:t>
            </a:r>
            <a:r>
              <a:rPr lang="ru-RU" dirty="0"/>
              <a:t>жизнь и помочь адаптироваться в обществе.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61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8262105" cy="3781840"/>
          </a:xfrm>
        </p:spPr>
      </p:pic>
    </p:spTree>
    <p:extLst>
      <p:ext uri="{BB962C8B-B14F-4D97-AF65-F5344CB8AC3E}">
        <p14:creationId xmlns:p14="http://schemas.microsoft.com/office/powerpoint/2010/main" val="212206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0" y="226455"/>
            <a:ext cx="6588224" cy="336930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617451"/>
            <a:ext cx="7128792" cy="326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1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07" y="2132856"/>
            <a:ext cx="8877493" cy="3961634"/>
          </a:xfrm>
        </p:spPr>
      </p:pic>
    </p:spTree>
    <p:extLst>
      <p:ext uri="{BB962C8B-B14F-4D97-AF65-F5344CB8AC3E}">
        <p14:creationId xmlns:p14="http://schemas.microsoft.com/office/powerpoint/2010/main" val="2891005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87</TotalTime>
  <Words>120</Words>
  <Application>Microsoft Office PowerPoint</Application>
  <PresentationFormat>Экран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Остин</vt:lpstr>
      <vt:lpstr>Презентация PowerPoint</vt:lpstr>
      <vt:lpstr>Описание проекта</vt:lpstr>
      <vt:lpstr>Цель проекта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КОНКУРС «ИНТЕРНЕТ БЕЗ ГРАНИЦ»</dc:title>
  <dc:creator>student</dc:creator>
  <cp:lastModifiedBy>Пользователь Windows</cp:lastModifiedBy>
  <cp:revision>7</cp:revision>
  <dcterms:created xsi:type="dcterms:W3CDTF">2019-04-01T12:13:20Z</dcterms:created>
  <dcterms:modified xsi:type="dcterms:W3CDTF">2023-01-10T16:19:03Z</dcterms:modified>
</cp:coreProperties>
</file>