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63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6FE7-B2F8-499A-835C-B13FEDA240FE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8D4E6FE7-B2F8-499A-835C-B13FEDA240FE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D4E6FE7-B2F8-499A-835C-B13FEDA240FE}" type="datetimeFigureOut">
              <a:rPr lang="ru-RU" smtClean="0"/>
              <a:t>12.01.2023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95A638-FC91-4FD3-BA29-09970EFB064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50802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398794-7538-4BFE-A900-F71F5485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058" y="1800308"/>
            <a:ext cx="8640064" cy="2301240"/>
          </a:xfrm>
        </p:spPr>
        <p:txBody>
          <a:bodyPr>
            <a:normAutofit/>
          </a:bodyPr>
          <a:lstStyle/>
          <a:p>
            <a:r>
              <a:rPr lang="en-US" sz="9600" dirty="0" err="1"/>
              <a:t>Figma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90258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556502D-0F10-4526-94CC-E9BDC625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460514"/>
            <a:ext cx="9956800" cy="4525963"/>
          </a:xfrm>
        </p:spPr>
        <p:txBody>
          <a:bodyPr/>
          <a:lstStyle/>
          <a:p>
            <a:pPr marL="36576" indent="0">
              <a:buNone/>
            </a:pPr>
            <a:r>
              <a:rPr lang="ru-RU" dirty="0" err="1"/>
              <a:t>Figma</a:t>
            </a:r>
            <a:r>
              <a:rPr lang="ru-RU" dirty="0"/>
              <a:t> — это программа для веб-дизайнеров, с помощью которой можно создавать не только прототипы, но и конечные интерфейсы сайтов и приложений. Процесс работы в программе интуитивно понятен, а возможность совместной одновременной работы над проектом привлекает все больше и больше команд к реализации прототипов именно в </a:t>
            </a:r>
            <a:r>
              <a:rPr lang="ru-RU" dirty="0" err="1"/>
              <a:t>Figma</a:t>
            </a:r>
            <a:r>
              <a:rPr lang="ru-RU" dirty="0"/>
              <a:t>.</a:t>
            </a:r>
          </a:p>
        </p:txBody>
      </p:sp>
      <p:pic>
        <p:nvPicPr>
          <p:cNvPr id="1026" name="Picture 2" descr="https://softmap.ru/upload/uf/4cc/4cc7732def86bf69bb2091337570327f.png">
            <a:extLst>
              <a:ext uri="{FF2B5EF4-FFF2-40B4-BE49-F238E27FC236}">
                <a16:creationId xmlns:a16="http://schemas.microsoft.com/office/drawing/2014/main" xmlns="" id="{0A064FF0-7F6B-426E-AAED-7F41E2C2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8" y="4198242"/>
            <a:ext cx="5146623" cy="265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0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5D14B7-799D-43CC-BD1C-C74373B6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фигмы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3116E09D-CC54-4E11-9878-3F20FCCD1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05435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FCB60A-4C50-45BD-BE14-CD136420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 плюсам работы в </a:t>
            </a:r>
            <a:r>
              <a:rPr lang="ru-RU" dirty="0" err="1"/>
              <a:t>Figma</a:t>
            </a:r>
            <a:r>
              <a:rPr lang="ru-RU" dirty="0"/>
              <a:t> можно отнести: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9D725D6-18D9-48EF-840B-AB9435E90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Бесплатна в случае, если над проектом работают не более 2х пользователей.</a:t>
            </a:r>
          </a:p>
          <a:p>
            <a:r>
              <a:rPr lang="ru-RU" dirty="0"/>
              <a:t>Создание и отрисовка макета в одной программе</a:t>
            </a:r>
          </a:p>
          <a:p>
            <a:r>
              <a:rPr lang="ru-RU" dirty="0"/>
              <a:t>Существует огромное количество уже готовых шаблонов сайтов</a:t>
            </a:r>
          </a:p>
          <a:p>
            <a:r>
              <a:rPr lang="ru-RU" dirty="0"/>
              <a:t>Для работы с </a:t>
            </a:r>
            <a:r>
              <a:rPr lang="ru-RU" dirty="0" err="1"/>
              <a:t>Figma</a:t>
            </a:r>
            <a:r>
              <a:rPr lang="ru-RU" dirty="0"/>
              <a:t> требуется свежая версия браузера, а десктопная версия не требует мощного и современного компьютера.</a:t>
            </a:r>
          </a:p>
          <a:p>
            <a:r>
              <a:rPr lang="ru-RU" dirty="0"/>
              <a:t>Сохранение версий проекта до 30 дней на бесплатной версии</a:t>
            </a:r>
          </a:p>
        </p:txBody>
      </p:sp>
    </p:spTree>
    <p:extLst>
      <p:ext uri="{BB962C8B-B14F-4D97-AF65-F5344CB8AC3E}">
        <p14:creationId xmlns:p14="http://schemas.microsoft.com/office/powerpoint/2010/main" val="210905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312CB0-C619-4002-85E0-C11E9FC9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6F7608D-3526-4ABF-AD0B-9F942181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Отсутствие русификации. Работать в </a:t>
            </a:r>
            <a:r>
              <a:rPr lang="ru-RU" dirty="0" err="1"/>
              <a:t>Figma</a:t>
            </a:r>
            <a:r>
              <a:rPr lang="ru-RU" dirty="0"/>
              <a:t> приходится на английском языке.</a:t>
            </a:r>
          </a:p>
          <a:p>
            <a:r>
              <a:rPr lang="ru-RU" dirty="0"/>
              <a:t>Хотя </a:t>
            </a:r>
            <a:r>
              <a:rPr lang="ru-RU" dirty="0" err="1"/>
              <a:t>Figma</a:t>
            </a:r>
            <a:r>
              <a:rPr lang="ru-RU" dirty="0"/>
              <a:t> работает оффлайн, но чтобы коллеги увидели внесенные изменения потребуется синхронизация с облаком.</a:t>
            </a:r>
          </a:p>
        </p:txBody>
      </p:sp>
    </p:spTree>
    <p:extLst>
      <p:ext uri="{BB962C8B-B14F-4D97-AF65-F5344CB8AC3E}">
        <p14:creationId xmlns:p14="http://schemas.microsoft.com/office/powerpoint/2010/main" val="350683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5C0A35-85E6-4156-B8C9-F611CACD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ru-RU" dirty="0"/>
              <a:t>Пример создания прототипа можно найти на сайте : </a:t>
            </a:r>
            <a:r>
              <a:rPr lang="en-US" dirty="0">
                <a:hlinkClick r:id="rId2"/>
              </a:rPr>
              <a:t>https://habr.com/ru/post/508028/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9210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</TotalTime>
  <Words>158</Words>
  <Application>Microsoft Office PowerPoint</Application>
  <PresentationFormat>Произвольный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Техническая</vt:lpstr>
      <vt:lpstr>Figma</vt:lpstr>
      <vt:lpstr>Презентация PowerPoint</vt:lpstr>
      <vt:lpstr>Интерфейс фигмы</vt:lpstr>
      <vt:lpstr>К плюсам работы в Figma можно отнести:</vt:lpstr>
      <vt:lpstr>Минусы: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</dc:title>
  <dc:creator>Valeria</dc:creator>
  <cp:lastModifiedBy>Пользователь Windows</cp:lastModifiedBy>
  <cp:revision>2</cp:revision>
  <dcterms:created xsi:type="dcterms:W3CDTF">2023-01-06T15:52:57Z</dcterms:created>
  <dcterms:modified xsi:type="dcterms:W3CDTF">2023-01-12T15:21:51Z</dcterms:modified>
</cp:coreProperties>
</file>