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308" r:id="rId3"/>
    <p:sldId id="260" r:id="rId4"/>
    <p:sldId id="309" r:id="rId5"/>
    <p:sldId id="310" r:id="rId6"/>
    <p:sldId id="259" r:id="rId7"/>
    <p:sldId id="262" r:id="rId8"/>
    <p:sldId id="311" r:id="rId9"/>
    <p:sldId id="316" r:id="rId10"/>
    <p:sldId id="321" r:id="rId11"/>
    <p:sldId id="313" r:id="rId12"/>
    <p:sldId id="315" r:id="rId13"/>
    <p:sldId id="314" r:id="rId14"/>
    <p:sldId id="317" r:id="rId15"/>
    <p:sldId id="322" r:id="rId16"/>
    <p:sldId id="323" r:id="rId17"/>
    <p:sldId id="324" r:id="rId18"/>
    <p:sldId id="263" r:id="rId19"/>
    <p:sldId id="307" r:id="rId20"/>
    <p:sldId id="320" r:id="rId21"/>
    <p:sldId id="325" r:id="rId22"/>
    <p:sldId id="326" r:id="rId23"/>
  </p:sldIdLst>
  <p:sldSz cx="9144000" cy="5143500" type="screen16x9"/>
  <p:notesSz cx="6858000" cy="9144000"/>
  <p:embeddedFontLst>
    <p:embeddedFont>
      <p:font typeface="Anek Malayalam" pitchFamily="2" charset="7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Palanquin" panose="020B0004020203020204" pitchFamily="34" charset="7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69DF0A47-DFE7-B940-A950-39E6BDDF8C4A}">
          <p14:sldIdLst>
            <p14:sldId id="256"/>
            <p14:sldId id="308"/>
            <p14:sldId id="260"/>
            <p14:sldId id="309"/>
            <p14:sldId id="310"/>
            <p14:sldId id="259"/>
            <p14:sldId id="262"/>
            <p14:sldId id="311"/>
            <p14:sldId id="316"/>
            <p14:sldId id="321"/>
            <p14:sldId id="313"/>
            <p14:sldId id="315"/>
            <p14:sldId id="314"/>
            <p14:sldId id="317"/>
            <p14:sldId id="322"/>
            <p14:sldId id="323"/>
            <p14:sldId id="324"/>
            <p14:sldId id="263"/>
            <p14:sldId id="307"/>
            <p14:sldId id="320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063ED4-51CF-401E-8D0C-28E51E357FD7}">
  <a:tblStyle styleId="{61063ED4-51CF-401E-8D0C-28E51E357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0c4c8e09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60c4c8e09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2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8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6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8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55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7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5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02050" y="2570050"/>
            <a:ext cx="6228600" cy="19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882850" y="608163"/>
            <a:ext cx="25479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90" name="Google Shape;690;p29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 rot="10800000">
              <a:off x="6" y="11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9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2" name="Google Shape;692;p29"/>
          <p:cNvGrpSpPr/>
          <p:nvPr/>
        </p:nvGrpSpPr>
        <p:grpSpPr>
          <a:xfrm>
            <a:off x="-641550" y="478347"/>
            <a:ext cx="10807183" cy="4234007"/>
            <a:chOff x="-641550" y="478347"/>
            <a:chExt cx="10807183" cy="4234007"/>
          </a:xfrm>
        </p:grpSpPr>
        <p:grpSp>
          <p:nvGrpSpPr>
            <p:cNvPr id="693" name="Google Shape;693;p29"/>
            <p:cNvGrpSpPr/>
            <p:nvPr/>
          </p:nvGrpSpPr>
          <p:grpSpPr>
            <a:xfrm>
              <a:off x="-641550" y="478347"/>
              <a:ext cx="1787517" cy="219097"/>
              <a:chOff x="0" y="2031284"/>
              <a:chExt cx="1787517" cy="219097"/>
            </a:xfrm>
          </p:grpSpPr>
          <p:grpSp>
            <p:nvGrpSpPr>
              <p:cNvPr id="694" name="Google Shape;694;p29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8" name="Google Shape;698;p29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29"/>
            <p:cNvGrpSpPr/>
            <p:nvPr/>
          </p:nvGrpSpPr>
          <p:grpSpPr>
            <a:xfrm>
              <a:off x="8115413" y="4360515"/>
              <a:ext cx="1394095" cy="138610"/>
              <a:chOff x="7553613" y="2085302"/>
              <a:chExt cx="1394095" cy="138610"/>
            </a:xfrm>
          </p:grpSpPr>
          <p:grpSp>
            <p:nvGrpSpPr>
              <p:cNvPr id="702" name="Google Shape;702;p29"/>
              <p:cNvGrpSpPr/>
              <p:nvPr/>
            </p:nvGrpSpPr>
            <p:grpSpPr>
              <a:xfrm>
                <a:off x="8087869" y="2085302"/>
                <a:ext cx="766077" cy="41592"/>
                <a:chOff x="11020397" y="2792184"/>
                <a:chExt cx="1043844" cy="56673"/>
              </a:xfrm>
            </p:grpSpPr>
            <p:sp>
              <p:nvSpPr>
                <p:cNvPr id="703" name="Google Shape;703;p29"/>
                <p:cNvSpPr/>
                <p:nvPr/>
              </p:nvSpPr>
              <p:spPr>
                <a:xfrm>
                  <a:off x="11077833" y="2820712"/>
                  <a:ext cx="98640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408" h="4762" extrusionOk="0">
                      <a:moveTo>
                        <a:pt x="986409" y="0"/>
                      </a:moveTo>
                      <a:lnTo>
                        <a:pt x="-1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9"/>
                <p:cNvSpPr/>
                <p:nvPr/>
              </p:nvSpPr>
              <p:spPr>
                <a:xfrm>
                  <a:off x="11020397" y="2792184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5" name="Google Shape;705;p29"/>
              <p:cNvGrpSpPr/>
              <p:nvPr/>
            </p:nvGrpSpPr>
            <p:grpSpPr>
              <a:xfrm>
                <a:off x="7553613" y="2182320"/>
                <a:ext cx="1394095" cy="41592"/>
                <a:chOff x="10292428" y="2924378"/>
                <a:chExt cx="1899571" cy="56673"/>
              </a:xfrm>
            </p:grpSpPr>
            <p:sp>
              <p:nvSpPr>
                <p:cNvPr id="706" name="Google Shape;706;p29"/>
                <p:cNvSpPr/>
                <p:nvPr/>
              </p:nvSpPr>
              <p:spPr>
                <a:xfrm>
                  <a:off x="10349912" y="2952905"/>
                  <a:ext cx="184208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087" h="4762" extrusionOk="0">
                      <a:moveTo>
                        <a:pt x="184208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9"/>
                <p:cNvSpPr/>
                <p:nvPr/>
              </p:nvSpPr>
              <p:spPr>
                <a:xfrm>
                  <a:off x="10292428" y="2924378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8" name="Google Shape;708;p29"/>
            <p:cNvGrpSpPr/>
            <p:nvPr/>
          </p:nvGrpSpPr>
          <p:grpSpPr>
            <a:xfrm rot="10800000" flipH="1">
              <a:off x="6928296" y="4534484"/>
              <a:ext cx="3237337" cy="177871"/>
              <a:chOff x="7136357" y="2588172"/>
              <a:chExt cx="3237337" cy="177871"/>
            </a:xfrm>
          </p:grpSpPr>
          <p:grpSp>
            <p:nvGrpSpPr>
              <p:cNvPr id="709" name="Google Shape;709;p29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710" name="Google Shape;710;p29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9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2" name="Google Shape;712;p29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713" name="Google Shape;713;p29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9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9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0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718" name="Google Shape;718;p30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30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0" name="Google Shape;720;p30"/>
          <p:cNvGrpSpPr/>
          <p:nvPr/>
        </p:nvGrpSpPr>
        <p:grpSpPr>
          <a:xfrm>
            <a:off x="-860801" y="348813"/>
            <a:ext cx="10677277" cy="4445874"/>
            <a:chOff x="-860801" y="388563"/>
            <a:chExt cx="10677277" cy="4445874"/>
          </a:xfrm>
        </p:grpSpPr>
        <p:grpSp>
          <p:nvGrpSpPr>
            <p:cNvPr id="721" name="Google Shape;721;p30"/>
            <p:cNvGrpSpPr/>
            <p:nvPr/>
          </p:nvGrpSpPr>
          <p:grpSpPr>
            <a:xfrm rot="10800000">
              <a:off x="-860801" y="4473260"/>
              <a:ext cx="3272747" cy="361177"/>
              <a:chOff x="5963107" y="751016"/>
              <a:chExt cx="3272747" cy="361177"/>
            </a:xfrm>
          </p:grpSpPr>
          <p:grpSp>
            <p:nvGrpSpPr>
              <p:cNvPr id="722" name="Google Shape;722;p30"/>
              <p:cNvGrpSpPr/>
              <p:nvPr/>
            </p:nvGrpSpPr>
            <p:grpSpPr>
              <a:xfrm>
                <a:off x="5963107" y="934322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723" name="Google Shape;723;p30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724" name="Google Shape;724;p30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30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6" name="Google Shape;726;p30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727" name="Google Shape;727;p30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30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30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30" name="Google Shape;730;p30"/>
              <p:cNvGrpSpPr/>
              <p:nvPr/>
            </p:nvGrpSpPr>
            <p:grpSpPr>
              <a:xfrm>
                <a:off x="6561674" y="751016"/>
                <a:ext cx="2674180" cy="41592"/>
                <a:chOff x="11026807" y="4203192"/>
                <a:chExt cx="3643794" cy="56673"/>
              </a:xfrm>
            </p:grpSpPr>
            <p:sp>
              <p:nvSpPr>
                <p:cNvPr id="731" name="Google Shape;731;p30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30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3" name="Google Shape;733;p30"/>
            <p:cNvGrpSpPr/>
            <p:nvPr/>
          </p:nvGrpSpPr>
          <p:grpSpPr>
            <a:xfrm rot="10800000" flipH="1">
              <a:off x="6579139" y="388563"/>
              <a:ext cx="3237337" cy="177871"/>
              <a:chOff x="7136357" y="2588172"/>
              <a:chExt cx="3237337" cy="177871"/>
            </a:xfrm>
          </p:grpSpPr>
          <p:grpSp>
            <p:nvGrpSpPr>
              <p:cNvPr id="734" name="Google Shape;734;p30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735" name="Google Shape;735;p30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0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30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738" name="Google Shape;738;p30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0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30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1" name="Google Shape;741;p30"/>
            <p:cNvGrpSpPr/>
            <p:nvPr/>
          </p:nvGrpSpPr>
          <p:grpSpPr>
            <a:xfrm rot="10800000" flipH="1">
              <a:off x="6200658" y="708148"/>
              <a:ext cx="3092819" cy="169832"/>
              <a:chOff x="7798627" y="2992602"/>
              <a:chExt cx="3092819" cy="169832"/>
            </a:xfrm>
          </p:grpSpPr>
          <p:grpSp>
            <p:nvGrpSpPr>
              <p:cNvPr id="742" name="Google Shape;742;p30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743" name="Google Shape;743;p30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0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5" name="Google Shape;745;p30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746" name="Google Shape;746;p30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0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6" name="Google Shape;16;p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86600" y="3240013"/>
            <a:ext cx="41922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10125" y="2137363"/>
            <a:ext cx="1279800" cy="86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086600" y="4027063"/>
            <a:ext cx="419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-732741" y="424835"/>
            <a:ext cx="10779324" cy="4293829"/>
            <a:chOff x="-732741" y="511352"/>
            <a:chExt cx="10779324" cy="4293829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235232" y="836297"/>
              <a:ext cx="1811351" cy="177871"/>
              <a:chOff x="7136357" y="2588172"/>
              <a:chExt cx="1811351" cy="177871"/>
            </a:xfrm>
          </p:grpSpPr>
          <p:grpSp>
            <p:nvGrpSpPr>
              <p:cNvPr id="23" name="Google Shape;23;p3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24" name="Google Shape;24;p3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3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26;p3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27" name="Google Shape;27;p3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3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3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" name="Google Shape;30;p3"/>
            <p:cNvGrpSpPr/>
            <p:nvPr/>
          </p:nvGrpSpPr>
          <p:grpSpPr>
            <a:xfrm>
              <a:off x="8052552" y="511352"/>
              <a:ext cx="1149081" cy="169832"/>
              <a:chOff x="7798627" y="2992602"/>
              <a:chExt cx="1149081" cy="169832"/>
            </a:xfrm>
          </p:grpSpPr>
          <p:grpSp>
            <p:nvGrpSpPr>
              <p:cNvPr id="31" name="Google Shape;31;p3"/>
              <p:cNvGrpSpPr/>
              <p:nvPr/>
            </p:nvGrpSpPr>
            <p:grpSpPr>
              <a:xfrm>
                <a:off x="8092574" y="3120841"/>
                <a:ext cx="855134" cy="41592"/>
                <a:chOff x="11026807" y="4203192"/>
                <a:chExt cx="1165192" cy="56673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11084290" y="4231719"/>
                  <a:ext cx="1107709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709" h="4762" extrusionOk="0">
                      <a:moveTo>
                        <a:pt x="110771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" name="Google Shape;34;p3"/>
              <p:cNvGrpSpPr/>
              <p:nvPr/>
            </p:nvGrpSpPr>
            <p:grpSpPr>
              <a:xfrm>
                <a:off x="7798627" y="2992602"/>
                <a:ext cx="1149081" cy="41592"/>
                <a:chOff x="10626280" y="4028455"/>
                <a:chExt cx="1565719" cy="56673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10683763" y="4057030"/>
                  <a:ext cx="1508236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36" h="4762" extrusionOk="0">
                      <a:moveTo>
                        <a:pt x="150823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" name="Google Shape;37;p3"/>
            <p:cNvGrpSpPr/>
            <p:nvPr/>
          </p:nvGrpSpPr>
          <p:grpSpPr>
            <a:xfrm rot="10800000">
              <a:off x="-732741" y="4627310"/>
              <a:ext cx="3237337" cy="177871"/>
              <a:chOff x="7136357" y="2588172"/>
              <a:chExt cx="3237337" cy="177871"/>
            </a:xfrm>
          </p:grpSpPr>
          <p:grpSp>
            <p:nvGrpSpPr>
              <p:cNvPr id="38" name="Google Shape;38;p3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" name="Google Shape;41;p3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5" name="Google Shape;45;p3"/>
            <p:cNvGrpSpPr/>
            <p:nvPr/>
          </p:nvGrpSpPr>
          <p:grpSpPr>
            <a:xfrm>
              <a:off x="-427250" y="4298809"/>
              <a:ext cx="1787517" cy="219097"/>
              <a:chOff x="0" y="2031284"/>
              <a:chExt cx="1787517" cy="219097"/>
            </a:xfrm>
          </p:grpSpPr>
          <p:grpSp>
            <p:nvGrpSpPr>
              <p:cNvPr id="46" name="Google Shape;46;p3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47" name="Google Shape;47;p3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" name="Google Shape;50;p3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85" name="Google Shape;85;p5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 rot="10800000">
              <a:off x="6" y="11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1"/>
          </p:nvPr>
        </p:nvSpPr>
        <p:spPr>
          <a:xfrm>
            <a:off x="5081918" y="3056925"/>
            <a:ext cx="26439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2"/>
          </p:nvPr>
        </p:nvSpPr>
        <p:spPr>
          <a:xfrm>
            <a:off x="1418550" y="3056925"/>
            <a:ext cx="26439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3"/>
          </p:nvPr>
        </p:nvSpPr>
        <p:spPr>
          <a:xfrm>
            <a:off x="5081918" y="2678550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4"/>
          </p:nvPr>
        </p:nvSpPr>
        <p:spPr>
          <a:xfrm>
            <a:off x="1418550" y="2678550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-1161925" y="1923359"/>
            <a:ext cx="12084433" cy="2483335"/>
            <a:chOff x="-1161925" y="1923359"/>
            <a:chExt cx="12084433" cy="2483335"/>
          </a:xfrm>
        </p:grpSpPr>
        <p:grpSp>
          <p:nvGrpSpPr>
            <p:cNvPr id="93" name="Google Shape;93;p5"/>
            <p:cNvGrpSpPr/>
            <p:nvPr/>
          </p:nvGrpSpPr>
          <p:grpSpPr>
            <a:xfrm rot="10800000">
              <a:off x="-1161925" y="1923359"/>
              <a:ext cx="1811351" cy="177871"/>
              <a:chOff x="7136357" y="2588172"/>
              <a:chExt cx="1811351" cy="177871"/>
            </a:xfrm>
          </p:grpSpPr>
          <p:grpSp>
            <p:nvGrpSpPr>
              <p:cNvPr id="94" name="Google Shape;94;p5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" name="Google Shape;97;p5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8629519" y="3908252"/>
              <a:ext cx="2292989" cy="123799"/>
              <a:chOff x="0" y="2586076"/>
              <a:chExt cx="2292989" cy="123799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5" name="Google Shape;105;p5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106" name="Google Shape;106;p5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8" name="Google Shape;108;p5"/>
            <p:cNvGrpSpPr/>
            <p:nvPr/>
          </p:nvGrpSpPr>
          <p:grpSpPr>
            <a:xfrm rot="10800000">
              <a:off x="8496466" y="4187597"/>
              <a:ext cx="1787517" cy="219097"/>
              <a:chOff x="0" y="2031284"/>
              <a:chExt cx="1787517" cy="219097"/>
            </a:xfrm>
          </p:grpSpPr>
          <p:grpSp>
            <p:nvGrpSpPr>
              <p:cNvPr id="109" name="Google Shape;109;p5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110" name="Google Shape;110;p5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" name="Google Shape;113;p5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54" name="Google Shape;154;p7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713225" y="1137900"/>
            <a:ext cx="35925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1"/>
          </p:nvPr>
        </p:nvSpPr>
        <p:spPr>
          <a:xfrm>
            <a:off x="713225" y="1804188"/>
            <a:ext cx="3592500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-745468" y="344430"/>
            <a:ext cx="10911101" cy="4465850"/>
            <a:chOff x="-745468" y="344430"/>
            <a:chExt cx="10911101" cy="4465850"/>
          </a:xfrm>
        </p:grpSpPr>
        <p:grpSp>
          <p:nvGrpSpPr>
            <p:cNvPr id="159" name="Google Shape;159;p7"/>
            <p:cNvGrpSpPr/>
            <p:nvPr/>
          </p:nvGrpSpPr>
          <p:grpSpPr>
            <a:xfrm>
              <a:off x="-641550" y="555650"/>
              <a:ext cx="1787517" cy="219097"/>
              <a:chOff x="0" y="2031284"/>
              <a:chExt cx="1787517" cy="219097"/>
            </a:xfrm>
          </p:grpSpPr>
          <p:grpSp>
            <p:nvGrpSpPr>
              <p:cNvPr id="160" name="Google Shape;160;p7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161" name="Google Shape;161;p7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4" name="Google Shape;164;p7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6928296" y="4403057"/>
              <a:ext cx="3237337" cy="407222"/>
              <a:chOff x="6928296" y="4403057"/>
              <a:chExt cx="3237337" cy="407222"/>
            </a:xfrm>
          </p:grpSpPr>
          <p:grpSp>
            <p:nvGrpSpPr>
              <p:cNvPr id="168" name="Google Shape;168;p7"/>
              <p:cNvGrpSpPr/>
              <p:nvPr/>
            </p:nvGrpSpPr>
            <p:grpSpPr>
              <a:xfrm>
                <a:off x="8115413" y="4403057"/>
                <a:ext cx="1394095" cy="96975"/>
                <a:chOff x="7553613" y="2029920"/>
                <a:chExt cx="1394095" cy="96975"/>
              </a:xfrm>
            </p:grpSpPr>
            <p:grpSp>
              <p:nvGrpSpPr>
                <p:cNvPr id="169" name="Google Shape;169;p7"/>
                <p:cNvGrpSpPr/>
                <p:nvPr/>
              </p:nvGrpSpPr>
              <p:grpSpPr>
                <a:xfrm>
                  <a:off x="8087869" y="2085302"/>
                  <a:ext cx="766077" cy="41592"/>
                  <a:chOff x="11020397" y="2792184"/>
                  <a:chExt cx="1043844" cy="56673"/>
                </a:xfrm>
              </p:grpSpPr>
              <p:sp>
                <p:nvSpPr>
                  <p:cNvPr id="170" name="Google Shape;170;p7"/>
                  <p:cNvSpPr/>
                  <p:nvPr/>
                </p:nvSpPr>
                <p:spPr>
                  <a:xfrm>
                    <a:off x="11077833" y="2820712"/>
                    <a:ext cx="986408" cy="4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408" h="4762" extrusionOk="0">
                        <a:moveTo>
                          <a:pt x="986409" y="0"/>
                        </a:moveTo>
                        <a:lnTo>
                          <a:pt x="-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>
                    <a:off x="11020397" y="2792184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" name="Google Shape;172;p7"/>
                <p:cNvGrpSpPr/>
                <p:nvPr/>
              </p:nvGrpSpPr>
              <p:grpSpPr>
                <a:xfrm>
                  <a:off x="7553613" y="2029920"/>
                  <a:ext cx="1394095" cy="41592"/>
                  <a:chOff x="10292428" y="2716720"/>
                  <a:chExt cx="1899571" cy="56673"/>
                </a:xfrm>
              </p:grpSpPr>
              <p:sp>
                <p:nvSpPr>
                  <p:cNvPr id="173" name="Google Shape;173;p7"/>
                  <p:cNvSpPr/>
                  <p:nvPr/>
                </p:nvSpPr>
                <p:spPr>
                  <a:xfrm>
                    <a:off x="10349912" y="2745247"/>
                    <a:ext cx="1842087" cy="4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2087" h="4762" extrusionOk="0">
                        <a:moveTo>
                          <a:pt x="1842087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7"/>
                  <p:cNvSpPr/>
                  <p:nvPr/>
                </p:nvSpPr>
                <p:spPr>
                  <a:xfrm>
                    <a:off x="10292428" y="2716720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" name="Google Shape;175;p7"/>
              <p:cNvGrpSpPr/>
              <p:nvPr/>
            </p:nvGrpSpPr>
            <p:grpSpPr>
              <a:xfrm rot="10800000" flipH="1">
                <a:off x="6928296" y="4632409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176" name="Google Shape;176;p7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177" name="Google Shape;177;p7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7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" name="Google Shape;179;p7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180" name="Google Shape;180;p7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7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7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3" name="Google Shape;183;p7"/>
            <p:cNvGrpSpPr/>
            <p:nvPr/>
          </p:nvGrpSpPr>
          <p:grpSpPr>
            <a:xfrm flipH="1">
              <a:off x="-745468" y="344430"/>
              <a:ext cx="3092819" cy="169832"/>
              <a:chOff x="7798627" y="2992602"/>
              <a:chExt cx="3092819" cy="169832"/>
            </a:xfrm>
          </p:grpSpPr>
          <p:grpSp>
            <p:nvGrpSpPr>
              <p:cNvPr id="184" name="Google Shape;184;p7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185" name="Google Shape;185;p7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7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" name="Google Shape;187;p7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188" name="Google Shape;188;p7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7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16" name="Google Shape;316;p15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5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980150" y="1190513"/>
            <a:ext cx="53283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ubTitle" idx="1"/>
          </p:nvPr>
        </p:nvSpPr>
        <p:spPr>
          <a:xfrm>
            <a:off x="980150" y="1877388"/>
            <a:ext cx="53283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-1619125" y="2153676"/>
            <a:ext cx="11469950" cy="2574604"/>
            <a:chOff x="-1695325" y="2458476"/>
            <a:chExt cx="11469950" cy="2574604"/>
          </a:xfrm>
        </p:grpSpPr>
        <p:grpSp>
          <p:nvGrpSpPr>
            <p:cNvPr id="321" name="Google Shape;321;p15"/>
            <p:cNvGrpSpPr/>
            <p:nvPr/>
          </p:nvGrpSpPr>
          <p:grpSpPr>
            <a:xfrm>
              <a:off x="-1695325" y="2458476"/>
              <a:ext cx="2292989" cy="123799"/>
              <a:chOff x="0" y="2586076"/>
              <a:chExt cx="2292989" cy="123799"/>
            </a:xfrm>
          </p:grpSpPr>
          <p:grpSp>
            <p:nvGrpSpPr>
              <p:cNvPr id="322" name="Google Shape;322;p15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323" name="Google Shape;323;p15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" name="Google Shape;325;p15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326" name="Google Shape;326;p15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8" name="Google Shape;328;p15"/>
            <p:cNvGrpSpPr/>
            <p:nvPr/>
          </p:nvGrpSpPr>
          <p:grpSpPr>
            <a:xfrm>
              <a:off x="-1163950" y="2753534"/>
              <a:ext cx="1787517" cy="219097"/>
              <a:chOff x="0" y="2031284"/>
              <a:chExt cx="1787517" cy="219097"/>
            </a:xfrm>
          </p:grpSpPr>
          <p:grpSp>
            <p:nvGrpSpPr>
              <p:cNvPr id="329" name="Google Shape;329;p15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330" name="Google Shape;330;p15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3" name="Google Shape;333;p15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5"/>
            <p:cNvGrpSpPr/>
            <p:nvPr/>
          </p:nvGrpSpPr>
          <p:grpSpPr>
            <a:xfrm>
              <a:off x="6158808" y="4543663"/>
              <a:ext cx="3615817" cy="489416"/>
              <a:chOff x="-786267" y="221138"/>
              <a:chExt cx="3615817" cy="489416"/>
            </a:xfrm>
          </p:grpSpPr>
          <p:grpSp>
            <p:nvGrpSpPr>
              <p:cNvPr id="337" name="Google Shape;337;p15"/>
              <p:cNvGrpSpPr/>
              <p:nvPr/>
            </p:nvGrpSpPr>
            <p:grpSpPr>
              <a:xfrm rot="10800000" flipH="1">
                <a:off x="-407786" y="221138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338" name="Google Shape;338;p15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339" name="Google Shape;339;p15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15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1" name="Google Shape;341;p15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342" name="Google Shape;342;p15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15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15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5" name="Google Shape;345;p15"/>
              <p:cNvGrpSpPr/>
              <p:nvPr/>
            </p:nvGrpSpPr>
            <p:grpSpPr>
              <a:xfrm rot="10800000" flipH="1">
                <a:off x="-786267" y="540723"/>
                <a:ext cx="3092819" cy="169832"/>
                <a:chOff x="7798627" y="2992602"/>
                <a:chExt cx="3092819" cy="169832"/>
              </a:xfrm>
            </p:grpSpPr>
            <p:grpSp>
              <p:nvGrpSpPr>
                <p:cNvPr id="346" name="Google Shape;346;p15"/>
                <p:cNvGrpSpPr/>
                <p:nvPr/>
              </p:nvGrpSpPr>
              <p:grpSpPr>
                <a:xfrm>
                  <a:off x="8092574" y="3120841"/>
                  <a:ext cx="2674180" cy="41592"/>
                  <a:chOff x="11026807" y="4203192"/>
                  <a:chExt cx="3643794" cy="56673"/>
                </a:xfrm>
              </p:grpSpPr>
              <p:sp>
                <p:nvSpPr>
                  <p:cNvPr id="347" name="Google Shape;347;p15"/>
                  <p:cNvSpPr/>
                  <p:nvPr/>
                </p:nvSpPr>
                <p:spPr>
                  <a:xfrm>
                    <a:off x="11084276" y="4231716"/>
                    <a:ext cx="3586325" cy="2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53" h="80" extrusionOk="0">
                        <a:moveTo>
                          <a:pt x="143453" y="8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5"/>
                  <p:cNvSpPr/>
                  <p:nvPr/>
                </p:nvSpPr>
                <p:spPr>
                  <a:xfrm>
                    <a:off x="11026807" y="4203192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9" name="Google Shape;349;p15"/>
                <p:cNvGrpSpPr/>
                <p:nvPr/>
              </p:nvGrpSpPr>
              <p:grpSpPr>
                <a:xfrm>
                  <a:off x="7798627" y="2992602"/>
                  <a:ext cx="3092819" cy="41592"/>
                  <a:chOff x="10626280" y="4028455"/>
                  <a:chExt cx="4214223" cy="56673"/>
                </a:xfrm>
              </p:grpSpPr>
              <p:sp>
                <p:nvSpPr>
                  <p:cNvPr id="350" name="Google Shape;350;p15"/>
                  <p:cNvSpPr/>
                  <p:nvPr/>
                </p:nvSpPr>
                <p:spPr>
                  <a:xfrm>
                    <a:off x="10683778" y="4057033"/>
                    <a:ext cx="4156725" cy="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69" h="255" extrusionOk="0">
                        <a:moveTo>
                          <a:pt x="166269" y="255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15"/>
                  <p:cNvSpPr/>
                  <p:nvPr/>
                </p:nvSpPr>
                <p:spPr>
                  <a:xfrm>
                    <a:off x="10626280" y="4028455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551" name="Google Shape;551;p23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3" name="Google Shape;55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23"/>
          <p:cNvGrpSpPr/>
          <p:nvPr/>
        </p:nvGrpSpPr>
        <p:grpSpPr>
          <a:xfrm>
            <a:off x="5963107" y="450322"/>
            <a:ext cx="3237337" cy="177871"/>
            <a:chOff x="7136357" y="2588172"/>
            <a:chExt cx="3237337" cy="177871"/>
          </a:xfrm>
        </p:grpSpPr>
        <p:grpSp>
          <p:nvGrpSpPr>
            <p:cNvPr id="555" name="Google Shape;555;p23"/>
            <p:cNvGrpSpPr/>
            <p:nvPr/>
          </p:nvGrpSpPr>
          <p:grpSpPr>
            <a:xfrm>
              <a:off x="7470672" y="2724451"/>
              <a:ext cx="2889600" cy="41592"/>
              <a:chOff x="10179414" y="3663077"/>
              <a:chExt cx="3937321" cy="56673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10236885" y="3691588"/>
                <a:ext cx="387985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155194" h="170" extrusionOk="0">
                    <a:moveTo>
                      <a:pt x="155194" y="17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10179414" y="3663077"/>
                <a:ext cx="56674" cy="56673"/>
              </a:xfrm>
              <a:custGeom>
                <a:avLst/>
                <a:gdLst/>
                <a:ahLst/>
                <a:cxnLst/>
                <a:rect l="l" t="t" r="r" b="b"/>
                <a:pathLst>
                  <a:path w="56674" h="56673" extrusionOk="0">
                    <a:moveTo>
                      <a:pt x="0" y="28337"/>
                    </a:moveTo>
                    <a:cubicBezTo>
                      <a:pt x="0" y="12668"/>
                      <a:pt x="12669" y="0"/>
                      <a:pt x="28338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ubicBezTo>
                      <a:pt x="56674" y="44005"/>
                      <a:pt x="44005" y="56674"/>
                      <a:pt x="28338" y="56674"/>
                    </a:cubicBezTo>
                    <a:cubicBezTo>
                      <a:pt x="12669" y="56674"/>
                      <a:pt x="0" y="44005"/>
                      <a:pt x="0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3"/>
            <p:cNvGrpSpPr/>
            <p:nvPr/>
          </p:nvGrpSpPr>
          <p:grpSpPr>
            <a:xfrm>
              <a:off x="7136357" y="2588172"/>
              <a:ext cx="3237337" cy="79827"/>
              <a:chOff x="9723882" y="3477386"/>
              <a:chExt cx="4411141" cy="108770"/>
            </a:xfrm>
          </p:grpSpPr>
          <p:sp>
            <p:nvSpPr>
              <p:cNvPr id="559" name="Google Shape;559;p23"/>
              <p:cNvSpPr/>
              <p:nvPr/>
            </p:nvSpPr>
            <p:spPr>
              <a:xfrm>
                <a:off x="9781373" y="3505902"/>
                <a:ext cx="4353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74146" h="102" extrusionOk="0">
                    <a:moveTo>
                      <a:pt x="174146" y="10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0361119" y="3505731"/>
                <a:ext cx="3751050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150042" h="3217" extrusionOk="0">
                    <a:moveTo>
                      <a:pt x="150042" y="3217"/>
                    </a:moveTo>
                    <a:lnTo>
                      <a:pt x="5279" y="302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9723882" y="3477386"/>
                <a:ext cx="56673" cy="56673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0" y="28337"/>
                    </a:move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3" y="12668"/>
                      <a:pt x="56673" y="28337"/>
                    </a:cubicBezTo>
                    <a:cubicBezTo>
                      <a:pt x="56673" y="44006"/>
                      <a:pt x="44005" y="56674"/>
                      <a:pt x="28337" y="56674"/>
                    </a:cubicBezTo>
                    <a:cubicBezTo>
                      <a:pt x="12668" y="56674"/>
                      <a:pt x="0" y="44006"/>
                      <a:pt x="0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2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35" name="Google Shape;635;p27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7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27"/>
          <p:cNvGrpSpPr/>
          <p:nvPr/>
        </p:nvGrpSpPr>
        <p:grpSpPr>
          <a:xfrm>
            <a:off x="-1695325" y="1018976"/>
            <a:ext cx="11977283" cy="2728943"/>
            <a:chOff x="-1695325" y="1018976"/>
            <a:chExt cx="11977283" cy="2728943"/>
          </a:xfrm>
        </p:grpSpPr>
        <p:grpSp>
          <p:nvGrpSpPr>
            <p:cNvPr id="638" name="Google Shape;638;p27"/>
            <p:cNvGrpSpPr/>
            <p:nvPr/>
          </p:nvGrpSpPr>
          <p:grpSpPr>
            <a:xfrm>
              <a:off x="8470607" y="3570047"/>
              <a:ext cx="1811351" cy="177871"/>
              <a:chOff x="7136357" y="2588172"/>
              <a:chExt cx="1811351" cy="177871"/>
            </a:xfrm>
          </p:grpSpPr>
          <p:grpSp>
            <p:nvGrpSpPr>
              <p:cNvPr id="639" name="Google Shape;639;p27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640" name="Google Shape;640;p27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2" name="Google Shape;642;p27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643" name="Google Shape;643;p27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7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7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6" name="Google Shape;646;p27"/>
            <p:cNvGrpSpPr/>
            <p:nvPr/>
          </p:nvGrpSpPr>
          <p:grpSpPr>
            <a:xfrm>
              <a:off x="8775227" y="3296302"/>
              <a:ext cx="1149081" cy="169832"/>
              <a:chOff x="7798627" y="2992602"/>
              <a:chExt cx="1149081" cy="169832"/>
            </a:xfrm>
          </p:grpSpPr>
          <p:grpSp>
            <p:nvGrpSpPr>
              <p:cNvPr id="647" name="Google Shape;647;p27"/>
              <p:cNvGrpSpPr/>
              <p:nvPr/>
            </p:nvGrpSpPr>
            <p:grpSpPr>
              <a:xfrm>
                <a:off x="8092574" y="3120841"/>
                <a:ext cx="855134" cy="41592"/>
                <a:chOff x="11026807" y="4203192"/>
                <a:chExt cx="1165192" cy="56673"/>
              </a:xfrm>
            </p:grpSpPr>
            <p:sp>
              <p:nvSpPr>
                <p:cNvPr id="648" name="Google Shape;648;p27"/>
                <p:cNvSpPr/>
                <p:nvPr/>
              </p:nvSpPr>
              <p:spPr>
                <a:xfrm>
                  <a:off x="11084290" y="4231719"/>
                  <a:ext cx="1107709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709" h="4762" extrusionOk="0">
                      <a:moveTo>
                        <a:pt x="110771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7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0" name="Google Shape;650;p27"/>
              <p:cNvGrpSpPr/>
              <p:nvPr/>
            </p:nvGrpSpPr>
            <p:grpSpPr>
              <a:xfrm>
                <a:off x="7798627" y="2992602"/>
                <a:ext cx="1149081" cy="41592"/>
                <a:chOff x="10626280" y="4028455"/>
                <a:chExt cx="1565719" cy="56673"/>
              </a:xfrm>
            </p:grpSpPr>
            <p:sp>
              <p:nvSpPr>
                <p:cNvPr id="651" name="Google Shape;651;p27"/>
                <p:cNvSpPr/>
                <p:nvPr/>
              </p:nvSpPr>
              <p:spPr>
                <a:xfrm>
                  <a:off x="10683763" y="4057030"/>
                  <a:ext cx="1508236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36" h="4762" extrusionOk="0">
                      <a:moveTo>
                        <a:pt x="150823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7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3" name="Google Shape;653;p27"/>
            <p:cNvGrpSpPr/>
            <p:nvPr/>
          </p:nvGrpSpPr>
          <p:grpSpPr>
            <a:xfrm>
              <a:off x="-1695325" y="1018976"/>
              <a:ext cx="2292989" cy="123799"/>
              <a:chOff x="0" y="2586076"/>
              <a:chExt cx="2292989" cy="123799"/>
            </a:xfrm>
          </p:grpSpPr>
          <p:grpSp>
            <p:nvGrpSpPr>
              <p:cNvPr id="654" name="Google Shape;654;p27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655" name="Google Shape;655;p27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7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7" name="Google Shape;657;p27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658" name="Google Shape;658;p27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7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60" name="Google Shape;660;p27"/>
            <p:cNvGrpSpPr/>
            <p:nvPr/>
          </p:nvGrpSpPr>
          <p:grpSpPr>
            <a:xfrm>
              <a:off x="-1210575" y="1270484"/>
              <a:ext cx="1787517" cy="219097"/>
              <a:chOff x="0" y="2031284"/>
              <a:chExt cx="1787517" cy="219097"/>
            </a:xfrm>
          </p:grpSpPr>
          <p:grpSp>
            <p:nvGrpSpPr>
              <p:cNvPr id="661" name="Google Shape;661;p27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662" name="Google Shape;662;p27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7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7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5" name="Google Shape;665;p27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70" name="Google Shape;670;p28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28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2" name="Google Shape;672;p28"/>
          <p:cNvGrpSpPr/>
          <p:nvPr/>
        </p:nvGrpSpPr>
        <p:grpSpPr>
          <a:xfrm>
            <a:off x="5963107" y="402502"/>
            <a:ext cx="3397438" cy="489416"/>
            <a:chOff x="5963107" y="622777"/>
            <a:chExt cx="3397438" cy="489416"/>
          </a:xfrm>
        </p:grpSpPr>
        <p:grpSp>
          <p:nvGrpSpPr>
            <p:cNvPr id="673" name="Google Shape;673;p28"/>
            <p:cNvGrpSpPr/>
            <p:nvPr/>
          </p:nvGrpSpPr>
          <p:grpSpPr>
            <a:xfrm>
              <a:off x="5963107" y="934322"/>
              <a:ext cx="3237337" cy="177871"/>
              <a:chOff x="7136357" y="2588172"/>
              <a:chExt cx="3237337" cy="177871"/>
            </a:xfrm>
          </p:grpSpPr>
          <p:grpSp>
            <p:nvGrpSpPr>
              <p:cNvPr id="674" name="Google Shape;674;p28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675" name="Google Shape;675;p28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8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7" name="Google Shape;677;p28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678" name="Google Shape;678;p28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8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1" name="Google Shape;681;p28"/>
            <p:cNvGrpSpPr/>
            <p:nvPr/>
          </p:nvGrpSpPr>
          <p:grpSpPr>
            <a:xfrm>
              <a:off x="6267727" y="622777"/>
              <a:ext cx="3092819" cy="169832"/>
              <a:chOff x="7798627" y="2992602"/>
              <a:chExt cx="3092819" cy="169832"/>
            </a:xfrm>
          </p:grpSpPr>
          <p:grpSp>
            <p:nvGrpSpPr>
              <p:cNvPr id="682" name="Google Shape;682;p28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683" name="Google Shape;683;p28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5" name="Google Shape;685;p28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686" name="Google Shape;686;p28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61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>
            <a:spLocks noGrp="1"/>
          </p:cNvSpPr>
          <p:nvPr>
            <p:ph type="ctrTitle"/>
          </p:nvPr>
        </p:nvSpPr>
        <p:spPr>
          <a:xfrm>
            <a:off x="1457700" y="1892808"/>
            <a:ext cx="6228600" cy="1124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500" b="1" dirty="0"/>
              <a:t>Semesterarbeit</a:t>
            </a:r>
            <a:br>
              <a:rPr lang="de-CH" sz="3500" b="1" dirty="0"/>
            </a:br>
            <a:r>
              <a:rPr lang="de-CH" sz="2800" b="1" dirty="0"/>
              <a:t>CAS </a:t>
            </a:r>
            <a:r>
              <a:rPr lang="de-CH" sz="2800" b="1" dirty="0" err="1"/>
              <a:t>Full</a:t>
            </a:r>
            <a:r>
              <a:rPr lang="de-CH" sz="2800" b="1" dirty="0"/>
              <a:t>-Stack Development</a:t>
            </a:r>
            <a:endParaRPr sz="3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286471" y="5755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Challenges: </a:t>
            </a:r>
            <a:r>
              <a:rPr lang="en" sz="2000" dirty="0" err="1"/>
              <a:t>Statemangement</a:t>
            </a:r>
            <a:r>
              <a:rPr lang="en" sz="2000" dirty="0"/>
              <a:t> / </a:t>
            </a:r>
            <a:r>
              <a:rPr lang="en" sz="2000" dirty="0" err="1"/>
              <a:t>Asynchrone</a:t>
            </a:r>
            <a:r>
              <a:rPr lang="en" sz="2000" dirty="0"/>
              <a:t> </a:t>
            </a:r>
            <a:r>
              <a:rPr lang="en" sz="2000" dirty="0" err="1"/>
              <a:t>Zustände</a:t>
            </a:r>
            <a:endParaRPr sz="2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7B02B7-2A21-E8C5-3228-8B8582662D11}"/>
              </a:ext>
            </a:extLst>
          </p:cNvPr>
          <p:cNvSpPr/>
          <p:nvPr/>
        </p:nvSpPr>
        <p:spPr>
          <a:xfrm>
            <a:off x="3685726" y="1477070"/>
            <a:ext cx="747281" cy="760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Dispatch / Funktion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3CF8717-5D77-3135-1976-067601D2F87F}"/>
              </a:ext>
            </a:extLst>
          </p:cNvPr>
          <p:cNvSpPr/>
          <p:nvPr/>
        </p:nvSpPr>
        <p:spPr>
          <a:xfrm>
            <a:off x="7324128" y="1395723"/>
            <a:ext cx="1041461" cy="792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PublicProfile</a:t>
            </a:r>
            <a:r>
              <a:rPr lang="de-DE" sz="800" dirty="0"/>
              <a:t> - Slice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8E675D1-51AE-17EF-C10E-60DD7C164EBD}"/>
              </a:ext>
            </a:extLst>
          </p:cNvPr>
          <p:cNvSpPr/>
          <p:nvPr/>
        </p:nvSpPr>
        <p:spPr>
          <a:xfrm>
            <a:off x="4572000" y="1477070"/>
            <a:ext cx="1437678" cy="768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ReduxThunks</a:t>
            </a:r>
            <a:r>
              <a:rPr lang="de-DE" sz="800" dirty="0"/>
              <a:t> / </a:t>
            </a:r>
            <a:r>
              <a:rPr lang="de-DE" sz="800" dirty="0" err="1"/>
              <a:t>Promise</a:t>
            </a:r>
            <a:endParaRPr lang="de-DE" sz="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6F82772-8D97-4050-B430-2A8FABCC8343}"/>
              </a:ext>
            </a:extLst>
          </p:cNvPr>
          <p:cNvSpPr/>
          <p:nvPr/>
        </p:nvSpPr>
        <p:spPr>
          <a:xfrm>
            <a:off x="6224753" y="1059513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pending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3D6E51-96C9-1622-CE5A-421EBA8EB007}"/>
              </a:ext>
            </a:extLst>
          </p:cNvPr>
          <p:cNvSpPr/>
          <p:nvPr/>
        </p:nvSpPr>
        <p:spPr>
          <a:xfrm>
            <a:off x="6224753" y="1652485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fullfilled</a:t>
            </a:r>
            <a:endParaRPr lang="de-DE" sz="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6B34DD-1C4D-C38A-F5AE-08F6C9E31BCE}"/>
              </a:ext>
            </a:extLst>
          </p:cNvPr>
          <p:cNvSpPr/>
          <p:nvPr/>
        </p:nvSpPr>
        <p:spPr>
          <a:xfrm>
            <a:off x="6224753" y="2245457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reject</a:t>
            </a:r>
            <a:endParaRPr lang="de-DE" sz="8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ADB816-876E-D76C-FD83-38F1467AAA6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64136" y="1272970"/>
            <a:ext cx="259624" cy="3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794549-B556-E296-DC23-DFC932EBFA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64136" y="1865942"/>
            <a:ext cx="259624" cy="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75D670A-BBD9-0265-40B2-E6A67B5B67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64136" y="2079398"/>
            <a:ext cx="259624" cy="37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D0E3C1F-F631-2F74-4654-267E85A1AFE4}"/>
              </a:ext>
            </a:extLst>
          </p:cNvPr>
          <p:cNvCxnSpPr>
            <a:stCxn id="14" idx="3"/>
            <a:endCxn id="2" idx="1"/>
          </p:cNvCxnSpPr>
          <p:nvPr/>
        </p:nvCxnSpPr>
        <p:spPr>
          <a:xfrm>
            <a:off x="4433007" y="1857177"/>
            <a:ext cx="138993" cy="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FA693E7-9D1D-AC6F-1A49-E6FB4F3F05CA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09678" y="1272970"/>
            <a:ext cx="215075" cy="58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9EA945F-C338-7C15-72BC-81F02A27375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6009678" y="1861264"/>
            <a:ext cx="215075" cy="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0680DD1-A8DA-684F-207F-140CBEC3795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009678" y="1861264"/>
            <a:ext cx="215075" cy="5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4036F89-E3A8-C274-B887-4D9FBBC8642E}"/>
              </a:ext>
            </a:extLst>
          </p:cNvPr>
          <p:cNvSpPr/>
          <p:nvPr/>
        </p:nvSpPr>
        <p:spPr>
          <a:xfrm>
            <a:off x="6535926" y="2838429"/>
            <a:ext cx="1660616" cy="760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Konsument </a:t>
            </a:r>
          </a:p>
        </p:txBody>
      </p: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B1AA4485-519C-2048-3312-414A235BDFD2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flipH="1">
            <a:off x="8196542" y="1792041"/>
            <a:ext cx="169047" cy="1426495"/>
          </a:xfrm>
          <a:prstGeom prst="curvedConnector3">
            <a:avLst>
              <a:gd name="adj1" fmla="val -135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>
            <a:extLst>
              <a:ext uri="{FF2B5EF4-FFF2-40B4-BE49-F238E27FC236}">
                <a16:creationId xmlns:a16="http://schemas.microsoft.com/office/drawing/2014/main" id="{977F7ADE-88DC-E72D-7F1F-D0039C33B991}"/>
              </a:ext>
            </a:extLst>
          </p:cNvPr>
          <p:cNvCxnSpPr>
            <a:stCxn id="34" idx="1"/>
            <a:endCxn id="14" idx="2"/>
          </p:cNvCxnSpPr>
          <p:nvPr/>
        </p:nvCxnSpPr>
        <p:spPr>
          <a:xfrm rot="10800000">
            <a:off x="4059368" y="2237284"/>
            <a:ext cx="2476559" cy="981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90703F8E-AAE1-A7ED-CCB5-84689384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1" y="3218536"/>
            <a:ext cx="5633644" cy="11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Such / </a:t>
            </a:r>
            <a:r>
              <a:rPr lang="en" dirty="0" err="1"/>
              <a:t>Filterfunktion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259794" y="1327824"/>
            <a:ext cx="45478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de-CH" dirty="0" err="1">
                <a:solidFill>
                  <a:schemeClr val="tx1"/>
                </a:solidFill>
              </a:rPr>
              <a:t>Perfomante</a:t>
            </a:r>
            <a:r>
              <a:rPr lang="de-CH" dirty="0">
                <a:solidFill>
                  <a:schemeClr val="tx1"/>
                </a:solidFill>
              </a:rPr>
              <a:t> Volltextsuche mit Filteroptionen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Alle Services im Client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</a:t>
            </a:r>
            <a:r>
              <a:rPr lang="de-CH" dirty="0" err="1">
                <a:solidFill>
                  <a:schemeClr val="tx1"/>
                </a:solidFill>
              </a:rPr>
              <a:t>PublicProfile</a:t>
            </a:r>
            <a:r>
              <a:rPr lang="de-CH" dirty="0">
                <a:solidFill>
                  <a:schemeClr val="tx1"/>
                </a:solidFill>
              </a:rPr>
              <a:t> auf Bedarf laden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UND Verknüpfungen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Details Perfomance / Ergebnisse: 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Eintrag max. 1300 Zeichen mit Formatierung ca. 1500Bytes / 1,5KB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Client Grenze einfache Texteinträge 5 - 10MB  / 3333 Einträge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E348C-6D6D-B51C-50B0-19D21FB2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9310"/>
            <a:ext cx="4198062" cy="14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Such / </a:t>
            </a:r>
            <a:r>
              <a:rPr lang="en" dirty="0" err="1"/>
              <a:t>Filterfunktion</a:t>
            </a:r>
            <a:endParaRPr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E7E38B4-56D9-E17B-3791-267CC2CB4A50}"/>
              </a:ext>
            </a:extLst>
          </p:cNvPr>
          <p:cNvSpPr/>
          <p:nvPr/>
        </p:nvSpPr>
        <p:spPr>
          <a:xfrm>
            <a:off x="2571838" y="1150199"/>
            <a:ext cx="842633" cy="7315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Mutate</a:t>
            </a:r>
            <a:r>
              <a:rPr lang="de-DE" sz="800" dirty="0"/>
              <a:t> Suchmaske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A29163-058B-4D0D-2CD9-7C86711EE7F2}"/>
              </a:ext>
            </a:extLst>
          </p:cNvPr>
          <p:cNvSpPr/>
          <p:nvPr/>
        </p:nvSpPr>
        <p:spPr>
          <a:xfrm>
            <a:off x="6243667" y="1111256"/>
            <a:ext cx="2258189" cy="3492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EA285C9-52B7-5A6B-1010-A4A3190CC155}"/>
              </a:ext>
            </a:extLst>
          </p:cNvPr>
          <p:cNvSpPr/>
          <p:nvPr/>
        </p:nvSpPr>
        <p:spPr>
          <a:xfrm>
            <a:off x="473112" y="1340577"/>
            <a:ext cx="676656" cy="2472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 Suche / Kategorie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13E7FD7-920D-B659-BBF1-E0A031B642B1}"/>
              </a:ext>
            </a:extLst>
          </p:cNvPr>
          <p:cNvSpPr/>
          <p:nvPr/>
        </p:nvSpPr>
        <p:spPr>
          <a:xfrm>
            <a:off x="6583008" y="2571750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Alle Services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837069-B993-23C8-C9C0-0FFD388A3C77}"/>
              </a:ext>
            </a:extLst>
          </p:cNvPr>
          <p:cNvSpPr/>
          <p:nvPr/>
        </p:nvSpPr>
        <p:spPr>
          <a:xfrm>
            <a:off x="6583147" y="3528983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Ergebnisse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FF7302-59F1-DC7D-28E0-202BD88447AF}"/>
              </a:ext>
            </a:extLst>
          </p:cNvPr>
          <p:cNvCxnSpPr>
            <a:cxnSpLocks/>
          </p:cNvCxnSpPr>
          <p:nvPr/>
        </p:nvCxnSpPr>
        <p:spPr>
          <a:xfrm flipV="1">
            <a:off x="1149768" y="1504057"/>
            <a:ext cx="1422071" cy="60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3F30690-6C04-B3D2-B019-F7DD209DB1AF}"/>
              </a:ext>
            </a:extLst>
          </p:cNvPr>
          <p:cNvSpPr/>
          <p:nvPr/>
        </p:nvSpPr>
        <p:spPr>
          <a:xfrm>
            <a:off x="6573984" y="1663186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Suchmaske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26B9140-D53D-33FD-2C78-B4C0E55C1931}"/>
              </a:ext>
            </a:extLst>
          </p:cNvPr>
          <p:cNvSpPr txBox="1"/>
          <p:nvPr/>
        </p:nvSpPr>
        <p:spPr>
          <a:xfrm>
            <a:off x="6243666" y="1196280"/>
            <a:ext cx="225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Store / </a:t>
            </a:r>
            <a:r>
              <a:rPr lang="de-DE" b="1" dirty="0" err="1">
                <a:solidFill>
                  <a:schemeClr val="tx1"/>
                </a:solidFill>
              </a:rPr>
              <a:t>PublicData</a:t>
            </a:r>
            <a:r>
              <a:rPr lang="de-DE" b="1" dirty="0">
                <a:solidFill>
                  <a:schemeClr val="tx1"/>
                </a:solidFill>
              </a:rPr>
              <a:t> Slice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547E00-F290-586F-A43F-98861C77C945}"/>
              </a:ext>
            </a:extLst>
          </p:cNvPr>
          <p:cNvCxnSpPr>
            <a:cxnSpLocks/>
          </p:cNvCxnSpPr>
          <p:nvPr/>
        </p:nvCxnSpPr>
        <p:spPr>
          <a:xfrm>
            <a:off x="3414470" y="1422553"/>
            <a:ext cx="2829195" cy="33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BD0C59E-4AF2-5D0B-B091-D13AE6522619}"/>
              </a:ext>
            </a:extLst>
          </p:cNvPr>
          <p:cNvSpPr/>
          <p:nvPr/>
        </p:nvSpPr>
        <p:spPr>
          <a:xfrm>
            <a:off x="2571838" y="2097464"/>
            <a:ext cx="842633" cy="901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Businesslogik</a:t>
            </a:r>
          </a:p>
        </p:txBody>
      </p:sp>
      <p:cxnSp>
        <p:nvCxnSpPr>
          <p:cNvPr id="31" name="Gekrümmte Verbindung 30">
            <a:extLst>
              <a:ext uri="{FF2B5EF4-FFF2-40B4-BE49-F238E27FC236}">
                <a16:creationId xmlns:a16="http://schemas.microsoft.com/office/drawing/2014/main" id="{05319233-C020-8046-2935-0D87E5285470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811441" y="3813048"/>
            <a:ext cx="5432227" cy="348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8934039-88C5-E16A-AB79-9F516BFEB62C}"/>
              </a:ext>
            </a:extLst>
          </p:cNvPr>
          <p:cNvCxnSpPr/>
          <p:nvPr/>
        </p:nvCxnSpPr>
        <p:spPr>
          <a:xfrm flipH="1">
            <a:off x="3414470" y="2109937"/>
            <a:ext cx="2829196" cy="1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2689A53-64FE-78A4-7170-383E46A7588B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3414471" y="2548348"/>
            <a:ext cx="2829196" cy="30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91F8E76C-57D5-407F-E93B-F42D3D3EFFDB}"/>
              </a:ext>
            </a:extLst>
          </p:cNvPr>
          <p:cNvSpPr/>
          <p:nvPr/>
        </p:nvSpPr>
        <p:spPr>
          <a:xfrm>
            <a:off x="4304527" y="3125791"/>
            <a:ext cx="842633" cy="7315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Mutate</a:t>
            </a:r>
            <a:r>
              <a:rPr lang="de-DE" sz="800" dirty="0"/>
              <a:t> Ergebnisse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248FB96-11BB-862E-B18C-F5D49621F423}"/>
              </a:ext>
            </a:extLst>
          </p:cNvPr>
          <p:cNvCxnSpPr>
            <a:endCxn id="45" idx="1"/>
          </p:cNvCxnSpPr>
          <p:nvPr/>
        </p:nvCxnSpPr>
        <p:spPr>
          <a:xfrm>
            <a:off x="3414470" y="2897954"/>
            <a:ext cx="890057" cy="5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5A1022A-F6AD-CF68-94B5-7CC2768C9D8F}"/>
              </a:ext>
            </a:extLst>
          </p:cNvPr>
          <p:cNvCxnSpPr>
            <a:stCxn id="45" idx="3"/>
          </p:cNvCxnSpPr>
          <p:nvPr/>
        </p:nvCxnSpPr>
        <p:spPr>
          <a:xfrm>
            <a:off x="5147160" y="3491551"/>
            <a:ext cx="1096505" cy="2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BA35809-152D-DA4F-B0B1-19B06030872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149768" y="2194560"/>
            <a:ext cx="1422070" cy="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927AE8-284F-A602-032D-5040FADF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470445"/>
            <a:ext cx="5996277" cy="40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Backend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00237" y="1351205"/>
            <a:ext cx="4547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Saubere Basis / Pro Funktionseinheit ein API - </a:t>
            </a:r>
            <a:r>
              <a:rPr lang="de-CH" dirty="0" err="1">
                <a:solidFill>
                  <a:schemeClr val="tx1"/>
                </a:solidFill>
              </a:rPr>
              <a:t>Prefix</a:t>
            </a:r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Daten aufbereiten pro angemeldeter User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Benachrichtigungen / Email Token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A77A11-78EA-BB83-AB03-753FE558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14" y="2907792"/>
            <a:ext cx="5344945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Backend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55101" y="1112200"/>
            <a:ext cx="45478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Alle Daten aufbereiten pro User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Core -&gt; bereitstellen eines Aggregat aus mehreren Models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405720-9E70-0AB3-3717-1F141DF2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1472"/>
            <a:ext cx="6355080" cy="39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362493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Challenges: Backend / </a:t>
            </a:r>
            <a:r>
              <a:rPr lang="en" sz="2200" dirty="0" err="1"/>
              <a:t>Passwort</a:t>
            </a:r>
            <a:r>
              <a:rPr lang="en" sz="2200" dirty="0"/>
              <a:t> </a:t>
            </a:r>
            <a:r>
              <a:rPr lang="en" sz="2200" dirty="0" err="1"/>
              <a:t>vergessen</a:t>
            </a:r>
            <a:endParaRPr sz="2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55101" y="1112200"/>
            <a:ext cx="45478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Passwort vergessen / Email Versand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AD6FC2-74EE-238E-FE58-7FB3D97E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960120"/>
            <a:ext cx="6666019" cy="38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1"/>
          <p:cNvSpPr txBox="1">
            <a:spLocks noGrp="1"/>
          </p:cNvSpPr>
          <p:nvPr>
            <p:ph type="title"/>
          </p:nvPr>
        </p:nvSpPr>
        <p:spPr>
          <a:xfrm>
            <a:off x="713224" y="1137900"/>
            <a:ext cx="7461511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Fazit</a:t>
            </a:r>
            <a:endParaRPr dirty="0"/>
          </a:p>
        </p:txBody>
      </p:sp>
      <p:sp>
        <p:nvSpPr>
          <p:cNvPr id="1226" name="Google Shape;1226;p41"/>
          <p:cNvSpPr txBox="1">
            <a:spLocks noGrp="1"/>
          </p:cNvSpPr>
          <p:nvPr>
            <p:ph type="subTitle" idx="1"/>
          </p:nvPr>
        </p:nvSpPr>
        <p:spPr>
          <a:xfrm>
            <a:off x="713224" y="2133372"/>
            <a:ext cx="7717551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Herausforderung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Vieles gelernt (Features fertigstellen, komplexe Logik kommentieren, </a:t>
            </a:r>
            <a:r>
              <a:rPr lang="de-CH" dirty="0" err="1"/>
              <a:t>React</a:t>
            </a:r>
            <a:r>
              <a:rPr lang="de-CH" dirty="0"/>
              <a:t> Lifecycles, …)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Positives Mindset zum erstellen v. Test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Frontend war aufwändiger ca. 65/35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UI </a:t>
            </a:r>
            <a:r>
              <a:rPr lang="de-CH" dirty="0" err="1"/>
              <a:t>Libary</a:t>
            </a:r>
            <a:r>
              <a:rPr lang="de-CH" dirty="0"/>
              <a:t> </a:t>
            </a:r>
            <a:r>
              <a:rPr lang="de-CH" dirty="0" err="1"/>
              <a:t>Mui</a:t>
            </a:r>
            <a:r>
              <a:rPr lang="de-CH" dirty="0"/>
              <a:t> / Reserve</a:t>
            </a:r>
          </a:p>
        </p:txBody>
      </p:sp>
      <p:sp>
        <p:nvSpPr>
          <p:cNvPr id="2" name="Google Shape;959;p37">
            <a:extLst>
              <a:ext uri="{FF2B5EF4-FFF2-40B4-BE49-F238E27FC236}">
                <a16:creationId xmlns:a16="http://schemas.microsoft.com/office/drawing/2014/main" id="{CF3AC4C2-4A44-B784-4E33-70902B3D5189}"/>
              </a:ext>
            </a:extLst>
          </p:cNvPr>
          <p:cNvSpPr txBox="1">
            <a:spLocks/>
          </p:cNvSpPr>
          <p:nvPr/>
        </p:nvSpPr>
        <p:spPr>
          <a:xfrm>
            <a:off x="3900443" y="3117408"/>
            <a:ext cx="4960094" cy="12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pPr algn="r"/>
            <a:r>
              <a:rPr lang="de-CH" sz="2400" dirty="0"/>
              <a:t>Merci für die Aufmerksamkeit &amp; Danke an die Dozenten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BF4E3-AA5F-D29A-0D30-AB72C21A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94" y="591297"/>
            <a:ext cx="4192200" cy="868800"/>
          </a:xfrm>
        </p:spPr>
        <p:txBody>
          <a:bodyPr/>
          <a:lstStyle/>
          <a:p>
            <a:pPr algn="l"/>
            <a:r>
              <a:rPr lang="de-DE" dirty="0"/>
              <a:t>UI – </a:t>
            </a:r>
            <a:r>
              <a:rPr lang="de-DE" dirty="0" err="1"/>
              <a:t>Libary</a:t>
            </a:r>
            <a:r>
              <a:rPr lang="de-DE" dirty="0"/>
              <a:t> MUI</a:t>
            </a:r>
          </a:p>
        </p:txBody>
      </p:sp>
      <p:grpSp>
        <p:nvGrpSpPr>
          <p:cNvPr id="74" name="Google Shape;792;p34">
            <a:extLst>
              <a:ext uri="{FF2B5EF4-FFF2-40B4-BE49-F238E27FC236}">
                <a16:creationId xmlns:a16="http://schemas.microsoft.com/office/drawing/2014/main" id="{46A08E44-FA37-95D5-DAC0-95627E79394E}"/>
              </a:ext>
            </a:extLst>
          </p:cNvPr>
          <p:cNvGrpSpPr/>
          <p:nvPr/>
        </p:nvGrpSpPr>
        <p:grpSpPr>
          <a:xfrm>
            <a:off x="5019250" y="1577508"/>
            <a:ext cx="3431162" cy="2423723"/>
            <a:chOff x="663682" y="538373"/>
            <a:chExt cx="3946132" cy="2787490"/>
          </a:xfrm>
        </p:grpSpPr>
        <p:sp>
          <p:nvSpPr>
            <p:cNvPr id="75" name="Google Shape;793;p34">
              <a:extLst>
                <a:ext uri="{FF2B5EF4-FFF2-40B4-BE49-F238E27FC236}">
                  <a16:creationId xmlns:a16="http://schemas.microsoft.com/office/drawing/2014/main" id="{E7F05853-D15A-8D50-40FA-9B6D9CFC4420}"/>
                </a:ext>
              </a:extLst>
            </p:cNvPr>
            <p:cNvSpPr/>
            <p:nvPr/>
          </p:nvSpPr>
          <p:spPr>
            <a:xfrm>
              <a:off x="663682" y="1929884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94;p34">
              <a:extLst>
                <a:ext uri="{FF2B5EF4-FFF2-40B4-BE49-F238E27FC236}">
                  <a16:creationId xmlns:a16="http://schemas.microsoft.com/office/drawing/2014/main" id="{03DC1CEE-DC5A-9323-D40C-D55751FAFFEA}"/>
                </a:ext>
              </a:extLst>
            </p:cNvPr>
            <p:cNvGrpSpPr/>
            <p:nvPr/>
          </p:nvGrpSpPr>
          <p:grpSpPr>
            <a:xfrm>
              <a:off x="1423735" y="1049296"/>
              <a:ext cx="2547832" cy="1674894"/>
              <a:chOff x="1660840" y="4825936"/>
              <a:chExt cx="1702755" cy="1119282"/>
            </a:xfrm>
          </p:grpSpPr>
          <p:grpSp>
            <p:nvGrpSpPr>
              <p:cNvPr id="125" name="Google Shape;795;p34">
                <a:extLst>
                  <a:ext uri="{FF2B5EF4-FFF2-40B4-BE49-F238E27FC236}">
                    <a16:creationId xmlns:a16="http://schemas.microsoft.com/office/drawing/2014/main" id="{7DB22F94-DE98-2432-AE72-8CAAFF9ED373}"/>
                  </a:ext>
                </a:extLst>
              </p:cNvPr>
              <p:cNvGrpSpPr/>
              <p:nvPr/>
            </p:nvGrpSpPr>
            <p:grpSpPr>
              <a:xfrm>
                <a:off x="1660840" y="4825936"/>
                <a:ext cx="1702755" cy="916495"/>
                <a:chOff x="1660840" y="4825936"/>
                <a:chExt cx="1702755" cy="916495"/>
              </a:xfrm>
            </p:grpSpPr>
            <p:sp>
              <p:nvSpPr>
                <p:cNvPr id="130" name="Google Shape;796;p34">
                  <a:extLst>
                    <a:ext uri="{FF2B5EF4-FFF2-40B4-BE49-F238E27FC236}">
                      <a16:creationId xmlns:a16="http://schemas.microsoft.com/office/drawing/2014/main" id="{69DFB8CC-BB97-BEAF-F192-3F100E875934}"/>
                    </a:ext>
                  </a:extLst>
                </p:cNvPr>
                <p:cNvSpPr/>
                <p:nvPr/>
              </p:nvSpPr>
              <p:spPr>
                <a:xfrm>
                  <a:off x="1660840" y="4825936"/>
                  <a:ext cx="1666654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4" h="916495" extrusionOk="0">
                      <a:moveTo>
                        <a:pt x="1635380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5" y="0"/>
                        <a:pt x="31275" y="0"/>
                      </a:cubicBezTo>
                      <a:lnTo>
                        <a:pt x="1554703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797;p34">
                  <a:extLst>
                    <a:ext uri="{FF2B5EF4-FFF2-40B4-BE49-F238E27FC236}">
                      <a16:creationId xmlns:a16="http://schemas.microsoft.com/office/drawing/2014/main" id="{1A577E56-1023-3D6A-3A4D-D4290646BE90}"/>
                    </a:ext>
                  </a:extLst>
                </p:cNvPr>
                <p:cNvSpPr/>
                <p:nvPr/>
              </p:nvSpPr>
              <p:spPr>
                <a:xfrm>
                  <a:off x="1696940" y="4825936"/>
                  <a:ext cx="1666655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5" h="916495" extrusionOk="0">
                      <a:moveTo>
                        <a:pt x="1635475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6" y="0"/>
                        <a:pt x="31275" y="0"/>
                      </a:cubicBezTo>
                      <a:lnTo>
                        <a:pt x="1554704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798;p34">
                  <a:extLst>
                    <a:ext uri="{FF2B5EF4-FFF2-40B4-BE49-F238E27FC236}">
                      <a16:creationId xmlns:a16="http://schemas.microsoft.com/office/drawing/2014/main" id="{9D21CE30-CC44-CE54-0917-4EAC1F92A048}"/>
                    </a:ext>
                  </a:extLst>
                </p:cNvPr>
                <p:cNvSpPr/>
                <p:nvPr/>
              </p:nvSpPr>
              <p:spPr>
                <a:xfrm>
                  <a:off x="2540507" y="5680709"/>
                  <a:ext cx="47434" cy="4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4" h="47434" extrusionOk="0">
                      <a:moveTo>
                        <a:pt x="47435" y="23717"/>
                      </a:moveTo>
                      <a:cubicBezTo>
                        <a:pt x="47435" y="36766"/>
                        <a:pt x="36862" y="47434"/>
                        <a:pt x="23717" y="47434"/>
                      </a:cubicBezTo>
                      <a:cubicBezTo>
                        <a:pt x="10573" y="47434"/>
                        <a:pt x="0" y="36862"/>
                        <a:pt x="0" y="23717"/>
                      </a:cubicBezTo>
                      <a:cubicBezTo>
                        <a:pt x="0" y="10573"/>
                        <a:pt x="10573" y="0"/>
                        <a:pt x="23717" y="0"/>
                      </a:cubicBezTo>
                      <a:cubicBezTo>
                        <a:pt x="36862" y="0"/>
                        <a:pt x="47435" y="10573"/>
                        <a:pt x="47435" y="2371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799;p34">
                  <a:extLst>
                    <a:ext uri="{FF2B5EF4-FFF2-40B4-BE49-F238E27FC236}">
                      <a16:creationId xmlns:a16="http://schemas.microsoft.com/office/drawing/2014/main" id="{1D003F21-201B-6440-A98A-3C2E9DF5D91E}"/>
                    </a:ext>
                  </a:extLst>
                </p:cNvPr>
                <p:cNvSpPr/>
                <p:nvPr/>
              </p:nvSpPr>
              <p:spPr>
                <a:xfrm>
                  <a:off x="1723327" y="4852225"/>
                  <a:ext cx="1609500" cy="81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00" h="812863" extrusionOk="0">
                      <a:moveTo>
                        <a:pt x="78802" y="812863"/>
                      </a:moveTo>
                      <a:cubicBezTo>
                        <a:pt x="74421" y="812863"/>
                        <a:pt x="70516" y="809339"/>
                        <a:pt x="70134" y="804958"/>
                      </a:cubicBezTo>
                      <a:lnTo>
                        <a:pt x="30" y="7906"/>
                      </a:lnTo>
                      <a:cubicBezTo>
                        <a:pt x="-350" y="3524"/>
                        <a:pt x="2888" y="0"/>
                        <a:pt x="7270" y="0"/>
                      </a:cubicBezTo>
                      <a:lnTo>
                        <a:pt x="1530698" y="0"/>
                      </a:lnTo>
                      <a:cubicBezTo>
                        <a:pt x="1535080" y="0"/>
                        <a:pt x="1538985" y="3524"/>
                        <a:pt x="1539366" y="7906"/>
                      </a:cubicBezTo>
                      <a:lnTo>
                        <a:pt x="1609470" y="804958"/>
                      </a:lnTo>
                      <a:cubicBezTo>
                        <a:pt x="1609851" y="809339"/>
                        <a:pt x="1606612" y="812863"/>
                        <a:pt x="1602231" y="812863"/>
                      </a:cubicBezTo>
                      <a:lnTo>
                        <a:pt x="78802" y="812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4" name="Google Shape;800;p34">
                  <a:extLst>
                    <a:ext uri="{FF2B5EF4-FFF2-40B4-BE49-F238E27FC236}">
                      <a16:creationId xmlns:a16="http://schemas.microsoft.com/office/drawing/2014/main" id="{D251BAAB-A136-E407-511E-9CD0202B92FD}"/>
                    </a:ext>
                  </a:extLst>
                </p:cNvPr>
                <p:cNvGrpSpPr/>
                <p:nvPr/>
              </p:nvGrpSpPr>
              <p:grpSpPr>
                <a:xfrm>
                  <a:off x="1980056" y="4929472"/>
                  <a:ext cx="1121091" cy="658272"/>
                  <a:chOff x="1980056" y="4929472"/>
                  <a:chExt cx="1121091" cy="658272"/>
                </a:xfrm>
              </p:grpSpPr>
              <p:sp>
                <p:nvSpPr>
                  <p:cNvPr id="135" name="Google Shape;801;p34">
                    <a:extLst>
                      <a:ext uri="{FF2B5EF4-FFF2-40B4-BE49-F238E27FC236}">
                        <a16:creationId xmlns:a16="http://schemas.microsoft.com/office/drawing/2014/main" id="{62E63CBC-ABC5-90C4-1B64-3D8BBE203FAC}"/>
                      </a:ext>
                    </a:extLst>
                  </p:cNvPr>
                  <p:cNvSpPr/>
                  <p:nvPr/>
                </p:nvSpPr>
                <p:spPr>
                  <a:xfrm>
                    <a:off x="2009583" y="5310853"/>
                    <a:ext cx="1091564" cy="276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564" h="276891" extrusionOk="0">
                        <a:moveTo>
                          <a:pt x="1091565" y="276892"/>
                        </a:moveTo>
                        <a:lnTo>
                          <a:pt x="21431" y="276892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91565" y="2768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802;p34">
                    <a:extLst>
                      <a:ext uri="{FF2B5EF4-FFF2-40B4-BE49-F238E27FC236}">
                        <a16:creationId xmlns:a16="http://schemas.microsoft.com/office/drawing/2014/main" id="{95E2C949-6698-A4FC-E466-4FF6B99EEBF4}"/>
                      </a:ext>
                    </a:extLst>
                  </p:cNvPr>
                  <p:cNvSpPr/>
                  <p:nvPr/>
                </p:nvSpPr>
                <p:spPr>
                  <a:xfrm>
                    <a:off x="2000154" y="5189410"/>
                    <a:ext cx="539400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400" h="55340" extrusionOk="0">
                        <a:moveTo>
                          <a:pt x="535115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539401" y="55340"/>
                        </a:lnTo>
                        <a:lnTo>
                          <a:pt x="5351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803;p34">
                    <a:extLst>
                      <a:ext uri="{FF2B5EF4-FFF2-40B4-BE49-F238E27FC236}">
                        <a16:creationId xmlns:a16="http://schemas.microsoft.com/office/drawing/2014/main" id="{1903CD23-10BD-5671-36D5-8E29CD3AEEB3}"/>
                      </a:ext>
                    </a:extLst>
                  </p:cNvPr>
                  <p:cNvSpPr/>
                  <p:nvPr/>
                </p:nvSpPr>
                <p:spPr>
                  <a:xfrm>
                    <a:off x="2589942" y="5189410"/>
                    <a:ext cx="484632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632" h="55340" extrusionOk="0">
                        <a:moveTo>
                          <a:pt x="480346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484632" y="55340"/>
                        </a:lnTo>
                        <a:lnTo>
                          <a:pt x="48034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804;p34">
                    <a:extLst>
                      <a:ext uri="{FF2B5EF4-FFF2-40B4-BE49-F238E27FC236}">
                        <a16:creationId xmlns:a16="http://schemas.microsoft.com/office/drawing/2014/main" id="{72681568-1C23-E3C1-4932-B0C24A1E6299}"/>
                      </a:ext>
                    </a:extLst>
                  </p:cNvPr>
                  <p:cNvSpPr/>
                  <p:nvPr/>
                </p:nvSpPr>
                <p:spPr>
                  <a:xfrm>
                    <a:off x="1987581" y="5027294"/>
                    <a:ext cx="1078706" cy="10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706" h="109823" extrusionOk="0">
                        <a:moveTo>
                          <a:pt x="1078706" y="109823"/>
                        </a:moveTo>
                        <a:lnTo>
                          <a:pt x="8573" y="109823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78706" y="1098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805;p34">
                    <a:extLst>
                      <a:ext uri="{FF2B5EF4-FFF2-40B4-BE49-F238E27FC236}">
                        <a16:creationId xmlns:a16="http://schemas.microsoft.com/office/drawing/2014/main" id="{A56D667C-2C92-CBDB-61E6-4324267DEB33}"/>
                      </a:ext>
                    </a:extLst>
                  </p:cNvPr>
                  <p:cNvSpPr/>
                  <p:nvPr/>
                </p:nvSpPr>
                <p:spPr>
                  <a:xfrm>
                    <a:off x="1980056" y="4929472"/>
                    <a:ext cx="185261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261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191" y="54864"/>
                        </a:lnTo>
                        <a:lnTo>
                          <a:pt x="185261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806;p34">
                    <a:extLst>
                      <a:ext uri="{FF2B5EF4-FFF2-40B4-BE49-F238E27FC236}">
                        <a16:creationId xmlns:a16="http://schemas.microsoft.com/office/drawing/2014/main" id="{D7BF00ED-7B80-60A4-C23F-29C4679999FF}"/>
                      </a:ext>
                    </a:extLst>
                  </p:cNvPr>
                  <p:cNvSpPr/>
                  <p:nvPr/>
                </p:nvSpPr>
                <p:spPr>
                  <a:xfrm>
                    <a:off x="2206465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807;p34">
                    <a:extLst>
                      <a:ext uri="{FF2B5EF4-FFF2-40B4-BE49-F238E27FC236}">
                        <a16:creationId xmlns:a16="http://schemas.microsoft.com/office/drawing/2014/main" id="{CD0650FE-C0DA-1319-70F9-40920FB456BA}"/>
                      </a:ext>
                    </a:extLst>
                  </p:cNvPr>
                  <p:cNvSpPr/>
                  <p:nvPr/>
                </p:nvSpPr>
                <p:spPr>
                  <a:xfrm>
                    <a:off x="2432874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808;p34">
                    <a:extLst>
                      <a:ext uri="{FF2B5EF4-FFF2-40B4-BE49-F238E27FC236}">
                        <a16:creationId xmlns:a16="http://schemas.microsoft.com/office/drawing/2014/main" id="{57A8C421-3B78-D8C2-3FD7-C14C741E44D0}"/>
                      </a:ext>
                    </a:extLst>
                  </p:cNvPr>
                  <p:cNvSpPr/>
                  <p:nvPr/>
                </p:nvSpPr>
                <p:spPr>
                  <a:xfrm>
                    <a:off x="2711767" y="4929472"/>
                    <a:ext cx="342614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614" h="54864" extrusionOk="0">
                        <a:moveTo>
                          <a:pt x="4286" y="54864"/>
                        </a:moveTo>
                        <a:lnTo>
                          <a:pt x="342614" y="54864"/>
                        </a:lnTo>
                        <a:lnTo>
                          <a:pt x="338423" y="0"/>
                        </a:lnTo>
                        <a:lnTo>
                          <a:pt x="0" y="0"/>
                        </a:lnTo>
                        <a:lnTo>
                          <a:pt x="4286" y="5486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" name="Google Shape;809;p34">
                <a:extLst>
                  <a:ext uri="{FF2B5EF4-FFF2-40B4-BE49-F238E27FC236}">
                    <a16:creationId xmlns:a16="http://schemas.microsoft.com/office/drawing/2014/main" id="{41309102-58DE-70FB-3C1E-C104E005F900}"/>
                  </a:ext>
                </a:extLst>
              </p:cNvPr>
              <p:cNvGrpSpPr/>
              <p:nvPr/>
            </p:nvGrpSpPr>
            <p:grpSpPr>
              <a:xfrm>
                <a:off x="2361174" y="5742336"/>
                <a:ext cx="516612" cy="202882"/>
                <a:chOff x="2361174" y="5742336"/>
                <a:chExt cx="516612" cy="202882"/>
              </a:xfrm>
            </p:grpSpPr>
            <p:sp>
              <p:nvSpPr>
                <p:cNvPr id="127" name="Google Shape;810;p34">
                  <a:extLst>
                    <a:ext uri="{FF2B5EF4-FFF2-40B4-BE49-F238E27FC236}">
                      <a16:creationId xmlns:a16="http://schemas.microsoft.com/office/drawing/2014/main" id="{DEB959E0-25DD-890E-715C-F4D4CBC1AFF5}"/>
                    </a:ext>
                  </a:extLst>
                </p:cNvPr>
                <p:cNvSpPr/>
                <p:nvPr/>
              </p:nvSpPr>
              <p:spPr>
                <a:xfrm>
                  <a:off x="2361174" y="5742336"/>
                  <a:ext cx="129612" cy="2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2" h="202787" extrusionOk="0">
                      <a:moveTo>
                        <a:pt x="35315" y="95"/>
                      </a:moveTo>
                      <a:lnTo>
                        <a:pt x="3121" y="108014"/>
                      </a:lnTo>
                      <a:cubicBezTo>
                        <a:pt x="-10976" y="155353"/>
                        <a:pt x="24457" y="202787"/>
                        <a:pt x="73796" y="202787"/>
                      </a:cubicBezTo>
                      <a:lnTo>
                        <a:pt x="129613" y="202787"/>
                      </a:lnTo>
                      <a:lnTo>
                        <a:pt x="129613" y="0"/>
                      </a:lnTo>
                      <a:lnTo>
                        <a:pt x="353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811;p34">
                  <a:extLst>
                    <a:ext uri="{FF2B5EF4-FFF2-40B4-BE49-F238E27FC236}">
                      <a16:creationId xmlns:a16="http://schemas.microsoft.com/office/drawing/2014/main" id="{888E1240-B24F-B23C-44EA-3D47E3C718D9}"/>
                    </a:ext>
                  </a:extLst>
                </p:cNvPr>
                <p:cNvSpPr/>
                <p:nvPr/>
              </p:nvSpPr>
              <p:spPr>
                <a:xfrm>
                  <a:off x="2399605" y="5742336"/>
                  <a:ext cx="329402" cy="172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02" h="172878" extrusionOk="0">
                      <a:moveTo>
                        <a:pt x="292635" y="153734"/>
                      </a:moveTo>
                      <a:cubicBezTo>
                        <a:pt x="284920" y="142684"/>
                        <a:pt x="282634" y="128778"/>
                        <a:pt x="286444" y="115824"/>
                      </a:cubicBezTo>
                      <a:lnTo>
                        <a:pt x="319877" y="0"/>
                      </a:lnTo>
                      <a:lnTo>
                        <a:pt x="35175" y="0"/>
                      </a:lnTo>
                      <a:lnTo>
                        <a:pt x="1742" y="115824"/>
                      </a:lnTo>
                      <a:cubicBezTo>
                        <a:pt x="-1973" y="128778"/>
                        <a:pt x="313" y="142684"/>
                        <a:pt x="8029" y="153734"/>
                      </a:cubicBezTo>
                      <a:cubicBezTo>
                        <a:pt x="16410" y="165735"/>
                        <a:pt x="30031" y="172879"/>
                        <a:pt x="44700" y="172879"/>
                      </a:cubicBezTo>
                      <a:lnTo>
                        <a:pt x="329402" y="172879"/>
                      </a:lnTo>
                      <a:cubicBezTo>
                        <a:pt x="314734" y="172879"/>
                        <a:pt x="301113" y="165735"/>
                        <a:pt x="292731" y="1537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812;p34">
                  <a:extLst>
                    <a:ext uri="{FF2B5EF4-FFF2-40B4-BE49-F238E27FC236}">
                      <a16:creationId xmlns:a16="http://schemas.microsoft.com/office/drawing/2014/main" id="{3A243152-BAA8-17A6-AA30-0404F2B440C8}"/>
                    </a:ext>
                  </a:extLst>
                </p:cNvPr>
                <p:cNvSpPr/>
                <p:nvPr/>
              </p:nvSpPr>
              <p:spPr>
                <a:xfrm>
                  <a:off x="2444209" y="5915310"/>
                  <a:ext cx="433577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77" h="29908" extrusionOk="0">
                      <a:moveTo>
                        <a:pt x="0" y="0"/>
                      </a:moveTo>
                      <a:lnTo>
                        <a:pt x="433578" y="0"/>
                      </a:lnTo>
                      <a:lnTo>
                        <a:pt x="433578" y="29909"/>
                      </a:lnTo>
                      <a:lnTo>
                        <a:pt x="0" y="299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" name="Google Shape;813;p34">
              <a:extLst>
                <a:ext uri="{FF2B5EF4-FFF2-40B4-BE49-F238E27FC236}">
                  <a16:creationId xmlns:a16="http://schemas.microsoft.com/office/drawing/2014/main" id="{2CA86AEB-343E-422B-3C0B-80160A31C81C}"/>
                </a:ext>
              </a:extLst>
            </p:cNvPr>
            <p:cNvGrpSpPr/>
            <p:nvPr/>
          </p:nvGrpSpPr>
          <p:grpSpPr>
            <a:xfrm>
              <a:off x="3479650" y="1963294"/>
              <a:ext cx="1130164" cy="875986"/>
              <a:chOff x="7150988" y="2108834"/>
              <a:chExt cx="940784" cy="729138"/>
            </a:xfrm>
          </p:grpSpPr>
          <p:sp>
            <p:nvSpPr>
              <p:cNvPr id="110" name="Google Shape;814;p34">
                <a:extLst>
                  <a:ext uri="{FF2B5EF4-FFF2-40B4-BE49-F238E27FC236}">
                    <a16:creationId xmlns:a16="http://schemas.microsoft.com/office/drawing/2014/main" id="{261DB46C-6991-F563-20C6-490E7510979C}"/>
                  </a:ext>
                </a:extLst>
              </p:cNvPr>
              <p:cNvSpPr/>
              <p:nvPr/>
            </p:nvSpPr>
            <p:spPr>
              <a:xfrm>
                <a:off x="7150988" y="2108834"/>
                <a:ext cx="940784" cy="729138"/>
              </a:xfrm>
              <a:custGeom>
                <a:avLst/>
                <a:gdLst/>
                <a:ahLst/>
                <a:cxnLst/>
                <a:rect l="l" t="t" r="r" b="b"/>
                <a:pathLst>
                  <a:path w="940784" h="729138" extrusionOk="0">
                    <a:moveTo>
                      <a:pt x="861536" y="0"/>
                    </a:moveTo>
                    <a:cubicBezTo>
                      <a:pt x="603980" y="5334"/>
                      <a:pt x="343091" y="5144"/>
                      <a:pt x="79248" y="0"/>
                    </a:cubicBezTo>
                    <a:cubicBezTo>
                      <a:pt x="35528" y="0"/>
                      <a:pt x="0" y="35433"/>
                      <a:pt x="0" y="79248"/>
                    </a:cubicBezTo>
                    <a:cubicBezTo>
                      <a:pt x="10192" y="248984"/>
                      <a:pt x="9430" y="440627"/>
                      <a:pt x="0" y="649891"/>
                    </a:cubicBezTo>
                    <a:cubicBezTo>
                      <a:pt x="0" y="693611"/>
                      <a:pt x="35433" y="729139"/>
                      <a:pt x="79248" y="729139"/>
                    </a:cubicBezTo>
                    <a:cubicBezTo>
                      <a:pt x="337375" y="721233"/>
                      <a:pt x="597789" y="720281"/>
                      <a:pt x="861536" y="729139"/>
                    </a:cubicBezTo>
                    <a:cubicBezTo>
                      <a:pt x="905256" y="729139"/>
                      <a:pt x="940784" y="693706"/>
                      <a:pt x="940784" y="649891"/>
                    </a:cubicBezTo>
                    <a:cubicBezTo>
                      <a:pt x="932497" y="440150"/>
                      <a:pt x="930593" y="245554"/>
                      <a:pt x="940784" y="79248"/>
                    </a:cubicBezTo>
                    <a:cubicBezTo>
                      <a:pt x="940784" y="35528"/>
                      <a:pt x="905351" y="0"/>
                      <a:pt x="86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15;p34">
                <a:extLst>
                  <a:ext uri="{FF2B5EF4-FFF2-40B4-BE49-F238E27FC236}">
                    <a16:creationId xmlns:a16="http://schemas.microsoft.com/office/drawing/2014/main" id="{17779B7B-AB31-2886-4873-EB2E64FB62DF}"/>
                  </a:ext>
                </a:extLst>
              </p:cNvPr>
              <p:cNvSpPr/>
              <p:nvPr/>
            </p:nvSpPr>
            <p:spPr>
              <a:xfrm>
                <a:off x="7195089" y="2160269"/>
                <a:ext cx="852677" cy="557117"/>
              </a:xfrm>
              <a:custGeom>
                <a:avLst/>
                <a:gdLst/>
                <a:ahLst/>
                <a:cxnLst/>
                <a:rect l="l" t="t" r="r" b="b"/>
                <a:pathLst>
                  <a:path w="852677" h="557117" extrusionOk="0">
                    <a:moveTo>
                      <a:pt x="811053" y="0"/>
                    </a:moveTo>
                    <a:cubicBezTo>
                      <a:pt x="564166" y="5810"/>
                      <a:pt x="306895" y="5334"/>
                      <a:pt x="41624" y="0"/>
                    </a:cubicBezTo>
                    <a:cubicBezTo>
                      <a:pt x="18669" y="0"/>
                      <a:pt x="0" y="18669"/>
                      <a:pt x="0" y="41624"/>
                    </a:cubicBezTo>
                    <a:cubicBezTo>
                      <a:pt x="4286" y="197072"/>
                      <a:pt x="4381" y="354997"/>
                      <a:pt x="0" y="515493"/>
                    </a:cubicBezTo>
                    <a:cubicBezTo>
                      <a:pt x="0" y="538448"/>
                      <a:pt x="18669" y="557117"/>
                      <a:pt x="41624" y="557117"/>
                    </a:cubicBezTo>
                    <a:cubicBezTo>
                      <a:pt x="294227" y="550069"/>
                      <a:pt x="550545" y="549783"/>
                      <a:pt x="811053" y="557117"/>
                    </a:cubicBezTo>
                    <a:cubicBezTo>
                      <a:pt x="834009" y="557117"/>
                      <a:pt x="852678" y="538448"/>
                      <a:pt x="852678" y="515493"/>
                    </a:cubicBezTo>
                    <a:cubicBezTo>
                      <a:pt x="845820" y="346900"/>
                      <a:pt x="844962" y="187642"/>
                      <a:pt x="852678" y="41624"/>
                    </a:cubicBezTo>
                    <a:cubicBezTo>
                      <a:pt x="852678" y="18669"/>
                      <a:pt x="834009" y="0"/>
                      <a:pt x="81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2" name="Google Shape;816;p34">
                <a:extLst>
                  <a:ext uri="{FF2B5EF4-FFF2-40B4-BE49-F238E27FC236}">
                    <a16:creationId xmlns:a16="http://schemas.microsoft.com/office/drawing/2014/main" id="{47E2986E-4D81-DD7D-68AD-901EBF2C74D4}"/>
                  </a:ext>
                </a:extLst>
              </p:cNvPr>
              <p:cNvGrpSpPr/>
              <p:nvPr/>
            </p:nvGrpSpPr>
            <p:grpSpPr>
              <a:xfrm>
                <a:off x="7220425" y="2760153"/>
                <a:ext cx="797624" cy="36671"/>
                <a:chOff x="7220425" y="2760153"/>
                <a:chExt cx="797624" cy="36671"/>
              </a:xfrm>
            </p:grpSpPr>
            <p:grpSp>
              <p:nvGrpSpPr>
                <p:cNvPr id="116" name="Google Shape;817;p34">
                  <a:extLst>
                    <a:ext uri="{FF2B5EF4-FFF2-40B4-BE49-F238E27FC236}">
                      <a16:creationId xmlns:a16="http://schemas.microsoft.com/office/drawing/2014/main" id="{F364EFA1-B202-173B-9782-61294098ABF8}"/>
                    </a:ext>
                  </a:extLst>
                </p:cNvPr>
                <p:cNvGrpSpPr/>
                <p:nvPr/>
              </p:nvGrpSpPr>
              <p:grpSpPr>
                <a:xfrm>
                  <a:off x="7220425" y="2760153"/>
                  <a:ext cx="203549" cy="36671"/>
                  <a:chOff x="7220425" y="2760153"/>
                  <a:chExt cx="203549" cy="36671"/>
                </a:xfrm>
              </p:grpSpPr>
              <p:sp>
                <p:nvSpPr>
                  <p:cNvPr id="123" name="Google Shape;818;p34">
                    <a:extLst>
                      <a:ext uri="{FF2B5EF4-FFF2-40B4-BE49-F238E27FC236}">
                        <a16:creationId xmlns:a16="http://schemas.microsoft.com/office/drawing/2014/main" id="{ADED1677-95C7-B697-1486-07589B1F0AA1}"/>
                      </a:ext>
                    </a:extLst>
                  </p:cNvPr>
                  <p:cNvSpPr/>
                  <p:nvPr/>
                </p:nvSpPr>
                <p:spPr>
                  <a:xfrm>
                    <a:off x="722042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6" y="0"/>
                        </a:moveTo>
                        <a:cubicBezTo>
                          <a:pt x="-5905" y="0"/>
                          <a:pt x="-5905" y="36671"/>
                          <a:pt x="17716" y="36671"/>
                        </a:cubicBezTo>
                        <a:cubicBezTo>
                          <a:pt x="41339" y="36671"/>
                          <a:pt x="41339" y="0"/>
                          <a:pt x="1771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819;p34">
                    <a:extLst>
                      <a:ext uri="{FF2B5EF4-FFF2-40B4-BE49-F238E27FC236}">
                        <a16:creationId xmlns:a16="http://schemas.microsoft.com/office/drawing/2014/main" id="{217D667B-AD4C-B4D8-3A34-E4EF4F5D544A}"/>
                      </a:ext>
                    </a:extLst>
                  </p:cNvPr>
                  <p:cNvSpPr/>
                  <p:nvPr/>
                </p:nvSpPr>
                <p:spPr>
                  <a:xfrm>
                    <a:off x="7273670" y="2778442"/>
                    <a:ext cx="150304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04" h="9525" extrusionOk="0">
                        <a:moveTo>
                          <a:pt x="0" y="0"/>
                        </a:moveTo>
                        <a:lnTo>
                          <a:pt x="150304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" name="Google Shape;820;p34">
                  <a:extLst>
                    <a:ext uri="{FF2B5EF4-FFF2-40B4-BE49-F238E27FC236}">
                      <a16:creationId xmlns:a16="http://schemas.microsoft.com/office/drawing/2014/main" id="{864EE1FA-B821-80F7-2386-576DF666A5B9}"/>
                    </a:ext>
                  </a:extLst>
                </p:cNvPr>
                <p:cNvGrpSpPr/>
                <p:nvPr/>
              </p:nvGrpSpPr>
              <p:grpSpPr>
                <a:xfrm>
                  <a:off x="7517415" y="2760153"/>
                  <a:ext cx="203549" cy="36671"/>
                  <a:chOff x="7517415" y="2760153"/>
                  <a:chExt cx="203549" cy="36671"/>
                </a:xfrm>
              </p:grpSpPr>
              <p:sp>
                <p:nvSpPr>
                  <p:cNvPr id="121" name="Google Shape;821;p34">
                    <a:extLst>
                      <a:ext uri="{FF2B5EF4-FFF2-40B4-BE49-F238E27FC236}">
                        <a16:creationId xmlns:a16="http://schemas.microsoft.com/office/drawing/2014/main" id="{1506F9E9-26D3-729B-3981-5B0843E93661}"/>
                      </a:ext>
                    </a:extLst>
                  </p:cNvPr>
                  <p:cNvSpPr/>
                  <p:nvPr/>
                </p:nvSpPr>
                <p:spPr>
                  <a:xfrm>
                    <a:off x="751741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822;p34">
                    <a:extLst>
                      <a:ext uri="{FF2B5EF4-FFF2-40B4-BE49-F238E27FC236}">
                        <a16:creationId xmlns:a16="http://schemas.microsoft.com/office/drawing/2014/main" id="{EF525217-D39D-2F02-468E-969A4A0DE0CD}"/>
                      </a:ext>
                    </a:extLst>
                  </p:cNvPr>
                  <p:cNvSpPr/>
                  <p:nvPr/>
                </p:nvSpPr>
                <p:spPr>
                  <a:xfrm>
                    <a:off x="7570755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" name="Google Shape;823;p34">
                  <a:extLst>
                    <a:ext uri="{FF2B5EF4-FFF2-40B4-BE49-F238E27FC236}">
                      <a16:creationId xmlns:a16="http://schemas.microsoft.com/office/drawing/2014/main" id="{702638C8-1DD0-8C56-FC84-1A2E398AB09D}"/>
                    </a:ext>
                  </a:extLst>
                </p:cNvPr>
                <p:cNvGrpSpPr/>
                <p:nvPr/>
              </p:nvGrpSpPr>
              <p:grpSpPr>
                <a:xfrm>
                  <a:off x="7814499" y="2760153"/>
                  <a:ext cx="203550" cy="36671"/>
                  <a:chOff x="7814499" y="2760153"/>
                  <a:chExt cx="203550" cy="36671"/>
                </a:xfrm>
              </p:grpSpPr>
              <p:sp>
                <p:nvSpPr>
                  <p:cNvPr id="119" name="Google Shape;824;p34">
                    <a:extLst>
                      <a:ext uri="{FF2B5EF4-FFF2-40B4-BE49-F238E27FC236}">
                        <a16:creationId xmlns:a16="http://schemas.microsoft.com/office/drawing/2014/main" id="{FC04ADAD-F932-6E54-AE1E-0F2554F82FAC}"/>
                      </a:ext>
                    </a:extLst>
                  </p:cNvPr>
                  <p:cNvSpPr/>
                  <p:nvPr/>
                </p:nvSpPr>
                <p:spPr>
                  <a:xfrm>
                    <a:off x="7814499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825;p34">
                    <a:extLst>
                      <a:ext uri="{FF2B5EF4-FFF2-40B4-BE49-F238E27FC236}">
                        <a16:creationId xmlns:a16="http://schemas.microsoft.com/office/drawing/2014/main" id="{B572BAF5-82A7-3BE4-8D71-BDCC24F32A64}"/>
                      </a:ext>
                    </a:extLst>
                  </p:cNvPr>
                  <p:cNvSpPr/>
                  <p:nvPr/>
                </p:nvSpPr>
                <p:spPr>
                  <a:xfrm>
                    <a:off x="7867840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" name="Google Shape;826;p34">
                <a:extLst>
                  <a:ext uri="{FF2B5EF4-FFF2-40B4-BE49-F238E27FC236}">
                    <a16:creationId xmlns:a16="http://schemas.microsoft.com/office/drawing/2014/main" id="{C951D8A5-FC45-DF11-F543-5E7D321BB19E}"/>
                  </a:ext>
                </a:extLst>
              </p:cNvPr>
              <p:cNvGrpSpPr/>
              <p:nvPr/>
            </p:nvGrpSpPr>
            <p:grpSpPr>
              <a:xfrm>
                <a:off x="7362062" y="2260186"/>
                <a:ext cx="450437" cy="357378"/>
                <a:chOff x="7362062" y="2260186"/>
                <a:chExt cx="450437" cy="357378"/>
              </a:xfrm>
            </p:grpSpPr>
            <p:sp>
              <p:nvSpPr>
                <p:cNvPr id="114" name="Google Shape;827;p34">
                  <a:extLst>
                    <a:ext uri="{FF2B5EF4-FFF2-40B4-BE49-F238E27FC236}">
                      <a16:creationId xmlns:a16="http://schemas.microsoft.com/office/drawing/2014/main" id="{94F79922-A285-F1ED-532C-768565836C4C}"/>
                    </a:ext>
                  </a:extLst>
                </p:cNvPr>
                <p:cNvSpPr/>
                <p:nvPr/>
              </p:nvSpPr>
              <p:spPr>
                <a:xfrm>
                  <a:off x="7362062" y="2260186"/>
                  <a:ext cx="308419" cy="3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19" h="357378" extrusionOk="0">
                      <a:moveTo>
                        <a:pt x="95" y="0"/>
                      </a:moveTo>
                      <a:lnTo>
                        <a:pt x="88011" y="0"/>
                      </a:lnTo>
                      <a:lnTo>
                        <a:pt x="88011" y="218408"/>
                      </a:lnTo>
                      <a:cubicBezTo>
                        <a:pt x="88011" y="231934"/>
                        <a:pt x="90678" y="243459"/>
                        <a:pt x="96108" y="252984"/>
                      </a:cubicBezTo>
                      <a:cubicBezTo>
                        <a:pt x="101537" y="262604"/>
                        <a:pt x="109061" y="269843"/>
                        <a:pt x="118872" y="274701"/>
                      </a:cubicBezTo>
                      <a:cubicBezTo>
                        <a:pt x="128683" y="279559"/>
                        <a:pt x="140113" y="282035"/>
                        <a:pt x="153258" y="282035"/>
                      </a:cubicBezTo>
                      <a:cubicBezTo>
                        <a:pt x="166402" y="282035"/>
                        <a:pt x="178498" y="279559"/>
                        <a:pt x="188595" y="274701"/>
                      </a:cubicBezTo>
                      <a:cubicBezTo>
                        <a:pt x="198692" y="269843"/>
                        <a:pt x="206502" y="262604"/>
                        <a:pt x="212122" y="252984"/>
                      </a:cubicBezTo>
                      <a:cubicBezTo>
                        <a:pt x="217647" y="243364"/>
                        <a:pt x="220504" y="231839"/>
                        <a:pt x="220504" y="218408"/>
                      </a:cubicBezTo>
                      <a:lnTo>
                        <a:pt x="220504" y="0"/>
                      </a:lnTo>
                      <a:lnTo>
                        <a:pt x="308420" y="0"/>
                      </a:lnTo>
                      <a:lnTo>
                        <a:pt x="308420" y="210312"/>
                      </a:lnTo>
                      <a:cubicBezTo>
                        <a:pt x="308420" y="234887"/>
                        <a:pt x="304229" y="256413"/>
                        <a:pt x="295751" y="274796"/>
                      </a:cubicBezTo>
                      <a:cubicBezTo>
                        <a:pt x="287370" y="293180"/>
                        <a:pt x="275749" y="308515"/>
                        <a:pt x="261081" y="320802"/>
                      </a:cubicBezTo>
                      <a:cubicBezTo>
                        <a:pt x="246412" y="333089"/>
                        <a:pt x="229648" y="342329"/>
                        <a:pt x="210788" y="348329"/>
                      </a:cubicBezTo>
                      <a:cubicBezTo>
                        <a:pt x="191929" y="354425"/>
                        <a:pt x="172212" y="357378"/>
                        <a:pt x="151638" y="357378"/>
                      </a:cubicBezTo>
                      <a:cubicBezTo>
                        <a:pt x="124016" y="357378"/>
                        <a:pt x="98774" y="351949"/>
                        <a:pt x="75819" y="340995"/>
                      </a:cubicBezTo>
                      <a:cubicBezTo>
                        <a:pt x="52864" y="330041"/>
                        <a:pt x="34576" y="313658"/>
                        <a:pt x="20764" y="291941"/>
                      </a:cubicBezTo>
                      <a:cubicBezTo>
                        <a:pt x="6954" y="270224"/>
                        <a:pt x="0" y="242983"/>
                        <a:pt x="0" y="2103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828;p34">
                  <a:extLst>
                    <a:ext uri="{FF2B5EF4-FFF2-40B4-BE49-F238E27FC236}">
                      <a16:creationId xmlns:a16="http://schemas.microsoft.com/office/drawing/2014/main" id="{54DFE747-ADA0-8FC1-7418-FCA9F42E520D}"/>
                    </a:ext>
                  </a:extLst>
                </p:cNvPr>
                <p:cNvSpPr/>
                <p:nvPr/>
              </p:nvSpPr>
              <p:spPr>
                <a:xfrm>
                  <a:off x="7724583" y="2260186"/>
                  <a:ext cx="87916" cy="35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6" h="353853" extrusionOk="0">
                      <a:moveTo>
                        <a:pt x="0" y="0"/>
                      </a:moveTo>
                      <a:lnTo>
                        <a:pt x="87916" y="0"/>
                      </a:lnTo>
                      <a:lnTo>
                        <a:pt x="87916" y="353854"/>
                      </a:lnTo>
                      <a:lnTo>
                        <a:pt x="0" y="3538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829;p34">
              <a:extLst>
                <a:ext uri="{FF2B5EF4-FFF2-40B4-BE49-F238E27FC236}">
                  <a16:creationId xmlns:a16="http://schemas.microsoft.com/office/drawing/2014/main" id="{F5F6516C-CE30-C043-8821-DA02CB33EAEA}"/>
                </a:ext>
              </a:extLst>
            </p:cNvPr>
            <p:cNvGrpSpPr/>
            <p:nvPr/>
          </p:nvGrpSpPr>
          <p:grpSpPr>
            <a:xfrm>
              <a:off x="2202047" y="538386"/>
              <a:ext cx="784455" cy="598895"/>
              <a:chOff x="8141112" y="1789937"/>
              <a:chExt cx="546544" cy="417290"/>
            </a:xfrm>
          </p:grpSpPr>
          <p:sp>
            <p:nvSpPr>
              <p:cNvPr id="105" name="Google Shape;830;p34">
                <a:extLst>
                  <a:ext uri="{FF2B5EF4-FFF2-40B4-BE49-F238E27FC236}">
                    <a16:creationId xmlns:a16="http://schemas.microsoft.com/office/drawing/2014/main" id="{63E2A234-62BF-7C6D-6666-7510C2D03DAD}"/>
                  </a:ext>
                </a:extLst>
              </p:cNvPr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" name="Google Shape;831;p34">
                <a:extLst>
                  <a:ext uri="{FF2B5EF4-FFF2-40B4-BE49-F238E27FC236}">
                    <a16:creationId xmlns:a16="http://schemas.microsoft.com/office/drawing/2014/main" id="{43CB3C28-CE8F-302B-EF54-5730BDF8661B}"/>
                  </a:ext>
                </a:extLst>
              </p:cNvPr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107" name="Google Shape;832;p34">
                  <a:extLst>
                    <a:ext uri="{FF2B5EF4-FFF2-40B4-BE49-F238E27FC236}">
                      <a16:creationId xmlns:a16="http://schemas.microsoft.com/office/drawing/2014/main" id="{FD86F387-7DC7-761A-A58F-C7C2849B22D8}"/>
                    </a:ext>
                  </a:extLst>
                </p:cNvPr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833;p34">
                  <a:extLst>
                    <a:ext uri="{FF2B5EF4-FFF2-40B4-BE49-F238E27FC236}">
                      <a16:creationId xmlns:a16="http://schemas.microsoft.com/office/drawing/2014/main" id="{79F8CB9C-CA04-67EA-A4BD-2A6129F57BC8}"/>
                    </a:ext>
                  </a:extLst>
                </p:cNvPr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834;p34">
                  <a:extLst>
                    <a:ext uri="{FF2B5EF4-FFF2-40B4-BE49-F238E27FC236}">
                      <a16:creationId xmlns:a16="http://schemas.microsoft.com/office/drawing/2014/main" id="{882D3624-EC44-1A4C-A860-89770CAE1014}"/>
                    </a:ext>
                  </a:extLst>
                </p:cNvPr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" name="Google Shape;835;p34">
              <a:extLst>
                <a:ext uri="{FF2B5EF4-FFF2-40B4-BE49-F238E27FC236}">
                  <a16:creationId xmlns:a16="http://schemas.microsoft.com/office/drawing/2014/main" id="{B8079E89-A66D-1107-8A78-72B8C2294DFB}"/>
                </a:ext>
              </a:extLst>
            </p:cNvPr>
            <p:cNvGrpSpPr/>
            <p:nvPr/>
          </p:nvGrpSpPr>
          <p:grpSpPr>
            <a:xfrm>
              <a:off x="848931" y="1513701"/>
              <a:ext cx="1353108" cy="1354180"/>
              <a:chOff x="6292076" y="4226711"/>
              <a:chExt cx="865103" cy="865733"/>
            </a:xfrm>
          </p:grpSpPr>
          <p:grpSp>
            <p:nvGrpSpPr>
              <p:cNvPr id="99" name="Google Shape;836;p34">
                <a:extLst>
                  <a:ext uri="{FF2B5EF4-FFF2-40B4-BE49-F238E27FC236}">
                    <a16:creationId xmlns:a16="http://schemas.microsoft.com/office/drawing/2014/main" id="{A08E2FEF-C653-C139-349A-5CFA5FE12034}"/>
                  </a:ext>
                </a:extLst>
              </p:cNvPr>
              <p:cNvGrpSpPr/>
              <p:nvPr/>
            </p:nvGrpSpPr>
            <p:grpSpPr>
              <a:xfrm>
                <a:off x="6292076" y="4226711"/>
                <a:ext cx="865103" cy="865733"/>
                <a:chOff x="6292076" y="4226711"/>
                <a:chExt cx="865103" cy="865733"/>
              </a:xfrm>
            </p:grpSpPr>
            <p:sp>
              <p:nvSpPr>
                <p:cNvPr id="102" name="Google Shape;837;p34">
                  <a:extLst>
                    <a:ext uri="{FF2B5EF4-FFF2-40B4-BE49-F238E27FC236}">
                      <a16:creationId xmlns:a16="http://schemas.microsoft.com/office/drawing/2014/main" id="{C994FB98-1F1B-B890-87B5-180A2BD11A3A}"/>
                    </a:ext>
                  </a:extLst>
                </p:cNvPr>
                <p:cNvSpPr/>
                <p:nvPr/>
              </p:nvSpPr>
              <p:spPr>
                <a:xfrm>
                  <a:off x="6292076" y="4226711"/>
                  <a:ext cx="865103" cy="8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103" h="865733" extrusionOk="0">
                      <a:moveTo>
                        <a:pt x="793380" y="597510"/>
                      </a:moveTo>
                      <a:lnTo>
                        <a:pt x="865103" y="865734"/>
                      </a:lnTo>
                      <a:lnTo>
                        <a:pt x="596879" y="794010"/>
                      </a:lnTo>
                      <a:cubicBezTo>
                        <a:pt x="406284" y="595414"/>
                        <a:pt x="213307" y="402438"/>
                        <a:pt x="17855" y="214986"/>
                      </a:cubicBezTo>
                      <a:cubicBezTo>
                        <a:pt x="138" y="197269"/>
                        <a:pt x="-5005" y="170409"/>
                        <a:pt x="5186" y="147549"/>
                      </a:cubicBezTo>
                      <a:cubicBezTo>
                        <a:pt x="35952" y="78207"/>
                        <a:pt x="83768" y="32010"/>
                        <a:pt x="145966" y="5150"/>
                      </a:cubicBezTo>
                      <a:cubicBezTo>
                        <a:pt x="169016" y="-4851"/>
                        <a:pt x="195877" y="-89"/>
                        <a:pt x="213593" y="17723"/>
                      </a:cubicBezTo>
                      <a:cubicBezTo>
                        <a:pt x="379519" y="194031"/>
                        <a:pt x="576306" y="389484"/>
                        <a:pt x="793380" y="5975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838;p34">
                  <a:extLst>
                    <a:ext uri="{FF2B5EF4-FFF2-40B4-BE49-F238E27FC236}">
                      <a16:creationId xmlns:a16="http://schemas.microsoft.com/office/drawing/2014/main" id="{294D71E3-C2D9-6527-79E4-87BEE190DB60}"/>
                    </a:ext>
                  </a:extLst>
                </p:cNvPr>
                <p:cNvSpPr/>
                <p:nvPr/>
              </p:nvSpPr>
              <p:spPr>
                <a:xfrm>
                  <a:off x="6887042" y="4823848"/>
                  <a:ext cx="270136" cy="26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36" h="268501" extrusionOk="0">
                      <a:moveTo>
                        <a:pt x="198414" y="373"/>
                      </a:moveTo>
                      <a:lnTo>
                        <a:pt x="251182" y="197636"/>
                      </a:lnTo>
                      <a:lnTo>
                        <a:pt x="270137" y="268502"/>
                      </a:lnTo>
                      <a:lnTo>
                        <a:pt x="199271" y="249547"/>
                      </a:lnTo>
                      <a:lnTo>
                        <a:pt x="1913" y="196779"/>
                      </a:lnTo>
                      <a:cubicBezTo>
                        <a:pt x="-12946" y="125056"/>
                        <a:pt x="63635" y="135057"/>
                        <a:pt x="63635" y="135057"/>
                      </a:cubicBezTo>
                      <a:cubicBezTo>
                        <a:pt x="43918" y="42283"/>
                        <a:pt x="140788" y="57904"/>
                        <a:pt x="140788" y="57904"/>
                      </a:cubicBezTo>
                      <a:cubicBezTo>
                        <a:pt x="128310" y="-8294"/>
                        <a:pt x="198318" y="373"/>
                        <a:pt x="198318" y="3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839;p34">
                  <a:extLst>
                    <a:ext uri="{FF2B5EF4-FFF2-40B4-BE49-F238E27FC236}">
                      <a16:creationId xmlns:a16="http://schemas.microsoft.com/office/drawing/2014/main" id="{12CDAF4B-91A7-1C53-00B5-6CF4076262CF}"/>
                    </a:ext>
                  </a:extLst>
                </p:cNvPr>
                <p:cNvSpPr/>
                <p:nvPr/>
              </p:nvSpPr>
              <p:spPr>
                <a:xfrm>
                  <a:off x="7086313" y="5021388"/>
                  <a:ext cx="70866" cy="70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66" h="70961" extrusionOk="0">
                      <a:moveTo>
                        <a:pt x="51911" y="95"/>
                      </a:moveTo>
                      <a:lnTo>
                        <a:pt x="70866" y="70961"/>
                      </a:lnTo>
                      <a:lnTo>
                        <a:pt x="0" y="52007"/>
                      </a:lnTo>
                      <a:cubicBezTo>
                        <a:pt x="2667" y="39719"/>
                        <a:pt x="8859" y="28099"/>
                        <a:pt x="18384" y="18479"/>
                      </a:cubicBezTo>
                      <a:cubicBezTo>
                        <a:pt x="27909" y="8858"/>
                        <a:pt x="39624" y="2762"/>
                        <a:pt x="51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" name="Google Shape;840;p34">
                <a:extLst>
                  <a:ext uri="{FF2B5EF4-FFF2-40B4-BE49-F238E27FC236}">
                    <a16:creationId xmlns:a16="http://schemas.microsoft.com/office/drawing/2014/main" id="{4EF1E253-609A-0429-4864-BD058571137B}"/>
                  </a:ext>
                </a:extLst>
              </p:cNvPr>
              <p:cNvSpPr/>
              <p:nvPr/>
            </p:nvSpPr>
            <p:spPr>
              <a:xfrm>
                <a:off x="6351650" y="4361211"/>
                <a:ext cx="573214" cy="573214"/>
              </a:xfrm>
              <a:custGeom>
                <a:avLst/>
                <a:gdLst/>
                <a:ahLst/>
                <a:cxnLst/>
                <a:rect l="l" t="t" r="r" b="b"/>
                <a:pathLst>
                  <a:path w="573214" h="573214" extrusionOk="0">
                    <a:moveTo>
                      <a:pt x="573215" y="57321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41;p34">
                <a:extLst>
                  <a:ext uri="{FF2B5EF4-FFF2-40B4-BE49-F238E27FC236}">
                    <a16:creationId xmlns:a16="http://schemas.microsoft.com/office/drawing/2014/main" id="{5A6C4821-F8B0-660D-D4EA-81A9820EE361}"/>
                  </a:ext>
                </a:extLst>
              </p:cNvPr>
              <p:cNvSpPr/>
              <p:nvPr/>
            </p:nvSpPr>
            <p:spPr>
              <a:xfrm>
                <a:off x="6422802" y="4281010"/>
                <a:ext cx="575024" cy="569785"/>
              </a:xfrm>
              <a:custGeom>
                <a:avLst/>
                <a:gdLst/>
                <a:ahLst/>
                <a:cxnLst/>
                <a:rect l="l" t="t" r="r" b="b"/>
                <a:pathLst>
                  <a:path w="575024" h="569785" extrusionOk="0">
                    <a:moveTo>
                      <a:pt x="575024" y="56978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42;p34">
              <a:extLst>
                <a:ext uri="{FF2B5EF4-FFF2-40B4-BE49-F238E27FC236}">
                  <a16:creationId xmlns:a16="http://schemas.microsoft.com/office/drawing/2014/main" id="{6E9D33CF-D65B-A3A6-FD34-4D9FB2E3CA48}"/>
                </a:ext>
              </a:extLst>
            </p:cNvPr>
            <p:cNvGrpSpPr/>
            <p:nvPr/>
          </p:nvGrpSpPr>
          <p:grpSpPr>
            <a:xfrm>
              <a:off x="941579" y="538373"/>
              <a:ext cx="739755" cy="799617"/>
              <a:chOff x="2527362" y="1461896"/>
              <a:chExt cx="575595" cy="622173"/>
            </a:xfrm>
          </p:grpSpPr>
          <p:grpSp>
            <p:nvGrpSpPr>
              <p:cNvPr id="92" name="Google Shape;843;p34">
                <a:extLst>
                  <a:ext uri="{FF2B5EF4-FFF2-40B4-BE49-F238E27FC236}">
                    <a16:creationId xmlns:a16="http://schemas.microsoft.com/office/drawing/2014/main" id="{358A5785-872A-8050-1307-BC8D0150B2FF}"/>
                  </a:ext>
                </a:extLst>
              </p:cNvPr>
              <p:cNvGrpSpPr/>
              <p:nvPr/>
            </p:nvGrpSpPr>
            <p:grpSpPr>
              <a:xfrm>
                <a:off x="2580703" y="1461896"/>
                <a:ext cx="468915" cy="455009"/>
                <a:chOff x="2580703" y="1461896"/>
                <a:chExt cx="468915" cy="455009"/>
              </a:xfrm>
            </p:grpSpPr>
            <p:sp>
              <p:nvSpPr>
                <p:cNvPr id="97" name="Google Shape;844;p34">
                  <a:extLst>
                    <a:ext uri="{FF2B5EF4-FFF2-40B4-BE49-F238E27FC236}">
                      <a16:creationId xmlns:a16="http://schemas.microsoft.com/office/drawing/2014/main" id="{A7FA4705-B679-ABD3-03F2-B3F7BC7436DE}"/>
                    </a:ext>
                  </a:extLst>
                </p:cNvPr>
                <p:cNvSpPr/>
                <p:nvPr/>
              </p:nvSpPr>
              <p:spPr>
                <a:xfrm>
                  <a:off x="2580798" y="1461896"/>
                  <a:ext cx="468820" cy="39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99097" extrusionOk="0">
                      <a:moveTo>
                        <a:pt x="417290" y="52292"/>
                      </a:moveTo>
                      <a:lnTo>
                        <a:pt x="229076" y="52292"/>
                      </a:lnTo>
                      <a:lnTo>
                        <a:pt x="229076" y="35623"/>
                      </a:lnTo>
                      <a:cubicBezTo>
                        <a:pt x="229076" y="15907"/>
                        <a:pt x="213074" y="0"/>
                        <a:pt x="193453" y="0"/>
                      </a:cubicBezTo>
                      <a:lnTo>
                        <a:pt x="35623" y="0"/>
                      </a:lnTo>
                      <a:cubicBezTo>
                        <a:pt x="15907" y="0"/>
                        <a:pt x="0" y="16002"/>
                        <a:pt x="0" y="35623"/>
                      </a:cubicBezTo>
                      <a:lnTo>
                        <a:pt x="0" y="347663"/>
                      </a:lnTo>
                      <a:cubicBezTo>
                        <a:pt x="0" y="376047"/>
                        <a:pt x="23050" y="399097"/>
                        <a:pt x="51435" y="399097"/>
                      </a:cubicBezTo>
                      <a:lnTo>
                        <a:pt x="417385" y="399097"/>
                      </a:lnTo>
                      <a:cubicBezTo>
                        <a:pt x="445770" y="399097"/>
                        <a:pt x="468821" y="376047"/>
                        <a:pt x="468821" y="347663"/>
                      </a:cubicBezTo>
                      <a:lnTo>
                        <a:pt x="468821" y="103632"/>
                      </a:lnTo>
                      <a:cubicBezTo>
                        <a:pt x="468821" y="75247"/>
                        <a:pt x="445770" y="52197"/>
                        <a:pt x="417385" y="521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845;p34">
                  <a:extLst>
                    <a:ext uri="{FF2B5EF4-FFF2-40B4-BE49-F238E27FC236}">
                      <a16:creationId xmlns:a16="http://schemas.microsoft.com/office/drawing/2014/main" id="{BF72C44C-7A2D-C21B-7EAE-41F7CD95CC70}"/>
                    </a:ext>
                  </a:extLst>
                </p:cNvPr>
                <p:cNvSpPr/>
                <p:nvPr/>
              </p:nvSpPr>
              <p:spPr>
                <a:xfrm>
                  <a:off x="2580703" y="1570005"/>
                  <a:ext cx="468820" cy="3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46900" extrusionOk="0">
                      <a:moveTo>
                        <a:pt x="417386" y="346900"/>
                      </a:moveTo>
                      <a:cubicBezTo>
                        <a:pt x="292132" y="342233"/>
                        <a:pt x="170116" y="342138"/>
                        <a:pt x="51435" y="346900"/>
                      </a:cubicBezTo>
                      <a:cubicBezTo>
                        <a:pt x="23050" y="346900"/>
                        <a:pt x="0" y="323850"/>
                        <a:pt x="0" y="295465"/>
                      </a:cubicBezTo>
                      <a:lnTo>
                        <a:pt x="0" y="51435"/>
                      </a:lnTo>
                      <a:cubicBezTo>
                        <a:pt x="0" y="23050"/>
                        <a:pt x="23050" y="0"/>
                        <a:pt x="51435" y="0"/>
                      </a:cubicBezTo>
                      <a:lnTo>
                        <a:pt x="417386" y="0"/>
                      </a:lnTo>
                      <a:cubicBezTo>
                        <a:pt x="445770" y="0"/>
                        <a:pt x="468821" y="23050"/>
                        <a:pt x="468821" y="51435"/>
                      </a:cubicBezTo>
                      <a:lnTo>
                        <a:pt x="468821" y="295465"/>
                      </a:lnTo>
                      <a:cubicBezTo>
                        <a:pt x="468821" y="323850"/>
                        <a:pt x="445770" y="346900"/>
                        <a:pt x="417386" y="3469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" name="Google Shape;846;p34">
                <a:extLst>
                  <a:ext uri="{FF2B5EF4-FFF2-40B4-BE49-F238E27FC236}">
                    <a16:creationId xmlns:a16="http://schemas.microsoft.com/office/drawing/2014/main" id="{323C5DB0-654F-5DEC-C1A1-A83F3744006E}"/>
                  </a:ext>
                </a:extLst>
              </p:cNvPr>
              <p:cNvGrpSpPr/>
              <p:nvPr/>
            </p:nvGrpSpPr>
            <p:grpSpPr>
              <a:xfrm>
                <a:off x="2527362" y="1963864"/>
                <a:ext cx="575595" cy="120205"/>
                <a:chOff x="2527362" y="1963864"/>
                <a:chExt cx="575595" cy="120205"/>
              </a:xfrm>
            </p:grpSpPr>
            <p:sp>
              <p:nvSpPr>
                <p:cNvPr id="94" name="Google Shape;847;p34">
                  <a:extLst>
                    <a:ext uri="{FF2B5EF4-FFF2-40B4-BE49-F238E27FC236}">
                      <a16:creationId xmlns:a16="http://schemas.microsoft.com/office/drawing/2014/main" id="{A4052B34-E3C5-D6F9-FA48-B51010BABBB4}"/>
                    </a:ext>
                  </a:extLst>
                </p:cNvPr>
                <p:cNvSpPr/>
                <p:nvPr/>
              </p:nvSpPr>
              <p:spPr>
                <a:xfrm>
                  <a:off x="2527362" y="1963864"/>
                  <a:ext cx="575595" cy="12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595" h="120205" extrusionOk="0">
                      <a:moveTo>
                        <a:pt x="543020" y="120206"/>
                      </a:moveTo>
                      <a:cubicBezTo>
                        <a:pt x="369380" y="114586"/>
                        <a:pt x="199072" y="114300"/>
                        <a:pt x="32576" y="120206"/>
                      </a:cubicBezTo>
                      <a:cubicBezTo>
                        <a:pt x="14573" y="120206"/>
                        <a:pt x="0" y="105632"/>
                        <a:pt x="0" y="87630"/>
                      </a:cubicBezTo>
                      <a:cubicBezTo>
                        <a:pt x="1714" y="69818"/>
                        <a:pt x="1619" y="51435"/>
                        <a:pt x="0" y="32575"/>
                      </a:cubicBezTo>
                      <a:cubicBezTo>
                        <a:pt x="0" y="14573"/>
                        <a:pt x="14573" y="0"/>
                        <a:pt x="32576" y="0"/>
                      </a:cubicBezTo>
                      <a:cubicBezTo>
                        <a:pt x="208026" y="2381"/>
                        <a:pt x="378428" y="2477"/>
                        <a:pt x="543020" y="0"/>
                      </a:cubicBezTo>
                      <a:cubicBezTo>
                        <a:pt x="561022" y="0"/>
                        <a:pt x="575596" y="14573"/>
                        <a:pt x="575596" y="32575"/>
                      </a:cubicBezTo>
                      <a:cubicBezTo>
                        <a:pt x="574548" y="53149"/>
                        <a:pt x="574072" y="72485"/>
                        <a:pt x="575596" y="87630"/>
                      </a:cubicBezTo>
                      <a:cubicBezTo>
                        <a:pt x="575596" y="105632"/>
                        <a:pt x="561022" y="120206"/>
                        <a:pt x="543020" y="1202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848;p34">
                  <a:extLst>
                    <a:ext uri="{FF2B5EF4-FFF2-40B4-BE49-F238E27FC236}">
                      <a16:creationId xmlns:a16="http://schemas.microsoft.com/office/drawing/2014/main" id="{C6038FD8-D265-CFBD-CDC8-ABD4B4D8AD45}"/>
                    </a:ext>
                  </a:extLst>
                </p:cNvPr>
                <p:cNvSpPr/>
                <p:nvPr/>
              </p:nvSpPr>
              <p:spPr>
                <a:xfrm>
                  <a:off x="2679584" y="2014251"/>
                  <a:ext cx="343257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57" h="21050" extrusionOk="0">
                      <a:moveTo>
                        <a:pt x="333077" y="0"/>
                      </a:moveTo>
                      <a:lnTo>
                        <a:pt x="10180" y="0"/>
                      </a:lnTo>
                      <a:cubicBezTo>
                        <a:pt x="-3346" y="0"/>
                        <a:pt x="-3441" y="21050"/>
                        <a:pt x="10180" y="21050"/>
                      </a:cubicBezTo>
                      <a:lnTo>
                        <a:pt x="333077" y="21050"/>
                      </a:lnTo>
                      <a:cubicBezTo>
                        <a:pt x="346603" y="21050"/>
                        <a:pt x="346698" y="0"/>
                        <a:pt x="3330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849;p34">
                  <a:extLst>
                    <a:ext uri="{FF2B5EF4-FFF2-40B4-BE49-F238E27FC236}">
                      <a16:creationId xmlns:a16="http://schemas.microsoft.com/office/drawing/2014/main" id="{A9AE45C6-EE1E-9EB5-A8EA-5825E98F3E22}"/>
                    </a:ext>
                  </a:extLst>
                </p:cNvPr>
                <p:cNvSpPr/>
                <p:nvPr/>
              </p:nvSpPr>
              <p:spPr>
                <a:xfrm>
                  <a:off x="2580607" y="1992534"/>
                  <a:ext cx="62865" cy="6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" h="62864" extrusionOk="0">
                      <a:moveTo>
                        <a:pt x="62865" y="31433"/>
                      </a:moveTo>
                      <a:cubicBezTo>
                        <a:pt x="62865" y="48768"/>
                        <a:pt x="48768" y="62865"/>
                        <a:pt x="31433" y="62865"/>
                      </a:cubicBezTo>
                      <a:cubicBezTo>
                        <a:pt x="14097" y="62865"/>
                        <a:pt x="0" y="48768"/>
                        <a:pt x="0" y="31433"/>
                      </a:cubicBez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" name="Google Shape;850;p34">
              <a:extLst>
                <a:ext uri="{FF2B5EF4-FFF2-40B4-BE49-F238E27FC236}">
                  <a16:creationId xmlns:a16="http://schemas.microsoft.com/office/drawing/2014/main" id="{9E1D06CF-6E37-9C4D-9423-6A0A46FF44D7}"/>
                </a:ext>
              </a:extLst>
            </p:cNvPr>
            <p:cNvGrpSpPr/>
            <p:nvPr/>
          </p:nvGrpSpPr>
          <p:grpSpPr>
            <a:xfrm>
              <a:off x="3439581" y="539506"/>
              <a:ext cx="919216" cy="652229"/>
              <a:chOff x="2056828" y="2571654"/>
              <a:chExt cx="715232" cy="507492"/>
            </a:xfrm>
          </p:grpSpPr>
          <p:sp>
            <p:nvSpPr>
              <p:cNvPr id="86" name="Google Shape;851;p34">
                <a:extLst>
                  <a:ext uri="{FF2B5EF4-FFF2-40B4-BE49-F238E27FC236}">
                    <a16:creationId xmlns:a16="http://schemas.microsoft.com/office/drawing/2014/main" id="{2AEE0C9E-7CB9-9C9B-F0EB-71F7F51348E8}"/>
                  </a:ext>
                </a:extLst>
              </p:cNvPr>
              <p:cNvSpPr/>
              <p:nvPr/>
            </p:nvSpPr>
            <p:spPr>
              <a:xfrm>
                <a:off x="2056828" y="2571654"/>
                <a:ext cx="715232" cy="507492"/>
              </a:xfrm>
              <a:custGeom>
                <a:avLst/>
                <a:gdLst/>
                <a:ahLst/>
                <a:cxnLst/>
                <a:rect l="l" t="t" r="r" b="b"/>
                <a:pathLst>
                  <a:path w="715232" h="507492" extrusionOk="0">
                    <a:moveTo>
                      <a:pt x="644271" y="0"/>
                    </a:moveTo>
                    <a:cubicBezTo>
                      <a:pt x="683462" y="0"/>
                      <a:pt x="715232" y="31770"/>
                      <a:pt x="715232" y="70961"/>
                    </a:cubicBezTo>
                    <a:lnTo>
                      <a:pt x="715232" y="436531"/>
                    </a:lnTo>
                    <a:cubicBezTo>
                      <a:pt x="715232" y="475722"/>
                      <a:pt x="683462" y="507492"/>
                      <a:pt x="644271" y="507492"/>
                    </a:cubicBezTo>
                    <a:lnTo>
                      <a:pt x="70961" y="507492"/>
                    </a:lnTo>
                    <a:cubicBezTo>
                      <a:pt x="31770" y="507492"/>
                      <a:pt x="0" y="475722"/>
                      <a:pt x="0" y="436531"/>
                    </a:cubicBezTo>
                    <a:lnTo>
                      <a:pt x="0" y="70961"/>
                    </a:lnTo>
                    <a:cubicBezTo>
                      <a:pt x="0" y="31770"/>
                      <a:pt x="31770" y="0"/>
                      <a:pt x="709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" name="Google Shape;852;p34">
                <a:extLst>
                  <a:ext uri="{FF2B5EF4-FFF2-40B4-BE49-F238E27FC236}">
                    <a16:creationId xmlns:a16="http://schemas.microsoft.com/office/drawing/2014/main" id="{5357EB6D-DCDA-2088-7979-207577CD9D73}"/>
                  </a:ext>
                </a:extLst>
              </p:cNvPr>
              <p:cNvGrpSpPr/>
              <p:nvPr/>
            </p:nvGrpSpPr>
            <p:grpSpPr>
              <a:xfrm>
                <a:off x="2080831" y="2671428"/>
                <a:ext cx="667130" cy="384285"/>
                <a:chOff x="2080831" y="2671428"/>
                <a:chExt cx="667130" cy="384285"/>
              </a:xfrm>
            </p:grpSpPr>
            <p:sp>
              <p:nvSpPr>
                <p:cNvPr id="90" name="Google Shape;853;p34">
                  <a:extLst>
                    <a:ext uri="{FF2B5EF4-FFF2-40B4-BE49-F238E27FC236}">
                      <a16:creationId xmlns:a16="http://schemas.microsoft.com/office/drawing/2014/main" id="{C6E39A7B-1F05-C8E7-2DC4-B64CD1424544}"/>
                    </a:ext>
                  </a:extLst>
                </p:cNvPr>
                <p:cNvSpPr/>
                <p:nvPr/>
              </p:nvSpPr>
              <p:spPr>
                <a:xfrm>
                  <a:off x="2080831" y="2671428"/>
                  <a:ext cx="439292" cy="384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92" h="384190" extrusionOk="0">
                      <a:moveTo>
                        <a:pt x="439293" y="384191"/>
                      </a:moveTo>
                      <a:lnTo>
                        <a:pt x="46863" y="384191"/>
                      </a:lnTo>
                      <a:cubicBezTo>
                        <a:pt x="22955" y="384191"/>
                        <a:pt x="3334" y="366570"/>
                        <a:pt x="0" y="343614"/>
                      </a:cubicBezTo>
                      <a:lnTo>
                        <a:pt x="125349" y="112633"/>
                      </a:lnTo>
                      <a:lnTo>
                        <a:pt x="175831" y="19574"/>
                      </a:lnTo>
                      <a:cubicBezTo>
                        <a:pt x="190024" y="-6525"/>
                        <a:pt x="227362" y="-6525"/>
                        <a:pt x="241459" y="19574"/>
                      </a:cubicBezTo>
                      <a:lnTo>
                        <a:pt x="291084" y="110919"/>
                      </a:lnTo>
                      <a:lnTo>
                        <a:pt x="368903" y="254365"/>
                      </a:lnTo>
                      <a:lnTo>
                        <a:pt x="439293" y="384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854;p34">
                  <a:extLst>
                    <a:ext uri="{FF2B5EF4-FFF2-40B4-BE49-F238E27FC236}">
                      <a16:creationId xmlns:a16="http://schemas.microsoft.com/office/drawing/2014/main" id="{CC1770B6-3038-FBC5-B0F9-46A94B97A2B7}"/>
                    </a:ext>
                  </a:extLst>
                </p:cNvPr>
                <p:cNvSpPr/>
                <p:nvPr/>
              </p:nvSpPr>
              <p:spPr>
                <a:xfrm>
                  <a:off x="2379153" y="2730340"/>
                  <a:ext cx="368808" cy="32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8" h="325373" extrusionOk="0">
                      <a:moveTo>
                        <a:pt x="368808" y="284797"/>
                      </a:moveTo>
                      <a:cubicBezTo>
                        <a:pt x="365474" y="307753"/>
                        <a:pt x="345757" y="325374"/>
                        <a:pt x="321850" y="325374"/>
                      </a:cubicBezTo>
                      <a:lnTo>
                        <a:pt x="0" y="325374"/>
                      </a:lnTo>
                      <a:lnTo>
                        <a:pt x="70485" y="195548"/>
                      </a:lnTo>
                      <a:lnTo>
                        <a:pt x="115062" y="113347"/>
                      </a:lnTo>
                      <a:lnTo>
                        <a:pt x="167545" y="16573"/>
                      </a:lnTo>
                      <a:cubicBezTo>
                        <a:pt x="179546" y="-5524"/>
                        <a:pt x="211169" y="-5524"/>
                        <a:pt x="223076" y="16573"/>
                      </a:cubicBezTo>
                      <a:lnTo>
                        <a:pt x="278321" y="118396"/>
                      </a:lnTo>
                      <a:lnTo>
                        <a:pt x="368713" y="28479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8" name="Google Shape;855;p34">
                <a:extLst>
                  <a:ext uri="{FF2B5EF4-FFF2-40B4-BE49-F238E27FC236}">
                    <a16:creationId xmlns:a16="http://schemas.microsoft.com/office/drawing/2014/main" id="{71C0A505-DC1A-A977-408A-C70A2BBE4194}"/>
                  </a:ext>
                </a:extLst>
              </p:cNvPr>
              <p:cNvSpPr/>
              <p:nvPr/>
            </p:nvSpPr>
            <p:spPr>
              <a:xfrm>
                <a:off x="2206179" y="2671523"/>
                <a:ext cx="165735" cy="138541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38541" extrusionOk="0">
                    <a:moveTo>
                      <a:pt x="165735" y="110919"/>
                    </a:moveTo>
                    <a:cubicBezTo>
                      <a:pt x="142304" y="128254"/>
                      <a:pt x="113157" y="138541"/>
                      <a:pt x="81725" y="138541"/>
                    </a:cubicBezTo>
                    <a:cubicBezTo>
                      <a:pt x="50292" y="138541"/>
                      <a:pt x="23146" y="129016"/>
                      <a:pt x="0" y="112633"/>
                    </a:cubicBezTo>
                    <a:lnTo>
                      <a:pt x="50483" y="19574"/>
                    </a:lnTo>
                    <a:cubicBezTo>
                      <a:pt x="64675" y="-6525"/>
                      <a:pt x="102013" y="-6525"/>
                      <a:pt x="116110" y="19574"/>
                    </a:cubicBezTo>
                    <a:lnTo>
                      <a:pt x="165735" y="1109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56;p34">
                <a:extLst>
                  <a:ext uri="{FF2B5EF4-FFF2-40B4-BE49-F238E27FC236}">
                    <a16:creationId xmlns:a16="http://schemas.microsoft.com/office/drawing/2014/main" id="{711F2CA9-AA7C-D377-829F-2FEDA04D9AE0}"/>
                  </a:ext>
                </a:extLst>
              </p:cNvPr>
              <p:cNvSpPr/>
              <p:nvPr/>
            </p:nvSpPr>
            <p:spPr>
              <a:xfrm>
                <a:off x="2494311" y="2730245"/>
                <a:ext cx="163353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63353" h="141827" extrusionOk="0">
                    <a:moveTo>
                      <a:pt x="163354" y="118396"/>
                    </a:moveTo>
                    <a:cubicBezTo>
                      <a:pt x="140970" y="133255"/>
                      <a:pt x="114110" y="141827"/>
                      <a:pt x="85249" y="141827"/>
                    </a:cubicBezTo>
                    <a:cubicBezTo>
                      <a:pt x="53245" y="141827"/>
                      <a:pt x="23717" y="131159"/>
                      <a:pt x="0" y="113347"/>
                    </a:cubicBezTo>
                    <a:lnTo>
                      <a:pt x="52483" y="16574"/>
                    </a:lnTo>
                    <a:cubicBezTo>
                      <a:pt x="64484" y="-5525"/>
                      <a:pt x="96107" y="-5525"/>
                      <a:pt x="108013" y="16574"/>
                    </a:cubicBezTo>
                    <a:lnTo>
                      <a:pt x="163259" y="118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57;p34">
              <a:extLst>
                <a:ext uri="{FF2B5EF4-FFF2-40B4-BE49-F238E27FC236}">
                  <a16:creationId xmlns:a16="http://schemas.microsoft.com/office/drawing/2014/main" id="{3BC7CBB3-27F0-3BF8-B1CE-26C5C9AB5B90}"/>
                </a:ext>
              </a:extLst>
            </p:cNvPr>
            <p:cNvGrpSpPr/>
            <p:nvPr/>
          </p:nvGrpSpPr>
          <p:grpSpPr>
            <a:xfrm>
              <a:off x="2477999" y="2572891"/>
              <a:ext cx="642451" cy="752972"/>
              <a:chOff x="3673395" y="3431362"/>
              <a:chExt cx="499884" cy="585879"/>
            </a:xfrm>
          </p:grpSpPr>
          <p:sp>
            <p:nvSpPr>
              <p:cNvPr id="83" name="Google Shape;858;p34">
                <a:extLst>
                  <a:ext uri="{FF2B5EF4-FFF2-40B4-BE49-F238E27FC236}">
                    <a16:creationId xmlns:a16="http://schemas.microsoft.com/office/drawing/2014/main" id="{18152EDD-D335-5421-4220-1AFC21C9DA71}"/>
                  </a:ext>
                </a:extLst>
              </p:cNvPr>
              <p:cNvSpPr/>
              <p:nvPr/>
            </p:nvSpPr>
            <p:spPr>
              <a:xfrm>
                <a:off x="3673395" y="3431362"/>
                <a:ext cx="499884" cy="536825"/>
              </a:xfrm>
              <a:custGeom>
                <a:avLst/>
                <a:gdLst/>
                <a:ahLst/>
                <a:cxnLst/>
                <a:rect l="l" t="t" r="r" b="b"/>
                <a:pathLst>
                  <a:path w="499884" h="536825" extrusionOk="0">
                    <a:moveTo>
                      <a:pt x="499602" y="250789"/>
                    </a:moveTo>
                    <a:cubicBezTo>
                      <a:pt x="493601" y="100676"/>
                      <a:pt x="380730" y="-15149"/>
                      <a:pt x="232045" y="1615"/>
                    </a:cubicBezTo>
                    <a:cubicBezTo>
                      <a:pt x="107362" y="15617"/>
                      <a:pt x="6302" y="113058"/>
                      <a:pt x="302" y="238407"/>
                    </a:cubicBezTo>
                    <a:cubicBezTo>
                      <a:pt x="-5223" y="352326"/>
                      <a:pt x="65738" y="450529"/>
                      <a:pt x="166227" y="486247"/>
                    </a:cubicBezTo>
                    <a:cubicBezTo>
                      <a:pt x="179371" y="490915"/>
                      <a:pt x="189754" y="501392"/>
                      <a:pt x="194993" y="514251"/>
                    </a:cubicBezTo>
                    <a:lnTo>
                      <a:pt x="204232" y="536825"/>
                    </a:lnTo>
                    <a:lnTo>
                      <a:pt x="295577" y="536825"/>
                    </a:lnTo>
                    <a:lnTo>
                      <a:pt x="304816" y="514156"/>
                    </a:lnTo>
                    <a:cubicBezTo>
                      <a:pt x="310340" y="500725"/>
                      <a:pt x="321485" y="490534"/>
                      <a:pt x="335105" y="485581"/>
                    </a:cubicBezTo>
                    <a:cubicBezTo>
                      <a:pt x="431117" y="450719"/>
                      <a:pt x="504079" y="358708"/>
                      <a:pt x="499697" y="250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59;p34">
                <a:extLst>
                  <a:ext uri="{FF2B5EF4-FFF2-40B4-BE49-F238E27FC236}">
                    <a16:creationId xmlns:a16="http://schemas.microsoft.com/office/drawing/2014/main" id="{FD997D03-E272-93DC-E956-738E29D4C3EA}"/>
                  </a:ext>
                </a:extLst>
              </p:cNvPr>
              <p:cNvSpPr/>
              <p:nvPr/>
            </p:nvSpPr>
            <p:spPr>
              <a:xfrm>
                <a:off x="3826763" y="3716442"/>
                <a:ext cx="192881" cy="235648"/>
              </a:xfrm>
              <a:custGeom>
                <a:avLst/>
                <a:gdLst/>
                <a:ahLst/>
                <a:cxnLst/>
                <a:rect l="l" t="t" r="r" b="b"/>
                <a:pathLst>
                  <a:path w="192881" h="235648" extrusionOk="0">
                    <a:moveTo>
                      <a:pt x="89154" y="235648"/>
                    </a:moveTo>
                    <a:lnTo>
                      <a:pt x="44672" y="0"/>
                    </a:lnTo>
                    <a:lnTo>
                      <a:pt x="0" y="0"/>
                    </a:lnTo>
                    <a:lnTo>
                      <a:pt x="0" y="63913"/>
                    </a:lnTo>
                    <a:lnTo>
                      <a:pt x="192881" y="63913"/>
                    </a:lnTo>
                    <a:lnTo>
                      <a:pt x="192881" y="0"/>
                    </a:lnTo>
                    <a:lnTo>
                      <a:pt x="145542" y="0"/>
                    </a:lnTo>
                    <a:lnTo>
                      <a:pt x="103727" y="2356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60;p34">
                <a:extLst>
                  <a:ext uri="{FF2B5EF4-FFF2-40B4-BE49-F238E27FC236}">
                    <a16:creationId xmlns:a16="http://schemas.microsoft.com/office/drawing/2014/main" id="{F3D98E73-4931-BE53-3F26-250D06777F52}"/>
                  </a:ext>
                </a:extLst>
              </p:cNvPr>
              <p:cNvSpPr/>
              <p:nvPr/>
            </p:nvSpPr>
            <p:spPr>
              <a:xfrm>
                <a:off x="3862005" y="3943994"/>
                <a:ext cx="122205" cy="73247"/>
              </a:xfrm>
              <a:custGeom>
                <a:avLst/>
                <a:gdLst/>
                <a:ahLst/>
                <a:cxnLst/>
                <a:rect l="l" t="t" r="r" b="b"/>
                <a:pathLst>
                  <a:path w="122205" h="73247" extrusionOk="0">
                    <a:moveTo>
                      <a:pt x="61151" y="73247"/>
                    </a:moveTo>
                    <a:lnTo>
                      <a:pt x="61151" y="73247"/>
                    </a:lnTo>
                    <a:cubicBezTo>
                      <a:pt x="27432" y="73247"/>
                      <a:pt x="0" y="45911"/>
                      <a:pt x="0" y="12097"/>
                    </a:cubicBezTo>
                    <a:lnTo>
                      <a:pt x="0" y="0"/>
                    </a:lnTo>
                    <a:lnTo>
                      <a:pt x="122206" y="0"/>
                    </a:lnTo>
                    <a:lnTo>
                      <a:pt x="122206" y="12097"/>
                    </a:lnTo>
                    <a:cubicBezTo>
                      <a:pt x="122206" y="45815"/>
                      <a:pt x="94869" y="73247"/>
                      <a:pt x="61055" y="73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3F2B59E3-B40C-47CE-68E3-5FF4A37DED4C}"/>
              </a:ext>
            </a:extLst>
          </p:cNvPr>
          <p:cNvSpPr txBox="1"/>
          <p:nvPr/>
        </p:nvSpPr>
        <p:spPr>
          <a:xfrm>
            <a:off x="444997" y="1619819"/>
            <a:ext cx="43059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solidFill>
                  <a:schemeClr val="tx1"/>
                </a:solidFill>
              </a:rPr>
              <a:t>- Umfangreiche </a:t>
            </a:r>
            <a:r>
              <a:rPr lang="de-CH" b="1" dirty="0" err="1">
                <a:solidFill>
                  <a:schemeClr val="tx1"/>
                </a:solidFill>
              </a:rPr>
              <a:t>Libary</a:t>
            </a:r>
            <a:endParaRPr lang="de-CH" b="1" dirty="0">
              <a:solidFill>
                <a:schemeClr val="tx1"/>
              </a:solidFill>
            </a:endParaRPr>
          </a:p>
          <a:p>
            <a:r>
              <a:rPr lang="de-CH" b="1" dirty="0">
                <a:solidFill>
                  <a:schemeClr val="tx1"/>
                </a:solidFill>
              </a:rPr>
              <a:t>- Belohnung am Ende</a:t>
            </a:r>
          </a:p>
          <a:p>
            <a:r>
              <a:rPr lang="de-CH" b="1" dirty="0">
                <a:solidFill>
                  <a:schemeClr val="tx1"/>
                </a:solidFill>
              </a:rPr>
              <a:t>- schwache Lernkurve</a:t>
            </a:r>
          </a:p>
          <a:p>
            <a:r>
              <a:rPr lang="de-CH" b="1" dirty="0">
                <a:solidFill>
                  <a:schemeClr val="tx1"/>
                </a:solidFill>
              </a:rPr>
              <a:t>- Eher cool – wenn man es beherrscht</a:t>
            </a:r>
          </a:p>
          <a:p>
            <a:r>
              <a:rPr lang="de-CH" b="1" dirty="0">
                <a:solidFill>
                  <a:schemeClr val="tx1"/>
                </a:solidFill>
              </a:rPr>
              <a:t>- </a:t>
            </a:r>
            <a:r>
              <a:rPr lang="de-CH" b="1" dirty="0" err="1">
                <a:solidFill>
                  <a:schemeClr val="tx1"/>
                </a:solidFill>
              </a:rPr>
              <a:t>Customized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you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know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it</a:t>
            </a:r>
            <a:r>
              <a:rPr lang="de-CH" b="1" dirty="0">
                <a:solidFill>
                  <a:schemeClr val="tx1"/>
                </a:solidFill>
              </a:rPr>
              <a:t> – </a:t>
            </a:r>
            <a:r>
              <a:rPr lang="de-CH" b="1" dirty="0" err="1">
                <a:solidFill>
                  <a:schemeClr val="tx1"/>
                </a:solidFill>
              </a:rPr>
              <a:t>you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got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it</a:t>
            </a:r>
            <a:endParaRPr lang="de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1A0FB-4E22-2482-C11F-C8C8C397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20" y="657137"/>
            <a:ext cx="4192200" cy="868800"/>
          </a:xfrm>
        </p:spPr>
        <p:txBody>
          <a:bodyPr/>
          <a:lstStyle/>
          <a:p>
            <a:pPr algn="l"/>
            <a:r>
              <a:rPr lang="de-DE" dirty="0"/>
              <a:t>Inhalt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06A171-AFDF-F255-B640-3D27B14FC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21" y="917210"/>
            <a:ext cx="4192200" cy="3774995"/>
          </a:xfrm>
        </p:spPr>
        <p:txBody>
          <a:bodyPr/>
          <a:lstStyle/>
          <a:p>
            <a:pPr algn="l"/>
            <a:r>
              <a:rPr lang="de-DE" sz="2400" dirty="0"/>
              <a:t>- Projektidee / Motivation</a:t>
            </a:r>
          </a:p>
          <a:p>
            <a:pPr algn="l"/>
            <a:r>
              <a:rPr lang="de-DE" sz="2400" dirty="0"/>
              <a:t>- Spezifikationen / Eckdaten</a:t>
            </a:r>
          </a:p>
          <a:p>
            <a:pPr algn="l"/>
            <a:r>
              <a:rPr lang="de-DE" sz="2400" dirty="0"/>
              <a:t>- Demonstration der Arbeit</a:t>
            </a:r>
          </a:p>
          <a:p>
            <a:pPr algn="l"/>
            <a:r>
              <a:rPr lang="de-DE" sz="2400" dirty="0"/>
              <a:t>- Planung vs. Resultat</a:t>
            </a:r>
          </a:p>
          <a:p>
            <a:pPr algn="l"/>
            <a:r>
              <a:rPr lang="de-DE" sz="2400" dirty="0"/>
              <a:t>- Herausforderungen</a:t>
            </a:r>
          </a:p>
          <a:p>
            <a:pPr algn="l"/>
            <a:r>
              <a:rPr lang="de-DE" sz="2000" dirty="0"/>
              <a:t>	-&gt; </a:t>
            </a:r>
            <a:r>
              <a:rPr lang="de-DE" sz="2000" dirty="0" err="1"/>
              <a:t>Statemangement</a:t>
            </a:r>
            <a:endParaRPr lang="de-DE" sz="2000" dirty="0"/>
          </a:p>
          <a:p>
            <a:pPr algn="l"/>
            <a:r>
              <a:rPr lang="de-DE" sz="2000" dirty="0"/>
              <a:t>  	-&gt; Suche / Filtern</a:t>
            </a:r>
          </a:p>
          <a:p>
            <a:pPr algn="l"/>
            <a:r>
              <a:rPr lang="de-DE" sz="2000" dirty="0"/>
              <a:t>	-&gt; Backend</a:t>
            </a:r>
          </a:p>
          <a:p>
            <a:pPr algn="l"/>
            <a:r>
              <a:rPr lang="de-DE" sz="2400" dirty="0"/>
              <a:t>- Fazit</a:t>
            </a:r>
          </a:p>
        </p:txBody>
      </p:sp>
      <p:grpSp>
        <p:nvGrpSpPr>
          <p:cNvPr id="7" name="Google Shape;792;p34">
            <a:extLst>
              <a:ext uri="{FF2B5EF4-FFF2-40B4-BE49-F238E27FC236}">
                <a16:creationId xmlns:a16="http://schemas.microsoft.com/office/drawing/2014/main" id="{3AEB2A07-3D25-D279-8692-057E0B77EFEB}"/>
              </a:ext>
            </a:extLst>
          </p:cNvPr>
          <p:cNvGrpSpPr/>
          <p:nvPr/>
        </p:nvGrpSpPr>
        <p:grpSpPr>
          <a:xfrm>
            <a:off x="551352" y="1903431"/>
            <a:ext cx="2036400" cy="1668317"/>
            <a:chOff x="663682" y="538373"/>
            <a:chExt cx="3946132" cy="2787490"/>
          </a:xfrm>
        </p:grpSpPr>
        <p:sp>
          <p:nvSpPr>
            <p:cNvPr id="8" name="Google Shape;793;p34">
              <a:extLst>
                <a:ext uri="{FF2B5EF4-FFF2-40B4-BE49-F238E27FC236}">
                  <a16:creationId xmlns:a16="http://schemas.microsoft.com/office/drawing/2014/main" id="{70AF037A-6CFC-68BD-1119-050558FA9A54}"/>
                </a:ext>
              </a:extLst>
            </p:cNvPr>
            <p:cNvSpPr/>
            <p:nvPr/>
          </p:nvSpPr>
          <p:spPr>
            <a:xfrm>
              <a:off x="663682" y="1929884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794;p34">
              <a:extLst>
                <a:ext uri="{FF2B5EF4-FFF2-40B4-BE49-F238E27FC236}">
                  <a16:creationId xmlns:a16="http://schemas.microsoft.com/office/drawing/2014/main" id="{2268620C-2158-6FA9-FD84-07170DE3F957}"/>
                </a:ext>
              </a:extLst>
            </p:cNvPr>
            <p:cNvGrpSpPr/>
            <p:nvPr/>
          </p:nvGrpSpPr>
          <p:grpSpPr>
            <a:xfrm>
              <a:off x="1423735" y="1049296"/>
              <a:ext cx="2547832" cy="1674894"/>
              <a:chOff x="1660840" y="4825936"/>
              <a:chExt cx="1702755" cy="1119282"/>
            </a:xfrm>
          </p:grpSpPr>
          <p:grpSp>
            <p:nvGrpSpPr>
              <p:cNvPr id="58" name="Google Shape;795;p34">
                <a:extLst>
                  <a:ext uri="{FF2B5EF4-FFF2-40B4-BE49-F238E27FC236}">
                    <a16:creationId xmlns:a16="http://schemas.microsoft.com/office/drawing/2014/main" id="{7B34034C-084A-6E49-41F6-6AFD054AFB00}"/>
                  </a:ext>
                </a:extLst>
              </p:cNvPr>
              <p:cNvGrpSpPr/>
              <p:nvPr/>
            </p:nvGrpSpPr>
            <p:grpSpPr>
              <a:xfrm>
                <a:off x="1660840" y="4825936"/>
                <a:ext cx="1702755" cy="916495"/>
                <a:chOff x="1660840" y="4825936"/>
                <a:chExt cx="1702755" cy="916495"/>
              </a:xfrm>
            </p:grpSpPr>
            <p:sp>
              <p:nvSpPr>
                <p:cNvPr id="63" name="Google Shape;796;p34">
                  <a:extLst>
                    <a:ext uri="{FF2B5EF4-FFF2-40B4-BE49-F238E27FC236}">
                      <a16:creationId xmlns:a16="http://schemas.microsoft.com/office/drawing/2014/main" id="{826DD87C-A9AF-88B8-E569-3CBBA76CCEA8}"/>
                    </a:ext>
                  </a:extLst>
                </p:cNvPr>
                <p:cNvSpPr/>
                <p:nvPr/>
              </p:nvSpPr>
              <p:spPr>
                <a:xfrm>
                  <a:off x="1660840" y="4825936"/>
                  <a:ext cx="1666654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4" h="916495" extrusionOk="0">
                      <a:moveTo>
                        <a:pt x="1635380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5" y="0"/>
                        <a:pt x="31275" y="0"/>
                      </a:cubicBezTo>
                      <a:lnTo>
                        <a:pt x="1554703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797;p34">
                  <a:extLst>
                    <a:ext uri="{FF2B5EF4-FFF2-40B4-BE49-F238E27FC236}">
                      <a16:creationId xmlns:a16="http://schemas.microsoft.com/office/drawing/2014/main" id="{932A979A-0948-B46D-FBA5-ACCADE78369C}"/>
                    </a:ext>
                  </a:extLst>
                </p:cNvPr>
                <p:cNvSpPr/>
                <p:nvPr/>
              </p:nvSpPr>
              <p:spPr>
                <a:xfrm>
                  <a:off x="1696940" y="4825936"/>
                  <a:ext cx="1666655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5" h="916495" extrusionOk="0">
                      <a:moveTo>
                        <a:pt x="1635475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6" y="0"/>
                        <a:pt x="31275" y="0"/>
                      </a:cubicBezTo>
                      <a:lnTo>
                        <a:pt x="1554704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798;p34">
                  <a:extLst>
                    <a:ext uri="{FF2B5EF4-FFF2-40B4-BE49-F238E27FC236}">
                      <a16:creationId xmlns:a16="http://schemas.microsoft.com/office/drawing/2014/main" id="{42EB34C4-B5C2-736F-A1D7-AB268E901F14}"/>
                    </a:ext>
                  </a:extLst>
                </p:cNvPr>
                <p:cNvSpPr/>
                <p:nvPr/>
              </p:nvSpPr>
              <p:spPr>
                <a:xfrm>
                  <a:off x="2540507" y="5680709"/>
                  <a:ext cx="47434" cy="4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4" h="47434" extrusionOk="0">
                      <a:moveTo>
                        <a:pt x="47435" y="23717"/>
                      </a:moveTo>
                      <a:cubicBezTo>
                        <a:pt x="47435" y="36766"/>
                        <a:pt x="36862" y="47434"/>
                        <a:pt x="23717" y="47434"/>
                      </a:cubicBezTo>
                      <a:cubicBezTo>
                        <a:pt x="10573" y="47434"/>
                        <a:pt x="0" y="36862"/>
                        <a:pt x="0" y="23717"/>
                      </a:cubicBezTo>
                      <a:cubicBezTo>
                        <a:pt x="0" y="10573"/>
                        <a:pt x="10573" y="0"/>
                        <a:pt x="23717" y="0"/>
                      </a:cubicBezTo>
                      <a:cubicBezTo>
                        <a:pt x="36862" y="0"/>
                        <a:pt x="47435" y="10573"/>
                        <a:pt x="47435" y="2371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799;p34">
                  <a:extLst>
                    <a:ext uri="{FF2B5EF4-FFF2-40B4-BE49-F238E27FC236}">
                      <a16:creationId xmlns:a16="http://schemas.microsoft.com/office/drawing/2014/main" id="{333A7946-E504-2E30-943D-C79A437840FD}"/>
                    </a:ext>
                  </a:extLst>
                </p:cNvPr>
                <p:cNvSpPr/>
                <p:nvPr/>
              </p:nvSpPr>
              <p:spPr>
                <a:xfrm>
                  <a:off x="1723327" y="4852225"/>
                  <a:ext cx="1609500" cy="81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00" h="812863" extrusionOk="0">
                      <a:moveTo>
                        <a:pt x="78802" y="812863"/>
                      </a:moveTo>
                      <a:cubicBezTo>
                        <a:pt x="74421" y="812863"/>
                        <a:pt x="70516" y="809339"/>
                        <a:pt x="70134" y="804958"/>
                      </a:cubicBezTo>
                      <a:lnTo>
                        <a:pt x="30" y="7906"/>
                      </a:lnTo>
                      <a:cubicBezTo>
                        <a:pt x="-350" y="3524"/>
                        <a:pt x="2888" y="0"/>
                        <a:pt x="7270" y="0"/>
                      </a:cubicBezTo>
                      <a:lnTo>
                        <a:pt x="1530698" y="0"/>
                      </a:lnTo>
                      <a:cubicBezTo>
                        <a:pt x="1535080" y="0"/>
                        <a:pt x="1538985" y="3524"/>
                        <a:pt x="1539366" y="7906"/>
                      </a:cubicBezTo>
                      <a:lnTo>
                        <a:pt x="1609470" y="804958"/>
                      </a:lnTo>
                      <a:cubicBezTo>
                        <a:pt x="1609851" y="809339"/>
                        <a:pt x="1606612" y="812863"/>
                        <a:pt x="1602231" y="812863"/>
                      </a:cubicBezTo>
                      <a:lnTo>
                        <a:pt x="78802" y="812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800;p34">
                  <a:extLst>
                    <a:ext uri="{FF2B5EF4-FFF2-40B4-BE49-F238E27FC236}">
                      <a16:creationId xmlns:a16="http://schemas.microsoft.com/office/drawing/2014/main" id="{86BC72B3-80CF-9EA8-C0BB-9FD2A912F045}"/>
                    </a:ext>
                  </a:extLst>
                </p:cNvPr>
                <p:cNvGrpSpPr/>
                <p:nvPr/>
              </p:nvGrpSpPr>
              <p:grpSpPr>
                <a:xfrm>
                  <a:off x="1980056" y="4929472"/>
                  <a:ext cx="1121091" cy="658272"/>
                  <a:chOff x="1980056" y="4929472"/>
                  <a:chExt cx="1121091" cy="658272"/>
                </a:xfrm>
              </p:grpSpPr>
              <p:sp>
                <p:nvSpPr>
                  <p:cNvPr id="68" name="Google Shape;801;p34">
                    <a:extLst>
                      <a:ext uri="{FF2B5EF4-FFF2-40B4-BE49-F238E27FC236}">
                        <a16:creationId xmlns:a16="http://schemas.microsoft.com/office/drawing/2014/main" id="{A810CE67-7F80-5018-CFA0-A09A1D6FA3A9}"/>
                      </a:ext>
                    </a:extLst>
                  </p:cNvPr>
                  <p:cNvSpPr/>
                  <p:nvPr/>
                </p:nvSpPr>
                <p:spPr>
                  <a:xfrm>
                    <a:off x="2009583" y="5310853"/>
                    <a:ext cx="1091564" cy="276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564" h="276891" extrusionOk="0">
                        <a:moveTo>
                          <a:pt x="1091565" y="276892"/>
                        </a:moveTo>
                        <a:lnTo>
                          <a:pt x="21431" y="276892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91565" y="2768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802;p34">
                    <a:extLst>
                      <a:ext uri="{FF2B5EF4-FFF2-40B4-BE49-F238E27FC236}">
                        <a16:creationId xmlns:a16="http://schemas.microsoft.com/office/drawing/2014/main" id="{AC81EB4C-F043-6949-AD25-8B7F9EDB47F5}"/>
                      </a:ext>
                    </a:extLst>
                  </p:cNvPr>
                  <p:cNvSpPr/>
                  <p:nvPr/>
                </p:nvSpPr>
                <p:spPr>
                  <a:xfrm>
                    <a:off x="2000154" y="5189410"/>
                    <a:ext cx="539400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400" h="55340" extrusionOk="0">
                        <a:moveTo>
                          <a:pt x="535115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539401" y="55340"/>
                        </a:lnTo>
                        <a:lnTo>
                          <a:pt x="5351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Google Shape;803;p34">
                    <a:extLst>
                      <a:ext uri="{FF2B5EF4-FFF2-40B4-BE49-F238E27FC236}">
                        <a16:creationId xmlns:a16="http://schemas.microsoft.com/office/drawing/2014/main" id="{906ABA89-01A3-4788-876F-5261561BCFF3}"/>
                      </a:ext>
                    </a:extLst>
                  </p:cNvPr>
                  <p:cNvSpPr/>
                  <p:nvPr/>
                </p:nvSpPr>
                <p:spPr>
                  <a:xfrm>
                    <a:off x="2589942" y="5189410"/>
                    <a:ext cx="484632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632" h="55340" extrusionOk="0">
                        <a:moveTo>
                          <a:pt x="480346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484632" y="55340"/>
                        </a:lnTo>
                        <a:lnTo>
                          <a:pt x="48034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804;p34">
                    <a:extLst>
                      <a:ext uri="{FF2B5EF4-FFF2-40B4-BE49-F238E27FC236}">
                        <a16:creationId xmlns:a16="http://schemas.microsoft.com/office/drawing/2014/main" id="{2F47DDE5-38A4-A218-011C-72417F1467C9}"/>
                      </a:ext>
                    </a:extLst>
                  </p:cNvPr>
                  <p:cNvSpPr/>
                  <p:nvPr/>
                </p:nvSpPr>
                <p:spPr>
                  <a:xfrm>
                    <a:off x="1987581" y="5027294"/>
                    <a:ext cx="1078706" cy="10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706" h="109823" extrusionOk="0">
                        <a:moveTo>
                          <a:pt x="1078706" y="109823"/>
                        </a:moveTo>
                        <a:lnTo>
                          <a:pt x="8573" y="109823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78706" y="1098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805;p34">
                    <a:extLst>
                      <a:ext uri="{FF2B5EF4-FFF2-40B4-BE49-F238E27FC236}">
                        <a16:creationId xmlns:a16="http://schemas.microsoft.com/office/drawing/2014/main" id="{EDEAA0D6-546B-3216-C015-6E683259119A}"/>
                      </a:ext>
                    </a:extLst>
                  </p:cNvPr>
                  <p:cNvSpPr/>
                  <p:nvPr/>
                </p:nvSpPr>
                <p:spPr>
                  <a:xfrm>
                    <a:off x="1980056" y="4929472"/>
                    <a:ext cx="185261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261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191" y="54864"/>
                        </a:lnTo>
                        <a:lnTo>
                          <a:pt x="185261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806;p34">
                    <a:extLst>
                      <a:ext uri="{FF2B5EF4-FFF2-40B4-BE49-F238E27FC236}">
                        <a16:creationId xmlns:a16="http://schemas.microsoft.com/office/drawing/2014/main" id="{7F0E0718-B4DD-C189-1B0A-F233F66BD1CD}"/>
                      </a:ext>
                    </a:extLst>
                  </p:cNvPr>
                  <p:cNvSpPr/>
                  <p:nvPr/>
                </p:nvSpPr>
                <p:spPr>
                  <a:xfrm>
                    <a:off x="2206465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807;p34">
                    <a:extLst>
                      <a:ext uri="{FF2B5EF4-FFF2-40B4-BE49-F238E27FC236}">
                        <a16:creationId xmlns:a16="http://schemas.microsoft.com/office/drawing/2014/main" id="{F8572692-2A56-1875-4FA1-C6DF4B80601D}"/>
                      </a:ext>
                    </a:extLst>
                  </p:cNvPr>
                  <p:cNvSpPr/>
                  <p:nvPr/>
                </p:nvSpPr>
                <p:spPr>
                  <a:xfrm>
                    <a:off x="2432874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808;p34">
                    <a:extLst>
                      <a:ext uri="{FF2B5EF4-FFF2-40B4-BE49-F238E27FC236}">
                        <a16:creationId xmlns:a16="http://schemas.microsoft.com/office/drawing/2014/main" id="{D110D60D-7C8B-E6BB-DD0B-7147F9B43AAC}"/>
                      </a:ext>
                    </a:extLst>
                  </p:cNvPr>
                  <p:cNvSpPr/>
                  <p:nvPr/>
                </p:nvSpPr>
                <p:spPr>
                  <a:xfrm>
                    <a:off x="2711767" y="4929472"/>
                    <a:ext cx="342614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614" h="54864" extrusionOk="0">
                        <a:moveTo>
                          <a:pt x="4286" y="54864"/>
                        </a:moveTo>
                        <a:lnTo>
                          <a:pt x="342614" y="54864"/>
                        </a:lnTo>
                        <a:lnTo>
                          <a:pt x="338423" y="0"/>
                        </a:lnTo>
                        <a:lnTo>
                          <a:pt x="0" y="0"/>
                        </a:lnTo>
                        <a:lnTo>
                          <a:pt x="4286" y="5486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" name="Google Shape;809;p34">
                <a:extLst>
                  <a:ext uri="{FF2B5EF4-FFF2-40B4-BE49-F238E27FC236}">
                    <a16:creationId xmlns:a16="http://schemas.microsoft.com/office/drawing/2014/main" id="{62E55503-6075-FEAB-022A-FFE77301CC98}"/>
                  </a:ext>
                </a:extLst>
              </p:cNvPr>
              <p:cNvGrpSpPr/>
              <p:nvPr/>
            </p:nvGrpSpPr>
            <p:grpSpPr>
              <a:xfrm>
                <a:off x="2361174" y="5742336"/>
                <a:ext cx="516612" cy="202882"/>
                <a:chOff x="2361174" y="5742336"/>
                <a:chExt cx="516612" cy="202882"/>
              </a:xfrm>
            </p:grpSpPr>
            <p:sp>
              <p:nvSpPr>
                <p:cNvPr id="60" name="Google Shape;810;p34">
                  <a:extLst>
                    <a:ext uri="{FF2B5EF4-FFF2-40B4-BE49-F238E27FC236}">
                      <a16:creationId xmlns:a16="http://schemas.microsoft.com/office/drawing/2014/main" id="{FEC14BA0-87A0-BE73-F667-4FD2DFD2BCCA}"/>
                    </a:ext>
                  </a:extLst>
                </p:cNvPr>
                <p:cNvSpPr/>
                <p:nvPr/>
              </p:nvSpPr>
              <p:spPr>
                <a:xfrm>
                  <a:off x="2361174" y="5742336"/>
                  <a:ext cx="129612" cy="2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2" h="202787" extrusionOk="0">
                      <a:moveTo>
                        <a:pt x="35315" y="95"/>
                      </a:moveTo>
                      <a:lnTo>
                        <a:pt x="3121" y="108014"/>
                      </a:lnTo>
                      <a:cubicBezTo>
                        <a:pt x="-10976" y="155353"/>
                        <a:pt x="24457" y="202787"/>
                        <a:pt x="73796" y="202787"/>
                      </a:cubicBezTo>
                      <a:lnTo>
                        <a:pt x="129613" y="202787"/>
                      </a:lnTo>
                      <a:lnTo>
                        <a:pt x="129613" y="0"/>
                      </a:lnTo>
                      <a:lnTo>
                        <a:pt x="353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811;p34">
                  <a:extLst>
                    <a:ext uri="{FF2B5EF4-FFF2-40B4-BE49-F238E27FC236}">
                      <a16:creationId xmlns:a16="http://schemas.microsoft.com/office/drawing/2014/main" id="{97D44DB8-C38F-DF1E-5396-A9CB3AEA2D5C}"/>
                    </a:ext>
                  </a:extLst>
                </p:cNvPr>
                <p:cNvSpPr/>
                <p:nvPr/>
              </p:nvSpPr>
              <p:spPr>
                <a:xfrm>
                  <a:off x="2399605" y="5742336"/>
                  <a:ext cx="329402" cy="172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02" h="172878" extrusionOk="0">
                      <a:moveTo>
                        <a:pt x="292635" y="153734"/>
                      </a:moveTo>
                      <a:cubicBezTo>
                        <a:pt x="284920" y="142684"/>
                        <a:pt x="282634" y="128778"/>
                        <a:pt x="286444" y="115824"/>
                      </a:cubicBezTo>
                      <a:lnTo>
                        <a:pt x="319877" y="0"/>
                      </a:lnTo>
                      <a:lnTo>
                        <a:pt x="35175" y="0"/>
                      </a:lnTo>
                      <a:lnTo>
                        <a:pt x="1742" y="115824"/>
                      </a:lnTo>
                      <a:cubicBezTo>
                        <a:pt x="-1973" y="128778"/>
                        <a:pt x="313" y="142684"/>
                        <a:pt x="8029" y="153734"/>
                      </a:cubicBezTo>
                      <a:cubicBezTo>
                        <a:pt x="16410" y="165735"/>
                        <a:pt x="30031" y="172879"/>
                        <a:pt x="44700" y="172879"/>
                      </a:cubicBezTo>
                      <a:lnTo>
                        <a:pt x="329402" y="172879"/>
                      </a:lnTo>
                      <a:cubicBezTo>
                        <a:pt x="314734" y="172879"/>
                        <a:pt x="301113" y="165735"/>
                        <a:pt x="292731" y="1537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812;p34">
                  <a:extLst>
                    <a:ext uri="{FF2B5EF4-FFF2-40B4-BE49-F238E27FC236}">
                      <a16:creationId xmlns:a16="http://schemas.microsoft.com/office/drawing/2014/main" id="{19E87013-F786-336C-9532-A63F775560BB}"/>
                    </a:ext>
                  </a:extLst>
                </p:cNvPr>
                <p:cNvSpPr/>
                <p:nvPr/>
              </p:nvSpPr>
              <p:spPr>
                <a:xfrm>
                  <a:off x="2444209" y="5915310"/>
                  <a:ext cx="433577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77" h="29908" extrusionOk="0">
                      <a:moveTo>
                        <a:pt x="0" y="0"/>
                      </a:moveTo>
                      <a:lnTo>
                        <a:pt x="433578" y="0"/>
                      </a:lnTo>
                      <a:lnTo>
                        <a:pt x="433578" y="29909"/>
                      </a:lnTo>
                      <a:lnTo>
                        <a:pt x="0" y="299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" name="Google Shape;813;p34">
              <a:extLst>
                <a:ext uri="{FF2B5EF4-FFF2-40B4-BE49-F238E27FC236}">
                  <a16:creationId xmlns:a16="http://schemas.microsoft.com/office/drawing/2014/main" id="{4AD6A26A-A822-168B-5513-2973589749CE}"/>
                </a:ext>
              </a:extLst>
            </p:cNvPr>
            <p:cNvGrpSpPr/>
            <p:nvPr/>
          </p:nvGrpSpPr>
          <p:grpSpPr>
            <a:xfrm>
              <a:off x="3479650" y="1963294"/>
              <a:ext cx="1130164" cy="875986"/>
              <a:chOff x="7150988" y="2108834"/>
              <a:chExt cx="940784" cy="729138"/>
            </a:xfrm>
          </p:grpSpPr>
          <p:sp>
            <p:nvSpPr>
              <p:cNvPr id="43" name="Google Shape;814;p34">
                <a:extLst>
                  <a:ext uri="{FF2B5EF4-FFF2-40B4-BE49-F238E27FC236}">
                    <a16:creationId xmlns:a16="http://schemas.microsoft.com/office/drawing/2014/main" id="{396317BF-A6B4-EEBC-0367-3475B589D3A6}"/>
                  </a:ext>
                </a:extLst>
              </p:cNvPr>
              <p:cNvSpPr/>
              <p:nvPr/>
            </p:nvSpPr>
            <p:spPr>
              <a:xfrm>
                <a:off x="7150988" y="2108834"/>
                <a:ext cx="940784" cy="729138"/>
              </a:xfrm>
              <a:custGeom>
                <a:avLst/>
                <a:gdLst/>
                <a:ahLst/>
                <a:cxnLst/>
                <a:rect l="l" t="t" r="r" b="b"/>
                <a:pathLst>
                  <a:path w="940784" h="729138" extrusionOk="0">
                    <a:moveTo>
                      <a:pt x="861536" y="0"/>
                    </a:moveTo>
                    <a:cubicBezTo>
                      <a:pt x="603980" y="5334"/>
                      <a:pt x="343091" y="5144"/>
                      <a:pt x="79248" y="0"/>
                    </a:cubicBezTo>
                    <a:cubicBezTo>
                      <a:pt x="35528" y="0"/>
                      <a:pt x="0" y="35433"/>
                      <a:pt x="0" y="79248"/>
                    </a:cubicBezTo>
                    <a:cubicBezTo>
                      <a:pt x="10192" y="248984"/>
                      <a:pt x="9430" y="440627"/>
                      <a:pt x="0" y="649891"/>
                    </a:cubicBezTo>
                    <a:cubicBezTo>
                      <a:pt x="0" y="693611"/>
                      <a:pt x="35433" y="729139"/>
                      <a:pt x="79248" y="729139"/>
                    </a:cubicBezTo>
                    <a:cubicBezTo>
                      <a:pt x="337375" y="721233"/>
                      <a:pt x="597789" y="720281"/>
                      <a:pt x="861536" y="729139"/>
                    </a:cubicBezTo>
                    <a:cubicBezTo>
                      <a:pt x="905256" y="729139"/>
                      <a:pt x="940784" y="693706"/>
                      <a:pt x="940784" y="649891"/>
                    </a:cubicBezTo>
                    <a:cubicBezTo>
                      <a:pt x="932497" y="440150"/>
                      <a:pt x="930593" y="245554"/>
                      <a:pt x="940784" y="79248"/>
                    </a:cubicBezTo>
                    <a:cubicBezTo>
                      <a:pt x="940784" y="35528"/>
                      <a:pt x="905351" y="0"/>
                      <a:pt x="86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15;p34">
                <a:extLst>
                  <a:ext uri="{FF2B5EF4-FFF2-40B4-BE49-F238E27FC236}">
                    <a16:creationId xmlns:a16="http://schemas.microsoft.com/office/drawing/2014/main" id="{827469CB-9EF4-40E5-4BDF-8F2AEFF2B3D8}"/>
                  </a:ext>
                </a:extLst>
              </p:cNvPr>
              <p:cNvSpPr/>
              <p:nvPr/>
            </p:nvSpPr>
            <p:spPr>
              <a:xfrm>
                <a:off x="7195089" y="2160269"/>
                <a:ext cx="852677" cy="557117"/>
              </a:xfrm>
              <a:custGeom>
                <a:avLst/>
                <a:gdLst/>
                <a:ahLst/>
                <a:cxnLst/>
                <a:rect l="l" t="t" r="r" b="b"/>
                <a:pathLst>
                  <a:path w="852677" h="557117" extrusionOk="0">
                    <a:moveTo>
                      <a:pt x="811053" y="0"/>
                    </a:moveTo>
                    <a:cubicBezTo>
                      <a:pt x="564166" y="5810"/>
                      <a:pt x="306895" y="5334"/>
                      <a:pt x="41624" y="0"/>
                    </a:cubicBezTo>
                    <a:cubicBezTo>
                      <a:pt x="18669" y="0"/>
                      <a:pt x="0" y="18669"/>
                      <a:pt x="0" y="41624"/>
                    </a:cubicBezTo>
                    <a:cubicBezTo>
                      <a:pt x="4286" y="197072"/>
                      <a:pt x="4381" y="354997"/>
                      <a:pt x="0" y="515493"/>
                    </a:cubicBezTo>
                    <a:cubicBezTo>
                      <a:pt x="0" y="538448"/>
                      <a:pt x="18669" y="557117"/>
                      <a:pt x="41624" y="557117"/>
                    </a:cubicBezTo>
                    <a:cubicBezTo>
                      <a:pt x="294227" y="550069"/>
                      <a:pt x="550545" y="549783"/>
                      <a:pt x="811053" y="557117"/>
                    </a:cubicBezTo>
                    <a:cubicBezTo>
                      <a:pt x="834009" y="557117"/>
                      <a:pt x="852678" y="538448"/>
                      <a:pt x="852678" y="515493"/>
                    </a:cubicBezTo>
                    <a:cubicBezTo>
                      <a:pt x="845820" y="346900"/>
                      <a:pt x="844962" y="187642"/>
                      <a:pt x="852678" y="41624"/>
                    </a:cubicBezTo>
                    <a:cubicBezTo>
                      <a:pt x="852678" y="18669"/>
                      <a:pt x="834009" y="0"/>
                      <a:pt x="81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" name="Google Shape;816;p34">
                <a:extLst>
                  <a:ext uri="{FF2B5EF4-FFF2-40B4-BE49-F238E27FC236}">
                    <a16:creationId xmlns:a16="http://schemas.microsoft.com/office/drawing/2014/main" id="{65CAEC66-CC43-E39B-AE9C-DF15585DF617}"/>
                  </a:ext>
                </a:extLst>
              </p:cNvPr>
              <p:cNvGrpSpPr/>
              <p:nvPr/>
            </p:nvGrpSpPr>
            <p:grpSpPr>
              <a:xfrm>
                <a:off x="7220425" y="2760153"/>
                <a:ext cx="797624" cy="36671"/>
                <a:chOff x="7220425" y="2760153"/>
                <a:chExt cx="797624" cy="36671"/>
              </a:xfrm>
            </p:grpSpPr>
            <p:grpSp>
              <p:nvGrpSpPr>
                <p:cNvPr id="49" name="Google Shape;817;p34">
                  <a:extLst>
                    <a:ext uri="{FF2B5EF4-FFF2-40B4-BE49-F238E27FC236}">
                      <a16:creationId xmlns:a16="http://schemas.microsoft.com/office/drawing/2014/main" id="{D11ADD47-CA40-40D7-BCB1-FCDD1581843D}"/>
                    </a:ext>
                  </a:extLst>
                </p:cNvPr>
                <p:cNvGrpSpPr/>
                <p:nvPr/>
              </p:nvGrpSpPr>
              <p:grpSpPr>
                <a:xfrm>
                  <a:off x="7220425" y="2760153"/>
                  <a:ext cx="203549" cy="36671"/>
                  <a:chOff x="7220425" y="2760153"/>
                  <a:chExt cx="203549" cy="36671"/>
                </a:xfrm>
              </p:grpSpPr>
              <p:sp>
                <p:nvSpPr>
                  <p:cNvPr id="56" name="Google Shape;818;p34">
                    <a:extLst>
                      <a:ext uri="{FF2B5EF4-FFF2-40B4-BE49-F238E27FC236}">
                        <a16:creationId xmlns:a16="http://schemas.microsoft.com/office/drawing/2014/main" id="{1963671D-6A80-956B-C30B-2F36518CAEFE}"/>
                      </a:ext>
                    </a:extLst>
                  </p:cNvPr>
                  <p:cNvSpPr/>
                  <p:nvPr/>
                </p:nvSpPr>
                <p:spPr>
                  <a:xfrm>
                    <a:off x="722042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6" y="0"/>
                        </a:moveTo>
                        <a:cubicBezTo>
                          <a:pt x="-5905" y="0"/>
                          <a:pt x="-5905" y="36671"/>
                          <a:pt x="17716" y="36671"/>
                        </a:cubicBezTo>
                        <a:cubicBezTo>
                          <a:pt x="41339" y="36671"/>
                          <a:pt x="41339" y="0"/>
                          <a:pt x="1771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819;p34">
                    <a:extLst>
                      <a:ext uri="{FF2B5EF4-FFF2-40B4-BE49-F238E27FC236}">
                        <a16:creationId xmlns:a16="http://schemas.microsoft.com/office/drawing/2014/main" id="{4DB1837F-4806-2FB4-0B84-B2F5F52814FC}"/>
                      </a:ext>
                    </a:extLst>
                  </p:cNvPr>
                  <p:cNvSpPr/>
                  <p:nvPr/>
                </p:nvSpPr>
                <p:spPr>
                  <a:xfrm>
                    <a:off x="7273670" y="2778442"/>
                    <a:ext cx="150304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04" h="9525" extrusionOk="0">
                        <a:moveTo>
                          <a:pt x="0" y="0"/>
                        </a:moveTo>
                        <a:lnTo>
                          <a:pt x="150304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" name="Google Shape;820;p34">
                  <a:extLst>
                    <a:ext uri="{FF2B5EF4-FFF2-40B4-BE49-F238E27FC236}">
                      <a16:creationId xmlns:a16="http://schemas.microsoft.com/office/drawing/2014/main" id="{D17F124F-E588-B004-AA0E-648CC0423359}"/>
                    </a:ext>
                  </a:extLst>
                </p:cNvPr>
                <p:cNvGrpSpPr/>
                <p:nvPr/>
              </p:nvGrpSpPr>
              <p:grpSpPr>
                <a:xfrm>
                  <a:off x="7517415" y="2760153"/>
                  <a:ext cx="203549" cy="36671"/>
                  <a:chOff x="7517415" y="2760153"/>
                  <a:chExt cx="203549" cy="36671"/>
                </a:xfrm>
              </p:grpSpPr>
              <p:sp>
                <p:nvSpPr>
                  <p:cNvPr id="54" name="Google Shape;821;p34">
                    <a:extLst>
                      <a:ext uri="{FF2B5EF4-FFF2-40B4-BE49-F238E27FC236}">
                        <a16:creationId xmlns:a16="http://schemas.microsoft.com/office/drawing/2014/main" id="{AFCE8CA3-84A1-E2D8-79B3-B5FF42618EDB}"/>
                      </a:ext>
                    </a:extLst>
                  </p:cNvPr>
                  <p:cNvSpPr/>
                  <p:nvPr/>
                </p:nvSpPr>
                <p:spPr>
                  <a:xfrm>
                    <a:off x="751741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822;p34">
                    <a:extLst>
                      <a:ext uri="{FF2B5EF4-FFF2-40B4-BE49-F238E27FC236}">
                        <a16:creationId xmlns:a16="http://schemas.microsoft.com/office/drawing/2014/main" id="{EB005A53-B983-17CE-0E85-EA0D3C395BF8}"/>
                      </a:ext>
                    </a:extLst>
                  </p:cNvPr>
                  <p:cNvSpPr/>
                  <p:nvPr/>
                </p:nvSpPr>
                <p:spPr>
                  <a:xfrm>
                    <a:off x="7570755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823;p34">
                  <a:extLst>
                    <a:ext uri="{FF2B5EF4-FFF2-40B4-BE49-F238E27FC236}">
                      <a16:creationId xmlns:a16="http://schemas.microsoft.com/office/drawing/2014/main" id="{5631A72F-D5FC-424D-39FB-5FC4D5DB5F4E}"/>
                    </a:ext>
                  </a:extLst>
                </p:cNvPr>
                <p:cNvGrpSpPr/>
                <p:nvPr/>
              </p:nvGrpSpPr>
              <p:grpSpPr>
                <a:xfrm>
                  <a:off x="7814499" y="2760153"/>
                  <a:ext cx="203550" cy="36671"/>
                  <a:chOff x="7814499" y="2760153"/>
                  <a:chExt cx="203550" cy="36671"/>
                </a:xfrm>
              </p:grpSpPr>
              <p:sp>
                <p:nvSpPr>
                  <p:cNvPr id="52" name="Google Shape;824;p34">
                    <a:extLst>
                      <a:ext uri="{FF2B5EF4-FFF2-40B4-BE49-F238E27FC236}">
                        <a16:creationId xmlns:a16="http://schemas.microsoft.com/office/drawing/2014/main" id="{3619E6EF-B835-5E13-A715-2EE5524258C8}"/>
                      </a:ext>
                    </a:extLst>
                  </p:cNvPr>
                  <p:cNvSpPr/>
                  <p:nvPr/>
                </p:nvSpPr>
                <p:spPr>
                  <a:xfrm>
                    <a:off x="7814499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825;p34">
                    <a:extLst>
                      <a:ext uri="{FF2B5EF4-FFF2-40B4-BE49-F238E27FC236}">
                        <a16:creationId xmlns:a16="http://schemas.microsoft.com/office/drawing/2014/main" id="{AD48D69E-D39D-35D1-7DC7-F4C71FE894C0}"/>
                      </a:ext>
                    </a:extLst>
                  </p:cNvPr>
                  <p:cNvSpPr/>
                  <p:nvPr/>
                </p:nvSpPr>
                <p:spPr>
                  <a:xfrm>
                    <a:off x="7867840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6" name="Google Shape;826;p34">
                <a:extLst>
                  <a:ext uri="{FF2B5EF4-FFF2-40B4-BE49-F238E27FC236}">
                    <a16:creationId xmlns:a16="http://schemas.microsoft.com/office/drawing/2014/main" id="{CC6F83D0-34E5-B521-C0C2-3A6A2DED1ADB}"/>
                  </a:ext>
                </a:extLst>
              </p:cNvPr>
              <p:cNvGrpSpPr/>
              <p:nvPr/>
            </p:nvGrpSpPr>
            <p:grpSpPr>
              <a:xfrm>
                <a:off x="7362062" y="2260186"/>
                <a:ext cx="450437" cy="357378"/>
                <a:chOff x="7362062" y="2260186"/>
                <a:chExt cx="450437" cy="357378"/>
              </a:xfrm>
            </p:grpSpPr>
            <p:sp>
              <p:nvSpPr>
                <p:cNvPr id="47" name="Google Shape;827;p34">
                  <a:extLst>
                    <a:ext uri="{FF2B5EF4-FFF2-40B4-BE49-F238E27FC236}">
                      <a16:creationId xmlns:a16="http://schemas.microsoft.com/office/drawing/2014/main" id="{FF33BA8E-DA6B-3DD9-490A-9B0BCFABCAD0}"/>
                    </a:ext>
                  </a:extLst>
                </p:cNvPr>
                <p:cNvSpPr/>
                <p:nvPr/>
              </p:nvSpPr>
              <p:spPr>
                <a:xfrm>
                  <a:off x="7362062" y="2260186"/>
                  <a:ext cx="308419" cy="3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19" h="357378" extrusionOk="0">
                      <a:moveTo>
                        <a:pt x="95" y="0"/>
                      </a:moveTo>
                      <a:lnTo>
                        <a:pt x="88011" y="0"/>
                      </a:lnTo>
                      <a:lnTo>
                        <a:pt x="88011" y="218408"/>
                      </a:lnTo>
                      <a:cubicBezTo>
                        <a:pt x="88011" y="231934"/>
                        <a:pt x="90678" y="243459"/>
                        <a:pt x="96108" y="252984"/>
                      </a:cubicBezTo>
                      <a:cubicBezTo>
                        <a:pt x="101537" y="262604"/>
                        <a:pt x="109061" y="269843"/>
                        <a:pt x="118872" y="274701"/>
                      </a:cubicBezTo>
                      <a:cubicBezTo>
                        <a:pt x="128683" y="279559"/>
                        <a:pt x="140113" y="282035"/>
                        <a:pt x="153258" y="282035"/>
                      </a:cubicBezTo>
                      <a:cubicBezTo>
                        <a:pt x="166402" y="282035"/>
                        <a:pt x="178498" y="279559"/>
                        <a:pt x="188595" y="274701"/>
                      </a:cubicBezTo>
                      <a:cubicBezTo>
                        <a:pt x="198692" y="269843"/>
                        <a:pt x="206502" y="262604"/>
                        <a:pt x="212122" y="252984"/>
                      </a:cubicBezTo>
                      <a:cubicBezTo>
                        <a:pt x="217647" y="243364"/>
                        <a:pt x="220504" y="231839"/>
                        <a:pt x="220504" y="218408"/>
                      </a:cubicBezTo>
                      <a:lnTo>
                        <a:pt x="220504" y="0"/>
                      </a:lnTo>
                      <a:lnTo>
                        <a:pt x="308420" y="0"/>
                      </a:lnTo>
                      <a:lnTo>
                        <a:pt x="308420" y="210312"/>
                      </a:lnTo>
                      <a:cubicBezTo>
                        <a:pt x="308420" y="234887"/>
                        <a:pt x="304229" y="256413"/>
                        <a:pt x="295751" y="274796"/>
                      </a:cubicBezTo>
                      <a:cubicBezTo>
                        <a:pt x="287370" y="293180"/>
                        <a:pt x="275749" y="308515"/>
                        <a:pt x="261081" y="320802"/>
                      </a:cubicBezTo>
                      <a:cubicBezTo>
                        <a:pt x="246412" y="333089"/>
                        <a:pt x="229648" y="342329"/>
                        <a:pt x="210788" y="348329"/>
                      </a:cubicBezTo>
                      <a:cubicBezTo>
                        <a:pt x="191929" y="354425"/>
                        <a:pt x="172212" y="357378"/>
                        <a:pt x="151638" y="357378"/>
                      </a:cubicBezTo>
                      <a:cubicBezTo>
                        <a:pt x="124016" y="357378"/>
                        <a:pt x="98774" y="351949"/>
                        <a:pt x="75819" y="340995"/>
                      </a:cubicBezTo>
                      <a:cubicBezTo>
                        <a:pt x="52864" y="330041"/>
                        <a:pt x="34576" y="313658"/>
                        <a:pt x="20764" y="291941"/>
                      </a:cubicBezTo>
                      <a:cubicBezTo>
                        <a:pt x="6954" y="270224"/>
                        <a:pt x="0" y="242983"/>
                        <a:pt x="0" y="2103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828;p34">
                  <a:extLst>
                    <a:ext uri="{FF2B5EF4-FFF2-40B4-BE49-F238E27FC236}">
                      <a16:creationId xmlns:a16="http://schemas.microsoft.com/office/drawing/2014/main" id="{9F704CC7-FC34-9105-38D7-7189419C3F4A}"/>
                    </a:ext>
                  </a:extLst>
                </p:cNvPr>
                <p:cNvSpPr/>
                <p:nvPr/>
              </p:nvSpPr>
              <p:spPr>
                <a:xfrm>
                  <a:off x="7724583" y="2260186"/>
                  <a:ext cx="87916" cy="35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6" h="353853" extrusionOk="0">
                      <a:moveTo>
                        <a:pt x="0" y="0"/>
                      </a:moveTo>
                      <a:lnTo>
                        <a:pt x="87916" y="0"/>
                      </a:lnTo>
                      <a:lnTo>
                        <a:pt x="87916" y="353854"/>
                      </a:lnTo>
                      <a:lnTo>
                        <a:pt x="0" y="3538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" name="Google Shape;829;p34">
              <a:extLst>
                <a:ext uri="{FF2B5EF4-FFF2-40B4-BE49-F238E27FC236}">
                  <a16:creationId xmlns:a16="http://schemas.microsoft.com/office/drawing/2014/main" id="{C263CA4F-6218-850D-DDB7-FBE2FF151FC7}"/>
                </a:ext>
              </a:extLst>
            </p:cNvPr>
            <p:cNvGrpSpPr/>
            <p:nvPr/>
          </p:nvGrpSpPr>
          <p:grpSpPr>
            <a:xfrm>
              <a:off x="2202047" y="538386"/>
              <a:ext cx="784455" cy="598895"/>
              <a:chOff x="8141112" y="1789937"/>
              <a:chExt cx="546544" cy="417290"/>
            </a:xfrm>
          </p:grpSpPr>
          <p:sp>
            <p:nvSpPr>
              <p:cNvPr id="38" name="Google Shape;830;p34">
                <a:extLst>
                  <a:ext uri="{FF2B5EF4-FFF2-40B4-BE49-F238E27FC236}">
                    <a16:creationId xmlns:a16="http://schemas.microsoft.com/office/drawing/2014/main" id="{404125BE-C6D6-82D5-C0CD-D9B59A91666E}"/>
                  </a:ext>
                </a:extLst>
              </p:cNvPr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831;p34">
                <a:extLst>
                  <a:ext uri="{FF2B5EF4-FFF2-40B4-BE49-F238E27FC236}">
                    <a16:creationId xmlns:a16="http://schemas.microsoft.com/office/drawing/2014/main" id="{91313A23-512B-BF85-DF08-B2C60C2D62BE}"/>
                  </a:ext>
                </a:extLst>
              </p:cNvPr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40" name="Google Shape;832;p34">
                  <a:extLst>
                    <a:ext uri="{FF2B5EF4-FFF2-40B4-BE49-F238E27FC236}">
                      <a16:creationId xmlns:a16="http://schemas.microsoft.com/office/drawing/2014/main" id="{278DE596-5DA3-F9B9-F387-86E6FE6DC140}"/>
                    </a:ext>
                  </a:extLst>
                </p:cNvPr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833;p34">
                  <a:extLst>
                    <a:ext uri="{FF2B5EF4-FFF2-40B4-BE49-F238E27FC236}">
                      <a16:creationId xmlns:a16="http://schemas.microsoft.com/office/drawing/2014/main" id="{E6E0C852-A886-BE83-53C1-3DA03E5A3815}"/>
                    </a:ext>
                  </a:extLst>
                </p:cNvPr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834;p34">
                  <a:extLst>
                    <a:ext uri="{FF2B5EF4-FFF2-40B4-BE49-F238E27FC236}">
                      <a16:creationId xmlns:a16="http://schemas.microsoft.com/office/drawing/2014/main" id="{BC769029-D62B-A503-C0FF-E2C9A460B59A}"/>
                    </a:ext>
                  </a:extLst>
                </p:cNvPr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" name="Google Shape;835;p34">
              <a:extLst>
                <a:ext uri="{FF2B5EF4-FFF2-40B4-BE49-F238E27FC236}">
                  <a16:creationId xmlns:a16="http://schemas.microsoft.com/office/drawing/2014/main" id="{15022F04-F000-13D9-2C39-B3CB15A6F89F}"/>
                </a:ext>
              </a:extLst>
            </p:cNvPr>
            <p:cNvGrpSpPr/>
            <p:nvPr/>
          </p:nvGrpSpPr>
          <p:grpSpPr>
            <a:xfrm>
              <a:off x="848931" y="1513701"/>
              <a:ext cx="1353108" cy="1354180"/>
              <a:chOff x="6292076" y="4226711"/>
              <a:chExt cx="865103" cy="865733"/>
            </a:xfrm>
          </p:grpSpPr>
          <p:grpSp>
            <p:nvGrpSpPr>
              <p:cNvPr id="32" name="Google Shape;836;p34">
                <a:extLst>
                  <a:ext uri="{FF2B5EF4-FFF2-40B4-BE49-F238E27FC236}">
                    <a16:creationId xmlns:a16="http://schemas.microsoft.com/office/drawing/2014/main" id="{5A221FC7-692F-96C6-8AB1-9C05ED6F998F}"/>
                  </a:ext>
                </a:extLst>
              </p:cNvPr>
              <p:cNvGrpSpPr/>
              <p:nvPr/>
            </p:nvGrpSpPr>
            <p:grpSpPr>
              <a:xfrm>
                <a:off x="6292076" y="4226711"/>
                <a:ext cx="865103" cy="865733"/>
                <a:chOff x="6292076" y="4226711"/>
                <a:chExt cx="865103" cy="865733"/>
              </a:xfrm>
            </p:grpSpPr>
            <p:sp>
              <p:nvSpPr>
                <p:cNvPr id="35" name="Google Shape;837;p34">
                  <a:extLst>
                    <a:ext uri="{FF2B5EF4-FFF2-40B4-BE49-F238E27FC236}">
                      <a16:creationId xmlns:a16="http://schemas.microsoft.com/office/drawing/2014/main" id="{F58CFEAA-B956-B5C5-1A13-C66E4269A4C8}"/>
                    </a:ext>
                  </a:extLst>
                </p:cNvPr>
                <p:cNvSpPr/>
                <p:nvPr/>
              </p:nvSpPr>
              <p:spPr>
                <a:xfrm>
                  <a:off x="6292076" y="4226711"/>
                  <a:ext cx="865103" cy="8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103" h="865733" extrusionOk="0">
                      <a:moveTo>
                        <a:pt x="793380" y="597510"/>
                      </a:moveTo>
                      <a:lnTo>
                        <a:pt x="865103" y="865734"/>
                      </a:lnTo>
                      <a:lnTo>
                        <a:pt x="596879" y="794010"/>
                      </a:lnTo>
                      <a:cubicBezTo>
                        <a:pt x="406284" y="595414"/>
                        <a:pt x="213307" y="402438"/>
                        <a:pt x="17855" y="214986"/>
                      </a:cubicBezTo>
                      <a:cubicBezTo>
                        <a:pt x="138" y="197269"/>
                        <a:pt x="-5005" y="170409"/>
                        <a:pt x="5186" y="147549"/>
                      </a:cubicBezTo>
                      <a:cubicBezTo>
                        <a:pt x="35952" y="78207"/>
                        <a:pt x="83768" y="32010"/>
                        <a:pt x="145966" y="5150"/>
                      </a:cubicBezTo>
                      <a:cubicBezTo>
                        <a:pt x="169016" y="-4851"/>
                        <a:pt x="195877" y="-89"/>
                        <a:pt x="213593" y="17723"/>
                      </a:cubicBezTo>
                      <a:cubicBezTo>
                        <a:pt x="379519" y="194031"/>
                        <a:pt x="576306" y="389484"/>
                        <a:pt x="793380" y="5975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38;p34">
                  <a:extLst>
                    <a:ext uri="{FF2B5EF4-FFF2-40B4-BE49-F238E27FC236}">
                      <a16:creationId xmlns:a16="http://schemas.microsoft.com/office/drawing/2014/main" id="{A7BFA141-369C-AAA4-31A7-F7809A53BA4E}"/>
                    </a:ext>
                  </a:extLst>
                </p:cNvPr>
                <p:cNvSpPr/>
                <p:nvPr/>
              </p:nvSpPr>
              <p:spPr>
                <a:xfrm>
                  <a:off x="6887042" y="4823848"/>
                  <a:ext cx="270136" cy="26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36" h="268501" extrusionOk="0">
                      <a:moveTo>
                        <a:pt x="198414" y="373"/>
                      </a:moveTo>
                      <a:lnTo>
                        <a:pt x="251182" y="197636"/>
                      </a:lnTo>
                      <a:lnTo>
                        <a:pt x="270137" y="268502"/>
                      </a:lnTo>
                      <a:lnTo>
                        <a:pt x="199271" y="249547"/>
                      </a:lnTo>
                      <a:lnTo>
                        <a:pt x="1913" y="196779"/>
                      </a:lnTo>
                      <a:cubicBezTo>
                        <a:pt x="-12946" y="125056"/>
                        <a:pt x="63635" y="135057"/>
                        <a:pt x="63635" y="135057"/>
                      </a:cubicBezTo>
                      <a:cubicBezTo>
                        <a:pt x="43918" y="42283"/>
                        <a:pt x="140788" y="57904"/>
                        <a:pt x="140788" y="57904"/>
                      </a:cubicBezTo>
                      <a:cubicBezTo>
                        <a:pt x="128310" y="-8294"/>
                        <a:pt x="198318" y="373"/>
                        <a:pt x="198318" y="3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39;p34">
                  <a:extLst>
                    <a:ext uri="{FF2B5EF4-FFF2-40B4-BE49-F238E27FC236}">
                      <a16:creationId xmlns:a16="http://schemas.microsoft.com/office/drawing/2014/main" id="{D186AB23-8F0A-3D9F-09A2-9918D8BF9E86}"/>
                    </a:ext>
                  </a:extLst>
                </p:cNvPr>
                <p:cNvSpPr/>
                <p:nvPr/>
              </p:nvSpPr>
              <p:spPr>
                <a:xfrm>
                  <a:off x="7086313" y="5021388"/>
                  <a:ext cx="70866" cy="70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66" h="70961" extrusionOk="0">
                      <a:moveTo>
                        <a:pt x="51911" y="95"/>
                      </a:moveTo>
                      <a:lnTo>
                        <a:pt x="70866" y="70961"/>
                      </a:lnTo>
                      <a:lnTo>
                        <a:pt x="0" y="52007"/>
                      </a:lnTo>
                      <a:cubicBezTo>
                        <a:pt x="2667" y="39719"/>
                        <a:pt x="8859" y="28099"/>
                        <a:pt x="18384" y="18479"/>
                      </a:cubicBezTo>
                      <a:cubicBezTo>
                        <a:pt x="27909" y="8858"/>
                        <a:pt x="39624" y="2762"/>
                        <a:pt x="51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" name="Google Shape;840;p34">
                <a:extLst>
                  <a:ext uri="{FF2B5EF4-FFF2-40B4-BE49-F238E27FC236}">
                    <a16:creationId xmlns:a16="http://schemas.microsoft.com/office/drawing/2014/main" id="{3A08B104-73E5-E980-F0BC-1EAFA296F666}"/>
                  </a:ext>
                </a:extLst>
              </p:cNvPr>
              <p:cNvSpPr/>
              <p:nvPr/>
            </p:nvSpPr>
            <p:spPr>
              <a:xfrm>
                <a:off x="6351650" y="4361211"/>
                <a:ext cx="573214" cy="573214"/>
              </a:xfrm>
              <a:custGeom>
                <a:avLst/>
                <a:gdLst/>
                <a:ahLst/>
                <a:cxnLst/>
                <a:rect l="l" t="t" r="r" b="b"/>
                <a:pathLst>
                  <a:path w="573214" h="573214" extrusionOk="0">
                    <a:moveTo>
                      <a:pt x="573215" y="57321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41;p34">
                <a:extLst>
                  <a:ext uri="{FF2B5EF4-FFF2-40B4-BE49-F238E27FC236}">
                    <a16:creationId xmlns:a16="http://schemas.microsoft.com/office/drawing/2014/main" id="{EC4A7E38-CB97-8A0D-D0DC-7CA517C7CF62}"/>
                  </a:ext>
                </a:extLst>
              </p:cNvPr>
              <p:cNvSpPr/>
              <p:nvPr/>
            </p:nvSpPr>
            <p:spPr>
              <a:xfrm>
                <a:off x="6422802" y="4281010"/>
                <a:ext cx="575024" cy="569785"/>
              </a:xfrm>
              <a:custGeom>
                <a:avLst/>
                <a:gdLst/>
                <a:ahLst/>
                <a:cxnLst/>
                <a:rect l="l" t="t" r="r" b="b"/>
                <a:pathLst>
                  <a:path w="575024" h="569785" extrusionOk="0">
                    <a:moveTo>
                      <a:pt x="575024" y="56978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42;p34">
              <a:extLst>
                <a:ext uri="{FF2B5EF4-FFF2-40B4-BE49-F238E27FC236}">
                  <a16:creationId xmlns:a16="http://schemas.microsoft.com/office/drawing/2014/main" id="{0E163AC8-3844-4B31-D912-9A651E5A0623}"/>
                </a:ext>
              </a:extLst>
            </p:cNvPr>
            <p:cNvGrpSpPr/>
            <p:nvPr/>
          </p:nvGrpSpPr>
          <p:grpSpPr>
            <a:xfrm>
              <a:off x="941579" y="538373"/>
              <a:ext cx="739755" cy="799617"/>
              <a:chOff x="2527362" y="1461896"/>
              <a:chExt cx="575595" cy="622173"/>
            </a:xfrm>
          </p:grpSpPr>
          <p:grpSp>
            <p:nvGrpSpPr>
              <p:cNvPr id="25" name="Google Shape;843;p34">
                <a:extLst>
                  <a:ext uri="{FF2B5EF4-FFF2-40B4-BE49-F238E27FC236}">
                    <a16:creationId xmlns:a16="http://schemas.microsoft.com/office/drawing/2014/main" id="{2CE8D3DB-E69A-DA9B-E150-093876ABC866}"/>
                  </a:ext>
                </a:extLst>
              </p:cNvPr>
              <p:cNvGrpSpPr/>
              <p:nvPr/>
            </p:nvGrpSpPr>
            <p:grpSpPr>
              <a:xfrm>
                <a:off x="2580703" y="1461896"/>
                <a:ext cx="468915" cy="455009"/>
                <a:chOff x="2580703" y="1461896"/>
                <a:chExt cx="468915" cy="455009"/>
              </a:xfrm>
            </p:grpSpPr>
            <p:sp>
              <p:nvSpPr>
                <p:cNvPr id="30" name="Google Shape;844;p34">
                  <a:extLst>
                    <a:ext uri="{FF2B5EF4-FFF2-40B4-BE49-F238E27FC236}">
                      <a16:creationId xmlns:a16="http://schemas.microsoft.com/office/drawing/2014/main" id="{236DE551-D30F-489B-9DDA-596B2FE7EA11}"/>
                    </a:ext>
                  </a:extLst>
                </p:cNvPr>
                <p:cNvSpPr/>
                <p:nvPr/>
              </p:nvSpPr>
              <p:spPr>
                <a:xfrm>
                  <a:off x="2580798" y="1461896"/>
                  <a:ext cx="468820" cy="39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99097" extrusionOk="0">
                      <a:moveTo>
                        <a:pt x="417290" y="52292"/>
                      </a:moveTo>
                      <a:lnTo>
                        <a:pt x="229076" y="52292"/>
                      </a:lnTo>
                      <a:lnTo>
                        <a:pt x="229076" y="35623"/>
                      </a:lnTo>
                      <a:cubicBezTo>
                        <a:pt x="229076" y="15907"/>
                        <a:pt x="213074" y="0"/>
                        <a:pt x="193453" y="0"/>
                      </a:cubicBezTo>
                      <a:lnTo>
                        <a:pt x="35623" y="0"/>
                      </a:lnTo>
                      <a:cubicBezTo>
                        <a:pt x="15907" y="0"/>
                        <a:pt x="0" y="16002"/>
                        <a:pt x="0" y="35623"/>
                      </a:cubicBezTo>
                      <a:lnTo>
                        <a:pt x="0" y="347663"/>
                      </a:lnTo>
                      <a:cubicBezTo>
                        <a:pt x="0" y="376047"/>
                        <a:pt x="23050" y="399097"/>
                        <a:pt x="51435" y="399097"/>
                      </a:cubicBezTo>
                      <a:lnTo>
                        <a:pt x="417385" y="399097"/>
                      </a:lnTo>
                      <a:cubicBezTo>
                        <a:pt x="445770" y="399097"/>
                        <a:pt x="468821" y="376047"/>
                        <a:pt x="468821" y="347663"/>
                      </a:cubicBezTo>
                      <a:lnTo>
                        <a:pt x="468821" y="103632"/>
                      </a:lnTo>
                      <a:cubicBezTo>
                        <a:pt x="468821" y="75247"/>
                        <a:pt x="445770" y="52197"/>
                        <a:pt x="417385" y="521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45;p34">
                  <a:extLst>
                    <a:ext uri="{FF2B5EF4-FFF2-40B4-BE49-F238E27FC236}">
                      <a16:creationId xmlns:a16="http://schemas.microsoft.com/office/drawing/2014/main" id="{6609BF8E-3C20-BFF5-341E-45D270B3180A}"/>
                    </a:ext>
                  </a:extLst>
                </p:cNvPr>
                <p:cNvSpPr/>
                <p:nvPr/>
              </p:nvSpPr>
              <p:spPr>
                <a:xfrm>
                  <a:off x="2580703" y="1570005"/>
                  <a:ext cx="468820" cy="3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46900" extrusionOk="0">
                      <a:moveTo>
                        <a:pt x="417386" y="346900"/>
                      </a:moveTo>
                      <a:cubicBezTo>
                        <a:pt x="292132" y="342233"/>
                        <a:pt x="170116" y="342138"/>
                        <a:pt x="51435" y="346900"/>
                      </a:cubicBezTo>
                      <a:cubicBezTo>
                        <a:pt x="23050" y="346900"/>
                        <a:pt x="0" y="323850"/>
                        <a:pt x="0" y="295465"/>
                      </a:cubicBezTo>
                      <a:lnTo>
                        <a:pt x="0" y="51435"/>
                      </a:lnTo>
                      <a:cubicBezTo>
                        <a:pt x="0" y="23050"/>
                        <a:pt x="23050" y="0"/>
                        <a:pt x="51435" y="0"/>
                      </a:cubicBezTo>
                      <a:lnTo>
                        <a:pt x="417386" y="0"/>
                      </a:lnTo>
                      <a:cubicBezTo>
                        <a:pt x="445770" y="0"/>
                        <a:pt x="468821" y="23050"/>
                        <a:pt x="468821" y="51435"/>
                      </a:cubicBezTo>
                      <a:lnTo>
                        <a:pt x="468821" y="295465"/>
                      </a:lnTo>
                      <a:cubicBezTo>
                        <a:pt x="468821" y="323850"/>
                        <a:pt x="445770" y="346900"/>
                        <a:pt x="417386" y="3469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846;p34">
                <a:extLst>
                  <a:ext uri="{FF2B5EF4-FFF2-40B4-BE49-F238E27FC236}">
                    <a16:creationId xmlns:a16="http://schemas.microsoft.com/office/drawing/2014/main" id="{B7732C58-D7C9-6ECB-2651-CF413C4E92A3}"/>
                  </a:ext>
                </a:extLst>
              </p:cNvPr>
              <p:cNvGrpSpPr/>
              <p:nvPr/>
            </p:nvGrpSpPr>
            <p:grpSpPr>
              <a:xfrm>
                <a:off x="2527362" y="1963864"/>
                <a:ext cx="575595" cy="120205"/>
                <a:chOff x="2527362" y="1963864"/>
                <a:chExt cx="575595" cy="120205"/>
              </a:xfrm>
            </p:grpSpPr>
            <p:sp>
              <p:nvSpPr>
                <p:cNvPr id="27" name="Google Shape;847;p34">
                  <a:extLst>
                    <a:ext uri="{FF2B5EF4-FFF2-40B4-BE49-F238E27FC236}">
                      <a16:creationId xmlns:a16="http://schemas.microsoft.com/office/drawing/2014/main" id="{5C7AF9D1-EE31-50A4-50CF-B589D28EE23E}"/>
                    </a:ext>
                  </a:extLst>
                </p:cNvPr>
                <p:cNvSpPr/>
                <p:nvPr/>
              </p:nvSpPr>
              <p:spPr>
                <a:xfrm>
                  <a:off x="2527362" y="1963864"/>
                  <a:ext cx="575595" cy="12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595" h="120205" extrusionOk="0">
                      <a:moveTo>
                        <a:pt x="543020" y="120206"/>
                      </a:moveTo>
                      <a:cubicBezTo>
                        <a:pt x="369380" y="114586"/>
                        <a:pt x="199072" y="114300"/>
                        <a:pt x="32576" y="120206"/>
                      </a:cubicBezTo>
                      <a:cubicBezTo>
                        <a:pt x="14573" y="120206"/>
                        <a:pt x="0" y="105632"/>
                        <a:pt x="0" y="87630"/>
                      </a:cubicBezTo>
                      <a:cubicBezTo>
                        <a:pt x="1714" y="69818"/>
                        <a:pt x="1619" y="51435"/>
                        <a:pt x="0" y="32575"/>
                      </a:cubicBezTo>
                      <a:cubicBezTo>
                        <a:pt x="0" y="14573"/>
                        <a:pt x="14573" y="0"/>
                        <a:pt x="32576" y="0"/>
                      </a:cubicBezTo>
                      <a:cubicBezTo>
                        <a:pt x="208026" y="2381"/>
                        <a:pt x="378428" y="2477"/>
                        <a:pt x="543020" y="0"/>
                      </a:cubicBezTo>
                      <a:cubicBezTo>
                        <a:pt x="561022" y="0"/>
                        <a:pt x="575596" y="14573"/>
                        <a:pt x="575596" y="32575"/>
                      </a:cubicBezTo>
                      <a:cubicBezTo>
                        <a:pt x="574548" y="53149"/>
                        <a:pt x="574072" y="72485"/>
                        <a:pt x="575596" y="87630"/>
                      </a:cubicBezTo>
                      <a:cubicBezTo>
                        <a:pt x="575596" y="105632"/>
                        <a:pt x="561022" y="120206"/>
                        <a:pt x="543020" y="1202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48;p34">
                  <a:extLst>
                    <a:ext uri="{FF2B5EF4-FFF2-40B4-BE49-F238E27FC236}">
                      <a16:creationId xmlns:a16="http://schemas.microsoft.com/office/drawing/2014/main" id="{CC88F0A6-4094-D59D-31C7-7916F66E51A6}"/>
                    </a:ext>
                  </a:extLst>
                </p:cNvPr>
                <p:cNvSpPr/>
                <p:nvPr/>
              </p:nvSpPr>
              <p:spPr>
                <a:xfrm>
                  <a:off x="2679584" y="2014251"/>
                  <a:ext cx="343257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57" h="21050" extrusionOk="0">
                      <a:moveTo>
                        <a:pt x="333077" y="0"/>
                      </a:moveTo>
                      <a:lnTo>
                        <a:pt x="10180" y="0"/>
                      </a:lnTo>
                      <a:cubicBezTo>
                        <a:pt x="-3346" y="0"/>
                        <a:pt x="-3441" y="21050"/>
                        <a:pt x="10180" y="21050"/>
                      </a:cubicBezTo>
                      <a:lnTo>
                        <a:pt x="333077" y="21050"/>
                      </a:lnTo>
                      <a:cubicBezTo>
                        <a:pt x="346603" y="21050"/>
                        <a:pt x="346698" y="0"/>
                        <a:pt x="3330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49;p34">
                  <a:extLst>
                    <a:ext uri="{FF2B5EF4-FFF2-40B4-BE49-F238E27FC236}">
                      <a16:creationId xmlns:a16="http://schemas.microsoft.com/office/drawing/2014/main" id="{2A6DB3F3-4182-B8DA-A054-32CD2EF55E29}"/>
                    </a:ext>
                  </a:extLst>
                </p:cNvPr>
                <p:cNvSpPr/>
                <p:nvPr/>
              </p:nvSpPr>
              <p:spPr>
                <a:xfrm>
                  <a:off x="2580607" y="1992534"/>
                  <a:ext cx="62865" cy="6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" h="62864" extrusionOk="0">
                      <a:moveTo>
                        <a:pt x="62865" y="31433"/>
                      </a:moveTo>
                      <a:cubicBezTo>
                        <a:pt x="62865" y="48768"/>
                        <a:pt x="48768" y="62865"/>
                        <a:pt x="31433" y="62865"/>
                      </a:cubicBezTo>
                      <a:cubicBezTo>
                        <a:pt x="14097" y="62865"/>
                        <a:pt x="0" y="48768"/>
                        <a:pt x="0" y="31433"/>
                      </a:cubicBez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" name="Google Shape;850;p34">
              <a:extLst>
                <a:ext uri="{FF2B5EF4-FFF2-40B4-BE49-F238E27FC236}">
                  <a16:creationId xmlns:a16="http://schemas.microsoft.com/office/drawing/2014/main" id="{F9902EDD-E4A2-880D-B26E-B26C3E55517A}"/>
                </a:ext>
              </a:extLst>
            </p:cNvPr>
            <p:cNvGrpSpPr/>
            <p:nvPr/>
          </p:nvGrpSpPr>
          <p:grpSpPr>
            <a:xfrm>
              <a:off x="3439581" y="539506"/>
              <a:ext cx="919216" cy="652229"/>
              <a:chOff x="2056828" y="2571654"/>
              <a:chExt cx="715232" cy="507492"/>
            </a:xfrm>
          </p:grpSpPr>
          <p:sp>
            <p:nvSpPr>
              <p:cNvPr id="19" name="Google Shape;851;p34">
                <a:extLst>
                  <a:ext uri="{FF2B5EF4-FFF2-40B4-BE49-F238E27FC236}">
                    <a16:creationId xmlns:a16="http://schemas.microsoft.com/office/drawing/2014/main" id="{5B585236-74D5-8ADA-5FC7-9D9C8CBF35F3}"/>
                  </a:ext>
                </a:extLst>
              </p:cNvPr>
              <p:cNvSpPr/>
              <p:nvPr/>
            </p:nvSpPr>
            <p:spPr>
              <a:xfrm>
                <a:off x="2056828" y="2571654"/>
                <a:ext cx="715232" cy="507492"/>
              </a:xfrm>
              <a:custGeom>
                <a:avLst/>
                <a:gdLst/>
                <a:ahLst/>
                <a:cxnLst/>
                <a:rect l="l" t="t" r="r" b="b"/>
                <a:pathLst>
                  <a:path w="715232" h="507492" extrusionOk="0">
                    <a:moveTo>
                      <a:pt x="644271" y="0"/>
                    </a:moveTo>
                    <a:cubicBezTo>
                      <a:pt x="683462" y="0"/>
                      <a:pt x="715232" y="31770"/>
                      <a:pt x="715232" y="70961"/>
                    </a:cubicBezTo>
                    <a:lnTo>
                      <a:pt x="715232" y="436531"/>
                    </a:lnTo>
                    <a:cubicBezTo>
                      <a:pt x="715232" y="475722"/>
                      <a:pt x="683462" y="507492"/>
                      <a:pt x="644271" y="507492"/>
                    </a:cubicBezTo>
                    <a:lnTo>
                      <a:pt x="70961" y="507492"/>
                    </a:lnTo>
                    <a:cubicBezTo>
                      <a:pt x="31770" y="507492"/>
                      <a:pt x="0" y="475722"/>
                      <a:pt x="0" y="436531"/>
                    </a:cubicBezTo>
                    <a:lnTo>
                      <a:pt x="0" y="70961"/>
                    </a:lnTo>
                    <a:cubicBezTo>
                      <a:pt x="0" y="31770"/>
                      <a:pt x="31770" y="0"/>
                      <a:pt x="709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852;p34">
                <a:extLst>
                  <a:ext uri="{FF2B5EF4-FFF2-40B4-BE49-F238E27FC236}">
                    <a16:creationId xmlns:a16="http://schemas.microsoft.com/office/drawing/2014/main" id="{2C002645-7CA7-F67C-0F0B-4B8F21E7753F}"/>
                  </a:ext>
                </a:extLst>
              </p:cNvPr>
              <p:cNvGrpSpPr/>
              <p:nvPr/>
            </p:nvGrpSpPr>
            <p:grpSpPr>
              <a:xfrm>
                <a:off x="2080831" y="2671428"/>
                <a:ext cx="667130" cy="384285"/>
                <a:chOff x="2080831" y="2671428"/>
                <a:chExt cx="667130" cy="384285"/>
              </a:xfrm>
            </p:grpSpPr>
            <p:sp>
              <p:nvSpPr>
                <p:cNvPr id="23" name="Google Shape;853;p34">
                  <a:extLst>
                    <a:ext uri="{FF2B5EF4-FFF2-40B4-BE49-F238E27FC236}">
                      <a16:creationId xmlns:a16="http://schemas.microsoft.com/office/drawing/2014/main" id="{7BD4157C-30B1-9A05-50B3-101C14BFC6F3}"/>
                    </a:ext>
                  </a:extLst>
                </p:cNvPr>
                <p:cNvSpPr/>
                <p:nvPr/>
              </p:nvSpPr>
              <p:spPr>
                <a:xfrm>
                  <a:off x="2080831" y="2671428"/>
                  <a:ext cx="439292" cy="384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92" h="384190" extrusionOk="0">
                      <a:moveTo>
                        <a:pt x="439293" y="384191"/>
                      </a:moveTo>
                      <a:lnTo>
                        <a:pt x="46863" y="384191"/>
                      </a:lnTo>
                      <a:cubicBezTo>
                        <a:pt x="22955" y="384191"/>
                        <a:pt x="3334" y="366570"/>
                        <a:pt x="0" y="343614"/>
                      </a:cubicBezTo>
                      <a:lnTo>
                        <a:pt x="125349" y="112633"/>
                      </a:lnTo>
                      <a:lnTo>
                        <a:pt x="175831" y="19574"/>
                      </a:lnTo>
                      <a:cubicBezTo>
                        <a:pt x="190024" y="-6525"/>
                        <a:pt x="227362" y="-6525"/>
                        <a:pt x="241459" y="19574"/>
                      </a:cubicBezTo>
                      <a:lnTo>
                        <a:pt x="291084" y="110919"/>
                      </a:lnTo>
                      <a:lnTo>
                        <a:pt x="368903" y="254365"/>
                      </a:lnTo>
                      <a:lnTo>
                        <a:pt x="439293" y="384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854;p34">
                  <a:extLst>
                    <a:ext uri="{FF2B5EF4-FFF2-40B4-BE49-F238E27FC236}">
                      <a16:creationId xmlns:a16="http://schemas.microsoft.com/office/drawing/2014/main" id="{8709DF15-3AD1-E429-A8C2-3F4F888A0C81}"/>
                    </a:ext>
                  </a:extLst>
                </p:cNvPr>
                <p:cNvSpPr/>
                <p:nvPr/>
              </p:nvSpPr>
              <p:spPr>
                <a:xfrm>
                  <a:off x="2379153" y="2730340"/>
                  <a:ext cx="368808" cy="32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8" h="325373" extrusionOk="0">
                      <a:moveTo>
                        <a:pt x="368808" y="284797"/>
                      </a:moveTo>
                      <a:cubicBezTo>
                        <a:pt x="365474" y="307753"/>
                        <a:pt x="345757" y="325374"/>
                        <a:pt x="321850" y="325374"/>
                      </a:cubicBezTo>
                      <a:lnTo>
                        <a:pt x="0" y="325374"/>
                      </a:lnTo>
                      <a:lnTo>
                        <a:pt x="70485" y="195548"/>
                      </a:lnTo>
                      <a:lnTo>
                        <a:pt x="115062" y="113347"/>
                      </a:lnTo>
                      <a:lnTo>
                        <a:pt x="167545" y="16573"/>
                      </a:lnTo>
                      <a:cubicBezTo>
                        <a:pt x="179546" y="-5524"/>
                        <a:pt x="211169" y="-5524"/>
                        <a:pt x="223076" y="16573"/>
                      </a:cubicBezTo>
                      <a:lnTo>
                        <a:pt x="278321" y="118396"/>
                      </a:lnTo>
                      <a:lnTo>
                        <a:pt x="368713" y="28479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" name="Google Shape;855;p34">
                <a:extLst>
                  <a:ext uri="{FF2B5EF4-FFF2-40B4-BE49-F238E27FC236}">
                    <a16:creationId xmlns:a16="http://schemas.microsoft.com/office/drawing/2014/main" id="{13295FD6-1132-ECA8-A7F4-C7EAB8CCB316}"/>
                  </a:ext>
                </a:extLst>
              </p:cNvPr>
              <p:cNvSpPr/>
              <p:nvPr/>
            </p:nvSpPr>
            <p:spPr>
              <a:xfrm>
                <a:off x="2206179" y="2671523"/>
                <a:ext cx="165735" cy="138541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38541" extrusionOk="0">
                    <a:moveTo>
                      <a:pt x="165735" y="110919"/>
                    </a:moveTo>
                    <a:cubicBezTo>
                      <a:pt x="142304" y="128254"/>
                      <a:pt x="113157" y="138541"/>
                      <a:pt x="81725" y="138541"/>
                    </a:cubicBezTo>
                    <a:cubicBezTo>
                      <a:pt x="50292" y="138541"/>
                      <a:pt x="23146" y="129016"/>
                      <a:pt x="0" y="112633"/>
                    </a:cubicBezTo>
                    <a:lnTo>
                      <a:pt x="50483" y="19574"/>
                    </a:lnTo>
                    <a:cubicBezTo>
                      <a:pt x="64675" y="-6525"/>
                      <a:pt x="102013" y="-6525"/>
                      <a:pt x="116110" y="19574"/>
                    </a:cubicBezTo>
                    <a:lnTo>
                      <a:pt x="165735" y="1109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56;p34">
                <a:extLst>
                  <a:ext uri="{FF2B5EF4-FFF2-40B4-BE49-F238E27FC236}">
                    <a16:creationId xmlns:a16="http://schemas.microsoft.com/office/drawing/2014/main" id="{60BE061C-EBB5-45F9-5AF5-53AA616FF311}"/>
                  </a:ext>
                </a:extLst>
              </p:cNvPr>
              <p:cNvSpPr/>
              <p:nvPr/>
            </p:nvSpPr>
            <p:spPr>
              <a:xfrm>
                <a:off x="2494311" y="2730245"/>
                <a:ext cx="163353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63353" h="141827" extrusionOk="0">
                    <a:moveTo>
                      <a:pt x="163354" y="118396"/>
                    </a:moveTo>
                    <a:cubicBezTo>
                      <a:pt x="140970" y="133255"/>
                      <a:pt x="114110" y="141827"/>
                      <a:pt x="85249" y="141827"/>
                    </a:cubicBezTo>
                    <a:cubicBezTo>
                      <a:pt x="53245" y="141827"/>
                      <a:pt x="23717" y="131159"/>
                      <a:pt x="0" y="113347"/>
                    </a:cubicBezTo>
                    <a:lnTo>
                      <a:pt x="52483" y="16574"/>
                    </a:lnTo>
                    <a:cubicBezTo>
                      <a:pt x="64484" y="-5525"/>
                      <a:pt x="96107" y="-5525"/>
                      <a:pt x="108013" y="16574"/>
                    </a:cubicBezTo>
                    <a:lnTo>
                      <a:pt x="163259" y="118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857;p34">
              <a:extLst>
                <a:ext uri="{FF2B5EF4-FFF2-40B4-BE49-F238E27FC236}">
                  <a16:creationId xmlns:a16="http://schemas.microsoft.com/office/drawing/2014/main" id="{4E8BA5EB-0015-3EDC-791B-C861836B7918}"/>
                </a:ext>
              </a:extLst>
            </p:cNvPr>
            <p:cNvGrpSpPr/>
            <p:nvPr/>
          </p:nvGrpSpPr>
          <p:grpSpPr>
            <a:xfrm>
              <a:off x="2477999" y="2572891"/>
              <a:ext cx="642451" cy="752972"/>
              <a:chOff x="3673395" y="3431362"/>
              <a:chExt cx="499884" cy="585879"/>
            </a:xfrm>
          </p:grpSpPr>
          <p:sp>
            <p:nvSpPr>
              <p:cNvPr id="16" name="Google Shape;858;p34">
                <a:extLst>
                  <a:ext uri="{FF2B5EF4-FFF2-40B4-BE49-F238E27FC236}">
                    <a16:creationId xmlns:a16="http://schemas.microsoft.com/office/drawing/2014/main" id="{5E084F39-597D-6BDF-C044-293648EB1622}"/>
                  </a:ext>
                </a:extLst>
              </p:cNvPr>
              <p:cNvSpPr/>
              <p:nvPr/>
            </p:nvSpPr>
            <p:spPr>
              <a:xfrm>
                <a:off x="3673395" y="3431362"/>
                <a:ext cx="499884" cy="536825"/>
              </a:xfrm>
              <a:custGeom>
                <a:avLst/>
                <a:gdLst/>
                <a:ahLst/>
                <a:cxnLst/>
                <a:rect l="l" t="t" r="r" b="b"/>
                <a:pathLst>
                  <a:path w="499884" h="536825" extrusionOk="0">
                    <a:moveTo>
                      <a:pt x="499602" y="250789"/>
                    </a:moveTo>
                    <a:cubicBezTo>
                      <a:pt x="493601" y="100676"/>
                      <a:pt x="380730" y="-15149"/>
                      <a:pt x="232045" y="1615"/>
                    </a:cubicBezTo>
                    <a:cubicBezTo>
                      <a:pt x="107362" y="15617"/>
                      <a:pt x="6302" y="113058"/>
                      <a:pt x="302" y="238407"/>
                    </a:cubicBezTo>
                    <a:cubicBezTo>
                      <a:pt x="-5223" y="352326"/>
                      <a:pt x="65738" y="450529"/>
                      <a:pt x="166227" y="486247"/>
                    </a:cubicBezTo>
                    <a:cubicBezTo>
                      <a:pt x="179371" y="490915"/>
                      <a:pt x="189754" y="501392"/>
                      <a:pt x="194993" y="514251"/>
                    </a:cubicBezTo>
                    <a:lnTo>
                      <a:pt x="204232" y="536825"/>
                    </a:lnTo>
                    <a:lnTo>
                      <a:pt x="295577" y="536825"/>
                    </a:lnTo>
                    <a:lnTo>
                      <a:pt x="304816" y="514156"/>
                    </a:lnTo>
                    <a:cubicBezTo>
                      <a:pt x="310340" y="500725"/>
                      <a:pt x="321485" y="490534"/>
                      <a:pt x="335105" y="485581"/>
                    </a:cubicBezTo>
                    <a:cubicBezTo>
                      <a:pt x="431117" y="450719"/>
                      <a:pt x="504079" y="358708"/>
                      <a:pt x="499697" y="250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9;p34">
                <a:extLst>
                  <a:ext uri="{FF2B5EF4-FFF2-40B4-BE49-F238E27FC236}">
                    <a16:creationId xmlns:a16="http://schemas.microsoft.com/office/drawing/2014/main" id="{17C6A5D4-3725-DBB4-2E7B-A47AC54A1064}"/>
                  </a:ext>
                </a:extLst>
              </p:cNvPr>
              <p:cNvSpPr/>
              <p:nvPr/>
            </p:nvSpPr>
            <p:spPr>
              <a:xfrm>
                <a:off x="3826763" y="3716442"/>
                <a:ext cx="192881" cy="235648"/>
              </a:xfrm>
              <a:custGeom>
                <a:avLst/>
                <a:gdLst/>
                <a:ahLst/>
                <a:cxnLst/>
                <a:rect l="l" t="t" r="r" b="b"/>
                <a:pathLst>
                  <a:path w="192881" h="235648" extrusionOk="0">
                    <a:moveTo>
                      <a:pt x="89154" y="235648"/>
                    </a:moveTo>
                    <a:lnTo>
                      <a:pt x="44672" y="0"/>
                    </a:lnTo>
                    <a:lnTo>
                      <a:pt x="0" y="0"/>
                    </a:lnTo>
                    <a:lnTo>
                      <a:pt x="0" y="63913"/>
                    </a:lnTo>
                    <a:lnTo>
                      <a:pt x="192881" y="63913"/>
                    </a:lnTo>
                    <a:lnTo>
                      <a:pt x="192881" y="0"/>
                    </a:lnTo>
                    <a:lnTo>
                      <a:pt x="145542" y="0"/>
                    </a:lnTo>
                    <a:lnTo>
                      <a:pt x="103727" y="2356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60;p34">
                <a:extLst>
                  <a:ext uri="{FF2B5EF4-FFF2-40B4-BE49-F238E27FC236}">
                    <a16:creationId xmlns:a16="http://schemas.microsoft.com/office/drawing/2014/main" id="{F375FB79-BB31-2833-5A80-51C24209230A}"/>
                  </a:ext>
                </a:extLst>
              </p:cNvPr>
              <p:cNvSpPr/>
              <p:nvPr/>
            </p:nvSpPr>
            <p:spPr>
              <a:xfrm>
                <a:off x="3862005" y="3943994"/>
                <a:ext cx="122205" cy="73247"/>
              </a:xfrm>
              <a:custGeom>
                <a:avLst/>
                <a:gdLst/>
                <a:ahLst/>
                <a:cxnLst/>
                <a:rect l="l" t="t" r="r" b="b"/>
                <a:pathLst>
                  <a:path w="122205" h="73247" extrusionOk="0">
                    <a:moveTo>
                      <a:pt x="61151" y="73247"/>
                    </a:moveTo>
                    <a:lnTo>
                      <a:pt x="61151" y="73247"/>
                    </a:lnTo>
                    <a:cubicBezTo>
                      <a:pt x="27432" y="73247"/>
                      <a:pt x="0" y="45911"/>
                      <a:pt x="0" y="12097"/>
                    </a:cubicBezTo>
                    <a:lnTo>
                      <a:pt x="0" y="0"/>
                    </a:lnTo>
                    <a:lnTo>
                      <a:pt x="122206" y="0"/>
                    </a:lnTo>
                    <a:lnTo>
                      <a:pt x="122206" y="12097"/>
                    </a:lnTo>
                    <a:cubicBezTo>
                      <a:pt x="122206" y="45815"/>
                      <a:pt x="94869" y="73247"/>
                      <a:pt x="61055" y="73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0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D9CD776-1127-9FD3-6E92-5987F8FE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5" y="692912"/>
            <a:ext cx="3077729" cy="3519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0B90C6-EE79-5422-824A-81B18B7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76" y="357378"/>
            <a:ext cx="2971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214689F-0C42-D65A-C972-9FEC0614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2" y="996696"/>
            <a:ext cx="8505715" cy="8961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2BE2660-36BC-3F92-B733-774040CB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" y="2025294"/>
            <a:ext cx="3290824" cy="24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5;p35">
            <a:extLst>
              <a:ext uri="{FF2B5EF4-FFF2-40B4-BE49-F238E27FC236}">
                <a16:creationId xmlns:a16="http://schemas.microsoft.com/office/drawing/2014/main" id="{4C0DCEED-F0C8-1C35-FE59-DD46D40A3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9657" y="2212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Ende</a:t>
            </a:r>
            <a:endParaRPr dirty="0"/>
          </a:p>
        </p:txBody>
      </p:sp>
      <p:pic>
        <p:nvPicPr>
          <p:cNvPr id="5" name="Google Shape;3611;p70">
            <a:extLst>
              <a:ext uri="{FF2B5EF4-FFF2-40B4-BE49-F238E27FC236}">
                <a16:creationId xmlns:a16="http://schemas.microsoft.com/office/drawing/2014/main" id="{784BC593-F06A-9E7F-4AA6-7B0372816A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37" b="14844"/>
          <a:stretch/>
        </p:blipFill>
        <p:spPr>
          <a:xfrm>
            <a:off x="764990" y="1687069"/>
            <a:ext cx="2535994" cy="183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55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8"/>
          <p:cNvSpPr txBox="1">
            <a:spLocks noGrp="1"/>
          </p:cNvSpPr>
          <p:nvPr>
            <p:ph type="title"/>
          </p:nvPr>
        </p:nvSpPr>
        <p:spPr>
          <a:xfrm>
            <a:off x="943574" y="562915"/>
            <a:ext cx="53283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 / Motivation</a:t>
            </a:r>
            <a:endParaRPr dirty="0"/>
          </a:p>
        </p:txBody>
      </p:sp>
      <p:sp>
        <p:nvSpPr>
          <p:cNvPr id="1077" name="Google Shape;1077;p38"/>
          <p:cNvSpPr txBox="1">
            <a:spLocks noGrp="1"/>
          </p:cNvSpPr>
          <p:nvPr>
            <p:ph type="subTitle" idx="1"/>
          </p:nvPr>
        </p:nvSpPr>
        <p:spPr>
          <a:xfrm>
            <a:off x="943574" y="1404527"/>
            <a:ext cx="53283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Idee: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anbieten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suchen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finden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MVP – </a:t>
            </a:r>
            <a:r>
              <a:rPr lang="de-CH" dirty="0" err="1"/>
              <a:t>Dienstleistungs</a:t>
            </a:r>
            <a:r>
              <a:rPr lang="de-CH" dirty="0"/>
              <a:t> App</a:t>
            </a:r>
          </a:p>
          <a:p>
            <a:pPr marL="0" indent="0"/>
            <a:r>
              <a:rPr lang="de-CH" dirty="0"/>
              <a:t>- Solide Basis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Weiterentwicklung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theoretisches </a:t>
            </a:r>
            <a:r>
              <a:rPr lang="de-CH" dirty="0" err="1"/>
              <a:t>go</a:t>
            </a:r>
            <a:r>
              <a:rPr lang="de-CH" dirty="0"/>
              <a:t>-live möglich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Idee f. physischen Dienstleistungen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F8BE39-39C7-A3D9-5E7C-F29DADC0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03" y="1404527"/>
            <a:ext cx="3729205" cy="2097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Spezifikationen</a:t>
            </a:r>
            <a:r>
              <a:rPr lang="en" dirty="0"/>
              <a:t>: Frontend</a:t>
            </a:r>
            <a:endParaRPr dirty="0"/>
          </a:p>
        </p:txBody>
      </p:sp>
      <p:sp>
        <p:nvSpPr>
          <p:cNvPr id="1169" name="Google Shape;1169;p40"/>
          <p:cNvSpPr txBox="1">
            <a:spLocks noGrp="1"/>
          </p:cNvSpPr>
          <p:nvPr>
            <p:ph type="subTitle" idx="2"/>
          </p:nvPr>
        </p:nvSpPr>
        <p:spPr>
          <a:xfrm>
            <a:off x="829821" y="1419296"/>
            <a:ext cx="3133108" cy="268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Total:  18 </a:t>
            </a:r>
            <a:r>
              <a:rPr lang="en" dirty="0" err="1"/>
              <a:t>Funktional</a:t>
            </a:r>
            <a:r>
              <a:rPr lang="en" dirty="0"/>
              <a:t> / </a:t>
            </a:r>
            <a:r>
              <a:rPr lang="en" dirty="0" err="1"/>
              <a:t>Nicht</a:t>
            </a:r>
            <a:r>
              <a:rPr lang="en" dirty="0"/>
              <a:t> </a:t>
            </a:r>
            <a:r>
              <a:rPr lang="en" dirty="0" err="1"/>
              <a:t>Funktional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Basics: </a:t>
            </a:r>
          </a:p>
          <a:p>
            <a:pPr marL="0" indent="0"/>
            <a:r>
              <a:rPr lang="en" dirty="0"/>
              <a:t>- Usability (Navigation, Link sharing, Responsive)</a:t>
            </a:r>
          </a:p>
          <a:p>
            <a:pPr marL="0" indent="0"/>
            <a:r>
              <a:rPr lang="en" dirty="0"/>
              <a:t>- Lighthouse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Kontaktformular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Sicherheit</a:t>
            </a:r>
            <a:r>
              <a:rPr lang="en" dirty="0"/>
              <a:t> (</a:t>
            </a:r>
            <a:r>
              <a:rPr lang="en" dirty="0" err="1"/>
              <a:t>Validierungen</a:t>
            </a:r>
            <a:r>
              <a:rPr lang="en" dirty="0"/>
              <a:t>, Honeypot, JWT)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69;p40">
            <a:extLst>
              <a:ext uri="{FF2B5EF4-FFF2-40B4-BE49-F238E27FC236}">
                <a16:creationId xmlns:a16="http://schemas.microsoft.com/office/drawing/2014/main" id="{5C506388-D6B6-BCF4-D954-25000F6116B7}"/>
              </a:ext>
            </a:extLst>
          </p:cNvPr>
          <p:cNvSpPr txBox="1">
            <a:spLocks/>
          </p:cNvSpPr>
          <p:nvPr/>
        </p:nvSpPr>
        <p:spPr>
          <a:xfrm>
            <a:off x="4751303" y="1921339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/>
            <a:r>
              <a:rPr lang="de-CH" sz="1600" b="1" dirty="0"/>
              <a:t>Kernanforderungen: </a:t>
            </a:r>
            <a:endParaRPr lang="de-CH" dirty="0"/>
          </a:p>
          <a:p>
            <a:pPr marL="0" indent="0"/>
            <a:r>
              <a:rPr lang="de-CH" dirty="0"/>
              <a:t>- Dienstleistungsübersicht</a:t>
            </a:r>
          </a:p>
          <a:p>
            <a:pPr marL="0" indent="0"/>
            <a:r>
              <a:rPr lang="de-CH" dirty="0"/>
              <a:t>- Suchfunktion / Filterfunktionen</a:t>
            </a:r>
          </a:p>
          <a:p>
            <a:pPr marL="0" indent="0"/>
            <a:r>
              <a:rPr lang="de-CH" dirty="0"/>
              <a:t>- Registrierung / Authentifizierung</a:t>
            </a:r>
          </a:p>
          <a:p>
            <a:pPr marL="0" indent="0"/>
            <a:r>
              <a:rPr lang="de-CH" dirty="0"/>
              <a:t>- Öffentliches Profil</a:t>
            </a:r>
          </a:p>
          <a:p>
            <a:pPr marL="0" indent="0"/>
            <a:r>
              <a:rPr lang="de-CH" dirty="0"/>
              <a:t>-  Zentrales Dashboard für Verwaltung (Dienstleistungen (Suchen/Anbieten) , Konto, öffentliches Profil)</a:t>
            </a:r>
          </a:p>
          <a:p>
            <a:pPr marL="0" indent="0"/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528A14D-1E05-CB9A-EC88-E40F60B2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4166026"/>
            <a:ext cx="560832" cy="4860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CF283F-E2B0-B871-4E8A-0D1E05BA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8" y="4158526"/>
            <a:ext cx="659387" cy="5140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01E9202-9295-E807-70F0-782DDFEF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655" y="4046608"/>
            <a:ext cx="724889" cy="7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Spezifikationen</a:t>
            </a:r>
            <a:r>
              <a:rPr lang="en" dirty="0"/>
              <a:t>: Backend</a:t>
            </a:r>
            <a:endParaRPr dirty="0"/>
          </a:p>
        </p:txBody>
      </p:sp>
      <p:sp>
        <p:nvSpPr>
          <p:cNvPr id="10" name="Google Shape;1169;p40">
            <a:extLst>
              <a:ext uri="{FF2B5EF4-FFF2-40B4-BE49-F238E27FC236}">
                <a16:creationId xmlns:a16="http://schemas.microsoft.com/office/drawing/2014/main" id="{98374D6D-050A-D73A-D7C0-3EFFA1CD80E1}"/>
              </a:ext>
            </a:extLst>
          </p:cNvPr>
          <p:cNvSpPr txBox="1">
            <a:spLocks/>
          </p:cNvSpPr>
          <p:nvPr/>
        </p:nvSpPr>
        <p:spPr>
          <a:xfrm>
            <a:off x="4844038" y="1832856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/>
            <a:r>
              <a:rPr lang="de-CH" sz="1600" b="1" dirty="0"/>
              <a:t>Kernanforderungen: </a:t>
            </a:r>
            <a:endParaRPr lang="de-CH" dirty="0"/>
          </a:p>
          <a:p>
            <a:pPr marL="0" indent="0"/>
            <a:r>
              <a:rPr lang="de-CH" dirty="0"/>
              <a:t>- API : Dienstleistungsverwaltung, Kontoverwaltung, Authentifizierung,  öffentliches Profil</a:t>
            </a:r>
          </a:p>
          <a:p>
            <a:pPr marL="0" indent="0"/>
            <a:r>
              <a:rPr lang="de-CH" dirty="0"/>
              <a:t>- Benachrichtigungen (Kontaktformular, Passwort vergessen)</a:t>
            </a:r>
          </a:p>
          <a:p>
            <a:pPr marL="0" indent="0"/>
            <a:r>
              <a:rPr lang="de-CH" dirty="0"/>
              <a:t>- Analysen / Statistiken</a:t>
            </a:r>
          </a:p>
          <a:p>
            <a:pPr marL="0" indent="0"/>
            <a:endParaRPr lang="en" dirty="0"/>
          </a:p>
        </p:txBody>
      </p:sp>
      <p:sp>
        <p:nvSpPr>
          <p:cNvPr id="14" name="Google Shape;1169;p40">
            <a:extLst>
              <a:ext uri="{FF2B5EF4-FFF2-40B4-BE49-F238E27FC236}">
                <a16:creationId xmlns:a16="http://schemas.microsoft.com/office/drawing/2014/main" id="{A1E9CB60-4B83-274B-B840-CBEBBAD0B21A}"/>
              </a:ext>
            </a:extLst>
          </p:cNvPr>
          <p:cNvSpPr txBox="1">
            <a:spLocks/>
          </p:cNvSpPr>
          <p:nvPr/>
        </p:nvSpPr>
        <p:spPr>
          <a:xfrm>
            <a:off x="1166856" y="1421377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Total:  13 </a:t>
            </a:r>
            <a:r>
              <a:rPr lang="en" dirty="0" err="1"/>
              <a:t>Funktional</a:t>
            </a:r>
            <a:r>
              <a:rPr lang="en" dirty="0"/>
              <a:t> / </a:t>
            </a:r>
            <a:r>
              <a:rPr lang="en" dirty="0" err="1"/>
              <a:t>Nicht</a:t>
            </a:r>
            <a:r>
              <a:rPr lang="en" dirty="0"/>
              <a:t> </a:t>
            </a:r>
            <a:r>
              <a:rPr lang="en" dirty="0" err="1"/>
              <a:t>Funktional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Basics: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Django </a:t>
            </a:r>
            <a:r>
              <a:rPr lang="en" dirty="0" err="1"/>
              <a:t>als</a:t>
            </a:r>
            <a:r>
              <a:rPr lang="en" dirty="0"/>
              <a:t> </a:t>
            </a:r>
            <a:r>
              <a:rPr lang="en" dirty="0" err="1"/>
              <a:t>reines</a:t>
            </a:r>
            <a:r>
              <a:rPr lang="en" dirty="0"/>
              <a:t> Backend </a:t>
            </a:r>
            <a:r>
              <a:rPr lang="en" dirty="0" err="1"/>
              <a:t>mit</a:t>
            </a:r>
            <a:r>
              <a:rPr lang="en" dirty="0"/>
              <a:t> Rest-API</a:t>
            </a:r>
          </a:p>
          <a:p>
            <a:pPr marL="0" indent="0"/>
            <a:r>
              <a:rPr lang="en" dirty="0"/>
              <a:t>- Request – </a:t>
            </a:r>
            <a:r>
              <a:rPr lang="en" dirty="0" err="1"/>
              <a:t>Verabeitung</a:t>
            </a:r>
            <a:endParaRPr lang="en" dirty="0"/>
          </a:p>
          <a:p>
            <a:pPr marL="0" indent="0"/>
            <a:r>
              <a:rPr lang="en" dirty="0"/>
              <a:t>- </a:t>
            </a:r>
            <a:r>
              <a:rPr lang="en" dirty="0" err="1"/>
              <a:t>Datenverarbeitung</a:t>
            </a:r>
            <a:endParaRPr lang="en" dirty="0"/>
          </a:p>
          <a:p>
            <a:pPr marL="0" indent="0"/>
            <a:r>
              <a:rPr lang="en" dirty="0"/>
              <a:t>- </a:t>
            </a:r>
            <a:r>
              <a:rPr lang="en" dirty="0" err="1"/>
              <a:t>Perfomance</a:t>
            </a:r>
            <a:r>
              <a:rPr lang="en" dirty="0"/>
              <a:t> / </a:t>
            </a:r>
            <a:r>
              <a:rPr lang="en" dirty="0" err="1"/>
              <a:t>Qualität</a:t>
            </a:r>
            <a:endParaRPr lang="en" dirty="0"/>
          </a:p>
          <a:p>
            <a:pPr marL="0" indent="0"/>
            <a:endParaRPr lang="en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EF7079-A001-2C6A-D040-4CCFAB0E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90" y="4030129"/>
            <a:ext cx="1045992" cy="62759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E5CE31E-15EA-CDC7-78B2-D51967E3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030130"/>
            <a:ext cx="1115725" cy="6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5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2217947" y="2958776"/>
            <a:ext cx="41922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961" name="Google Shape;961;p37"/>
          <p:cNvSpPr txBox="1">
            <a:spLocks noGrp="1"/>
          </p:cNvSpPr>
          <p:nvPr>
            <p:ph type="subTitle" idx="1"/>
          </p:nvPr>
        </p:nvSpPr>
        <p:spPr>
          <a:xfrm>
            <a:off x="4086600" y="4027063"/>
            <a:ext cx="419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Sidelink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979" name="Google Shape;979;p37"/>
          <p:cNvGrpSpPr/>
          <p:nvPr/>
        </p:nvGrpSpPr>
        <p:grpSpPr>
          <a:xfrm>
            <a:off x="2754573" y="615788"/>
            <a:ext cx="3417316" cy="2061092"/>
            <a:chOff x="4598977" y="706759"/>
            <a:chExt cx="3756943" cy="2265932"/>
          </a:xfrm>
        </p:grpSpPr>
        <p:sp>
          <p:nvSpPr>
            <p:cNvPr id="980" name="Google Shape;980;p37"/>
            <p:cNvSpPr/>
            <p:nvPr/>
          </p:nvSpPr>
          <p:spPr>
            <a:xfrm>
              <a:off x="4735632" y="706759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p37"/>
            <p:cNvGrpSpPr/>
            <p:nvPr/>
          </p:nvGrpSpPr>
          <p:grpSpPr>
            <a:xfrm>
              <a:off x="5348172" y="706761"/>
              <a:ext cx="784455" cy="598895"/>
              <a:chOff x="8141112" y="1789937"/>
              <a:chExt cx="546544" cy="417290"/>
            </a:xfrm>
          </p:grpSpPr>
          <p:sp>
            <p:nvSpPr>
              <p:cNvPr id="982" name="Google Shape;982;p37"/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3" name="Google Shape;983;p37"/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984" name="Google Shape;984;p37"/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7"/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7"/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87" name="Google Shape;987;p37"/>
            <p:cNvGrpSpPr/>
            <p:nvPr/>
          </p:nvGrpSpPr>
          <p:grpSpPr>
            <a:xfrm>
              <a:off x="5441012" y="1724385"/>
              <a:ext cx="2391186" cy="1166106"/>
              <a:chOff x="9767125" y="2790253"/>
              <a:chExt cx="2363533" cy="1152620"/>
            </a:xfrm>
          </p:grpSpPr>
          <p:grpSp>
            <p:nvGrpSpPr>
              <p:cNvPr id="988" name="Google Shape;988;p37"/>
              <p:cNvGrpSpPr/>
              <p:nvPr/>
            </p:nvGrpSpPr>
            <p:grpSpPr>
              <a:xfrm>
                <a:off x="9767125" y="2790253"/>
                <a:ext cx="2363533" cy="1152620"/>
                <a:chOff x="9767125" y="2790253"/>
                <a:chExt cx="2363533" cy="1152620"/>
              </a:xfrm>
            </p:grpSpPr>
            <p:sp>
              <p:nvSpPr>
                <p:cNvPr id="989" name="Google Shape;989;p37"/>
                <p:cNvSpPr/>
                <p:nvPr/>
              </p:nvSpPr>
              <p:spPr>
                <a:xfrm>
                  <a:off x="10447972" y="2790253"/>
                  <a:ext cx="1682686" cy="115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686" h="1152620" extrusionOk="0">
                      <a:moveTo>
                        <a:pt x="69247" y="1152620"/>
                      </a:moveTo>
                      <a:lnTo>
                        <a:pt x="1560576" y="1152620"/>
                      </a:lnTo>
                      <a:cubicBezTo>
                        <a:pt x="1592199" y="798671"/>
                        <a:pt x="1633918" y="439864"/>
                        <a:pt x="1682687" y="77533"/>
                      </a:cubicBezTo>
                      <a:cubicBezTo>
                        <a:pt x="1654969" y="46482"/>
                        <a:pt x="1641157" y="30956"/>
                        <a:pt x="1613440" y="0"/>
                      </a:cubicBezTo>
                      <a:cubicBezTo>
                        <a:pt x="1096613" y="3905"/>
                        <a:pt x="611695" y="4667"/>
                        <a:pt x="184309" y="0"/>
                      </a:cubicBezTo>
                      <a:cubicBezTo>
                        <a:pt x="157829" y="23622"/>
                        <a:pt x="141541" y="38195"/>
                        <a:pt x="115062" y="61817"/>
                      </a:cubicBezTo>
                      <a:lnTo>
                        <a:pt x="0" y="1074991"/>
                      </a:lnTo>
                      <a:cubicBezTo>
                        <a:pt x="27718" y="1106043"/>
                        <a:pt x="41529" y="1121569"/>
                        <a:pt x="69247" y="11525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7"/>
                <p:cNvSpPr/>
                <p:nvPr/>
              </p:nvSpPr>
              <p:spPr>
                <a:xfrm>
                  <a:off x="10359103" y="2790253"/>
                  <a:ext cx="1700307" cy="115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0307" h="1152620" extrusionOk="0">
                      <a:moveTo>
                        <a:pt x="0" y="1152620"/>
                      </a:moveTo>
                      <a:lnTo>
                        <a:pt x="1569434" y="1152620"/>
                      </a:lnTo>
                      <a:cubicBezTo>
                        <a:pt x="1612964" y="768858"/>
                        <a:pt x="1656588" y="384620"/>
                        <a:pt x="1700308" y="0"/>
                      </a:cubicBezTo>
                      <a:cubicBezTo>
                        <a:pt x="1171861" y="4191"/>
                        <a:pt x="648558" y="4286"/>
                        <a:pt x="130875" y="0"/>
                      </a:cubicBezTo>
                      <a:cubicBezTo>
                        <a:pt x="102680" y="322802"/>
                        <a:pt x="55245" y="721995"/>
                        <a:pt x="0" y="11526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7"/>
                <p:cNvSpPr/>
                <p:nvPr/>
              </p:nvSpPr>
              <p:spPr>
                <a:xfrm>
                  <a:off x="10422826" y="2834067"/>
                  <a:ext cx="1587436" cy="90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436" h="908113" extrusionOk="0">
                      <a:moveTo>
                        <a:pt x="1481138" y="908114"/>
                      </a:moveTo>
                      <a:lnTo>
                        <a:pt x="1587437" y="0"/>
                      </a:lnTo>
                      <a:cubicBezTo>
                        <a:pt x="1087470" y="6477"/>
                        <a:pt x="593598" y="6668"/>
                        <a:pt x="106299" y="0"/>
                      </a:cubicBezTo>
                      <a:cubicBezTo>
                        <a:pt x="80581" y="292227"/>
                        <a:pt x="44576" y="595503"/>
                        <a:pt x="0" y="908114"/>
                      </a:cubicBezTo>
                      <a:lnTo>
                        <a:pt x="1481138" y="90811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7"/>
                <p:cNvSpPr/>
                <p:nvPr/>
              </p:nvSpPr>
              <p:spPr>
                <a:xfrm rot="10800000">
                  <a:off x="11171110" y="3821143"/>
                  <a:ext cx="837438" cy="12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38" h="121634" extrusionOk="0">
                      <a:moveTo>
                        <a:pt x="-1" y="0"/>
                      </a:moveTo>
                      <a:lnTo>
                        <a:pt x="837438" y="0"/>
                      </a:lnTo>
                      <a:lnTo>
                        <a:pt x="837438" y="121634"/>
                      </a:lnTo>
                      <a:lnTo>
                        <a:pt x="-1" y="1216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7"/>
                <p:cNvSpPr/>
                <p:nvPr/>
              </p:nvSpPr>
              <p:spPr>
                <a:xfrm rot="10800000">
                  <a:off x="9767125" y="3821143"/>
                  <a:ext cx="1403984" cy="12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984" h="121634" extrusionOk="0">
                      <a:moveTo>
                        <a:pt x="0" y="0"/>
                      </a:moveTo>
                      <a:lnTo>
                        <a:pt x="1403984" y="0"/>
                      </a:lnTo>
                      <a:lnTo>
                        <a:pt x="1403984" y="121634"/>
                      </a:lnTo>
                      <a:lnTo>
                        <a:pt x="-1" y="1216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4" name="Google Shape;994;p37"/>
              <p:cNvGrpSpPr/>
              <p:nvPr/>
            </p:nvGrpSpPr>
            <p:grpSpPr>
              <a:xfrm>
                <a:off x="11386470" y="3853814"/>
                <a:ext cx="507968" cy="56768"/>
                <a:chOff x="11386470" y="3853814"/>
                <a:chExt cx="507968" cy="56768"/>
              </a:xfrm>
            </p:grpSpPr>
            <p:sp>
              <p:nvSpPr>
                <p:cNvPr id="995" name="Google Shape;995;p37"/>
                <p:cNvSpPr/>
                <p:nvPr/>
              </p:nvSpPr>
              <p:spPr>
                <a:xfrm>
                  <a:off x="11678792" y="3867244"/>
                  <a:ext cx="215646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46" h="29908" extrusionOk="0">
                      <a:moveTo>
                        <a:pt x="14954" y="29908"/>
                      </a:moveTo>
                      <a:lnTo>
                        <a:pt x="200691" y="29908"/>
                      </a:lnTo>
                      <a:cubicBezTo>
                        <a:pt x="208979" y="29908"/>
                        <a:pt x="215646" y="23241"/>
                        <a:pt x="215646" y="14954"/>
                      </a:cubicBezTo>
                      <a:lnTo>
                        <a:pt x="215646" y="14954"/>
                      </a:lnTo>
                      <a:cubicBezTo>
                        <a:pt x="215646" y="6667"/>
                        <a:pt x="208979" y="0"/>
                        <a:pt x="200691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7"/>
                <p:cNvSpPr/>
                <p:nvPr/>
              </p:nvSpPr>
              <p:spPr>
                <a:xfrm>
                  <a:off x="11514962" y="3867244"/>
                  <a:ext cx="99249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49" h="29908" extrusionOk="0">
                      <a:moveTo>
                        <a:pt x="14954" y="29908"/>
                      </a:moveTo>
                      <a:lnTo>
                        <a:pt x="84296" y="29908"/>
                      </a:lnTo>
                      <a:cubicBezTo>
                        <a:pt x="92583" y="29908"/>
                        <a:pt x="99250" y="23241"/>
                        <a:pt x="99250" y="14954"/>
                      </a:cubicBezTo>
                      <a:lnTo>
                        <a:pt x="99250" y="14954"/>
                      </a:lnTo>
                      <a:cubicBezTo>
                        <a:pt x="99250" y="6667"/>
                        <a:pt x="92583" y="0"/>
                        <a:pt x="84296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7"/>
                <p:cNvSpPr/>
                <p:nvPr/>
              </p:nvSpPr>
              <p:spPr>
                <a:xfrm>
                  <a:off x="11386470" y="3867244"/>
                  <a:ext cx="99249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49" h="29908" extrusionOk="0">
                      <a:moveTo>
                        <a:pt x="14954" y="29908"/>
                      </a:moveTo>
                      <a:lnTo>
                        <a:pt x="84296" y="29908"/>
                      </a:lnTo>
                      <a:cubicBezTo>
                        <a:pt x="92583" y="29908"/>
                        <a:pt x="99250" y="23241"/>
                        <a:pt x="99250" y="14954"/>
                      </a:cubicBezTo>
                      <a:lnTo>
                        <a:pt x="99250" y="14954"/>
                      </a:lnTo>
                      <a:cubicBezTo>
                        <a:pt x="99250" y="6667"/>
                        <a:pt x="92583" y="0"/>
                        <a:pt x="84296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7"/>
                <p:cNvSpPr/>
                <p:nvPr/>
              </p:nvSpPr>
              <p:spPr>
                <a:xfrm>
                  <a:off x="11645645" y="3853814"/>
                  <a:ext cx="9525" cy="5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56768" extrusionOk="0">
                      <a:moveTo>
                        <a:pt x="0" y="0"/>
                      </a:moveTo>
                      <a:lnTo>
                        <a:pt x="0" y="5676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9" name="Google Shape;999;p37"/>
              <p:cNvSpPr/>
              <p:nvPr/>
            </p:nvSpPr>
            <p:spPr>
              <a:xfrm>
                <a:off x="10280712" y="3821238"/>
                <a:ext cx="376809" cy="42672"/>
              </a:xfrm>
              <a:custGeom>
                <a:avLst/>
                <a:gdLst/>
                <a:ahLst/>
                <a:cxnLst/>
                <a:rect l="l" t="t" r="r" b="b"/>
                <a:pathLst>
                  <a:path w="376809" h="42672" extrusionOk="0">
                    <a:moveTo>
                      <a:pt x="0" y="0"/>
                    </a:moveTo>
                    <a:lnTo>
                      <a:pt x="0" y="42672"/>
                    </a:lnTo>
                    <a:lnTo>
                      <a:pt x="376810" y="42672"/>
                    </a:lnTo>
                    <a:lnTo>
                      <a:pt x="3768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37"/>
            <p:cNvGrpSpPr/>
            <p:nvPr/>
          </p:nvGrpSpPr>
          <p:grpSpPr>
            <a:xfrm>
              <a:off x="6313438" y="777417"/>
              <a:ext cx="1119732" cy="895957"/>
              <a:chOff x="3275265" y="1562575"/>
              <a:chExt cx="871251" cy="697134"/>
            </a:xfrm>
          </p:grpSpPr>
          <p:sp>
            <p:nvSpPr>
              <p:cNvPr id="1001" name="Google Shape;1001;p37"/>
              <p:cNvSpPr/>
              <p:nvPr/>
            </p:nvSpPr>
            <p:spPr>
              <a:xfrm>
                <a:off x="3275265" y="1562575"/>
                <a:ext cx="871251" cy="697134"/>
              </a:xfrm>
              <a:custGeom>
                <a:avLst/>
                <a:gdLst/>
                <a:ahLst/>
                <a:cxnLst/>
                <a:rect l="l" t="t" r="r" b="b"/>
                <a:pathLst>
                  <a:path w="871251" h="697134" extrusionOk="0">
                    <a:moveTo>
                      <a:pt x="769049" y="0"/>
                    </a:moveTo>
                    <a:cubicBezTo>
                      <a:pt x="529971" y="7429"/>
                      <a:pt x="304229" y="8953"/>
                      <a:pt x="102203" y="0"/>
                    </a:cubicBezTo>
                    <a:cubicBezTo>
                      <a:pt x="45720" y="0"/>
                      <a:pt x="0" y="45720"/>
                      <a:pt x="0" y="102203"/>
                    </a:cubicBezTo>
                    <a:cubicBezTo>
                      <a:pt x="4953" y="263652"/>
                      <a:pt x="4763" y="427958"/>
                      <a:pt x="0" y="594931"/>
                    </a:cubicBezTo>
                    <a:cubicBezTo>
                      <a:pt x="0" y="651415"/>
                      <a:pt x="45720" y="697135"/>
                      <a:pt x="102203" y="697135"/>
                    </a:cubicBezTo>
                    <a:cubicBezTo>
                      <a:pt x="239840" y="688943"/>
                      <a:pt x="503016" y="692944"/>
                      <a:pt x="769049" y="697135"/>
                    </a:cubicBezTo>
                    <a:cubicBezTo>
                      <a:pt x="825532" y="697135"/>
                      <a:pt x="871252" y="651415"/>
                      <a:pt x="871252" y="594931"/>
                    </a:cubicBezTo>
                    <a:cubicBezTo>
                      <a:pt x="867156" y="405574"/>
                      <a:pt x="866013" y="233839"/>
                      <a:pt x="871252" y="102203"/>
                    </a:cubicBezTo>
                    <a:cubicBezTo>
                      <a:pt x="871252" y="45720"/>
                      <a:pt x="825532" y="0"/>
                      <a:pt x="769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2" name="Google Shape;1002;p37"/>
              <p:cNvGrpSpPr/>
              <p:nvPr/>
            </p:nvGrpSpPr>
            <p:grpSpPr>
              <a:xfrm>
                <a:off x="3388518" y="1740026"/>
                <a:ext cx="644747" cy="369284"/>
                <a:chOff x="3388518" y="1740026"/>
                <a:chExt cx="644747" cy="369284"/>
              </a:xfrm>
            </p:grpSpPr>
            <p:sp>
              <p:nvSpPr>
                <p:cNvPr id="1003" name="Google Shape;1003;p37"/>
                <p:cNvSpPr/>
                <p:nvPr/>
              </p:nvSpPr>
              <p:spPr>
                <a:xfrm>
                  <a:off x="3388518" y="1904904"/>
                  <a:ext cx="117538" cy="20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204406" extrusionOk="0">
                      <a:moveTo>
                        <a:pt x="89916" y="0"/>
                      </a:moveTo>
                      <a:cubicBezTo>
                        <a:pt x="105171" y="0"/>
                        <a:pt x="117538" y="12367"/>
                        <a:pt x="117538" y="27622"/>
                      </a:cubicBezTo>
                      <a:lnTo>
                        <a:pt x="117538" y="176784"/>
                      </a:lnTo>
                      <a:cubicBezTo>
                        <a:pt x="117538" y="192040"/>
                        <a:pt x="105171" y="204406"/>
                        <a:pt x="89916" y="204406"/>
                      </a:cubicBezTo>
                      <a:lnTo>
                        <a:pt x="27622" y="204406"/>
                      </a:lnTo>
                      <a:cubicBezTo>
                        <a:pt x="12367" y="204406"/>
                        <a:pt x="0" y="192040"/>
                        <a:pt x="0" y="176784"/>
                      </a:cubicBezTo>
                      <a:lnTo>
                        <a:pt x="0" y="27622"/>
                      </a:lnTo>
                      <a:cubicBezTo>
                        <a:pt x="0" y="12367"/>
                        <a:pt x="12367" y="0"/>
                        <a:pt x="276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7"/>
                <p:cNvSpPr/>
                <p:nvPr/>
              </p:nvSpPr>
              <p:spPr>
                <a:xfrm>
                  <a:off x="3564254" y="1781841"/>
                  <a:ext cx="117538" cy="327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327469" extrusionOk="0">
                      <a:moveTo>
                        <a:pt x="89916" y="0"/>
                      </a:moveTo>
                      <a:cubicBezTo>
                        <a:pt x="105172" y="0"/>
                        <a:pt x="117539" y="12367"/>
                        <a:pt x="117539" y="27623"/>
                      </a:cubicBezTo>
                      <a:lnTo>
                        <a:pt x="117539" y="299847"/>
                      </a:lnTo>
                      <a:cubicBezTo>
                        <a:pt x="117539" y="315103"/>
                        <a:pt x="105172" y="327469"/>
                        <a:pt x="89916" y="327469"/>
                      </a:cubicBezTo>
                      <a:lnTo>
                        <a:pt x="27623" y="327469"/>
                      </a:lnTo>
                      <a:cubicBezTo>
                        <a:pt x="12367" y="327469"/>
                        <a:pt x="0" y="315103"/>
                        <a:pt x="0" y="299847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7"/>
                <p:cNvSpPr/>
                <p:nvPr/>
              </p:nvSpPr>
              <p:spPr>
                <a:xfrm>
                  <a:off x="3739990" y="1931764"/>
                  <a:ext cx="117538" cy="17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177545" extrusionOk="0">
                      <a:moveTo>
                        <a:pt x="89916" y="0"/>
                      </a:moveTo>
                      <a:cubicBezTo>
                        <a:pt x="105171" y="0"/>
                        <a:pt x="117538" y="12367"/>
                        <a:pt x="117538" y="27622"/>
                      </a:cubicBezTo>
                      <a:lnTo>
                        <a:pt x="117538" y="149924"/>
                      </a:lnTo>
                      <a:cubicBezTo>
                        <a:pt x="117538" y="165179"/>
                        <a:pt x="105171" y="177546"/>
                        <a:pt x="89916" y="177546"/>
                      </a:cubicBezTo>
                      <a:lnTo>
                        <a:pt x="27622" y="177546"/>
                      </a:lnTo>
                      <a:cubicBezTo>
                        <a:pt x="12367" y="177546"/>
                        <a:pt x="0" y="165179"/>
                        <a:pt x="0" y="149924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7"/>
                <p:cNvSpPr/>
                <p:nvPr/>
              </p:nvSpPr>
              <p:spPr>
                <a:xfrm>
                  <a:off x="3915727" y="1740026"/>
                  <a:ext cx="117538" cy="36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369284" extrusionOk="0">
                      <a:moveTo>
                        <a:pt x="89916" y="0"/>
                      </a:moveTo>
                      <a:cubicBezTo>
                        <a:pt x="105172" y="0"/>
                        <a:pt x="117539" y="12367"/>
                        <a:pt x="117539" y="27623"/>
                      </a:cubicBezTo>
                      <a:lnTo>
                        <a:pt x="117539" y="341662"/>
                      </a:lnTo>
                      <a:cubicBezTo>
                        <a:pt x="117539" y="356917"/>
                        <a:pt x="105172" y="369284"/>
                        <a:pt x="89916" y="369284"/>
                      </a:cubicBezTo>
                      <a:lnTo>
                        <a:pt x="27623" y="369284"/>
                      </a:lnTo>
                      <a:cubicBezTo>
                        <a:pt x="12367" y="369284"/>
                        <a:pt x="0" y="356917"/>
                        <a:pt x="0" y="341662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7" name="Google Shape;1007;p37"/>
              <p:cNvGrpSpPr/>
              <p:nvPr/>
            </p:nvGrpSpPr>
            <p:grpSpPr>
              <a:xfrm>
                <a:off x="3354109" y="1630584"/>
                <a:ext cx="161877" cy="36575"/>
                <a:chOff x="3354109" y="1630584"/>
                <a:chExt cx="161877" cy="36575"/>
              </a:xfrm>
            </p:grpSpPr>
            <p:sp>
              <p:nvSpPr>
                <p:cNvPr id="1008" name="Google Shape;1008;p37"/>
                <p:cNvSpPr/>
                <p:nvPr/>
              </p:nvSpPr>
              <p:spPr>
                <a:xfrm>
                  <a:off x="3354109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7"/>
                <p:cNvSpPr/>
                <p:nvPr/>
              </p:nvSpPr>
              <p:spPr>
                <a:xfrm>
                  <a:off x="3417355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7"/>
                <p:cNvSpPr/>
                <p:nvPr/>
              </p:nvSpPr>
              <p:spPr>
                <a:xfrm>
                  <a:off x="3480696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11" name="Google Shape;1011;p37"/>
            <p:cNvGrpSpPr/>
            <p:nvPr/>
          </p:nvGrpSpPr>
          <p:grpSpPr>
            <a:xfrm>
              <a:off x="4598977" y="1646243"/>
              <a:ext cx="1353099" cy="955193"/>
              <a:chOff x="2505931" y="2191225"/>
              <a:chExt cx="1402175" cy="989837"/>
            </a:xfrm>
          </p:grpSpPr>
          <p:sp>
            <p:nvSpPr>
              <p:cNvPr id="1012" name="Google Shape;1012;p37"/>
              <p:cNvSpPr/>
              <p:nvPr/>
            </p:nvSpPr>
            <p:spPr>
              <a:xfrm>
                <a:off x="2505931" y="2191225"/>
                <a:ext cx="1402175" cy="989837"/>
              </a:xfrm>
              <a:custGeom>
                <a:avLst/>
                <a:gdLst/>
                <a:ahLst/>
                <a:cxnLst/>
                <a:rect l="l" t="t" r="r" b="b"/>
                <a:pathLst>
                  <a:path w="1402175" h="989837" extrusionOk="0">
                    <a:moveTo>
                      <a:pt x="1273588" y="989838"/>
                    </a:moveTo>
                    <a:cubicBezTo>
                      <a:pt x="839438" y="980599"/>
                      <a:pt x="439388" y="977360"/>
                      <a:pt x="128588" y="989838"/>
                    </a:cubicBezTo>
                    <a:cubicBezTo>
                      <a:pt x="57626" y="989838"/>
                      <a:pt x="0" y="932307"/>
                      <a:pt x="0" y="861251"/>
                    </a:cubicBezTo>
                    <a:cubicBezTo>
                      <a:pt x="8001" y="630841"/>
                      <a:pt x="6191" y="383476"/>
                      <a:pt x="0" y="128588"/>
                    </a:cubicBezTo>
                    <a:cubicBezTo>
                      <a:pt x="0" y="57626"/>
                      <a:pt x="57531" y="0"/>
                      <a:pt x="128588" y="0"/>
                    </a:cubicBezTo>
                    <a:cubicBezTo>
                      <a:pt x="353949" y="11430"/>
                      <a:pt x="811625" y="5905"/>
                      <a:pt x="1273588" y="0"/>
                    </a:cubicBezTo>
                    <a:cubicBezTo>
                      <a:pt x="1344549" y="0"/>
                      <a:pt x="1402175" y="57531"/>
                      <a:pt x="1402175" y="128588"/>
                    </a:cubicBezTo>
                    <a:cubicBezTo>
                      <a:pt x="1394841" y="293942"/>
                      <a:pt x="1397889" y="571309"/>
                      <a:pt x="1402175" y="861251"/>
                    </a:cubicBezTo>
                    <a:cubicBezTo>
                      <a:pt x="1402175" y="932307"/>
                      <a:pt x="1344644" y="989838"/>
                      <a:pt x="1273588" y="9898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3005803" y="2298191"/>
                <a:ext cx="795432" cy="776001"/>
              </a:xfrm>
              <a:custGeom>
                <a:avLst/>
                <a:gdLst/>
                <a:ahLst/>
                <a:cxnLst/>
                <a:rect l="l" t="t" r="r" b="b"/>
                <a:pathLst>
                  <a:path w="795432" h="776001" extrusionOk="0">
                    <a:moveTo>
                      <a:pt x="64294" y="776002"/>
                    </a:moveTo>
                    <a:cubicBezTo>
                      <a:pt x="28765" y="776002"/>
                      <a:pt x="0" y="747236"/>
                      <a:pt x="0" y="711708"/>
                    </a:cubicBezTo>
                    <a:cubicBezTo>
                      <a:pt x="7906" y="514064"/>
                      <a:pt x="6382" y="294608"/>
                      <a:pt x="0" y="64294"/>
                    </a:cubicBezTo>
                    <a:cubicBezTo>
                      <a:pt x="0" y="28766"/>
                      <a:pt x="28765" y="0"/>
                      <a:pt x="64294" y="0"/>
                    </a:cubicBezTo>
                    <a:cubicBezTo>
                      <a:pt x="239839" y="4858"/>
                      <a:pt x="471868" y="3810"/>
                      <a:pt x="731139" y="0"/>
                    </a:cubicBezTo>
                    <a:cubicBezTo>
                      <a:pt x="766667" y="0"/>
                      <a:pt x="795433" y="28766"/>
                      <a:pt x="795433" y="64294"/>
                    </a:cubicBezTo>
                    <a:cubicBezTo>
                      <a:pt x="784003" y="199930"/>
                      <a:pt x="789146" y="451675"/>
                      <a:pt x="795433" y="711708"/>
                    </a:cubicBezTo>
                    <a:cubicBezTo>
                      <a:pt x="795433" y="747236"/>
                      <a:pt x="766667" y="776002"/>
                      <a:pt x="731139" y="776002"/>
                    </a:cubicBezTo>
                    <a:cubicBezTo>
                      <a:pt x="492728" y="772097"/>
                      <a:pt x="268605" y="771620"/>
                      <a:pt x="64294" y="7760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2644520" y="2298286"/>
                <a:ext cx="176402" cy="176403"/>
              </a:xfrm>
              <a:custGeom>
                <a:avLst/>
                <a:gdLst/>
                <a:ahLst/>
                <a:cxnLst/>
                <a:rect l="l" t="t" r="r" b="b"/>
                <a:pathLst>
                  <a:path w="176402" h="176403" extrusionOk="0">
                    <a:moveTo>
                      <a:pt x="88201" y="176403"/>
                    </a:moveTo>
                    <a:lnTo>
                      <a:pt x="88201" y="176403"/>
                    </a:lnTo>
                    <a:cubicBezTo>
                      <a:pt x="39433" y="176403"/>
                      <a:pt x="0" y="136874"/>
                      <a:pt x="0" y="88202"/>
                    </a:cubicBezTo>
                    <a:lnTo>
                      <a:pt x="0" y="88202"/>
                    </a:lnTo>
                    <a:cubicBezTo>
                      <a:pt x="0" y="39433"/>
                      <a:pt x="39529" y="0"/>
                      <a:pt x="88201" y="0"/>
                    </a:cubicBezTo>
                    <a:lnTo>
                      <a:pt x="88201" y="0"/>
                    </a:lnTo>
                    <a:cubicBezTo>
                      <a:pt x="136969" y="0"/>
                      <a:pt x="176403" y="39529"/>
                      <a:pt x="176403" y="88202"/>
                    </a:cubicBezTo>
                    <a:lnTo>
                      <a:pt x="176403" y="88202"/>
                    </a:lnTo>
                    <a:cubicBezTo>
                      <a:pt x="176403" y="136970"/>
                      <a:pt x="136874" y="176403"/>
                      <a:pt x="88201" y="1764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5" name="Google Shape;1015;p37"/>
              <p:cNvGrpSpPr/>
              <p:nvPr/>
            </p:nvGrpSpPr>
            <p:grpSpPr>
              <a:xfrm>
                <a:off x="3156870" y="2514028"/>
                <a:ext cx="493109" cy="344138"/>
                <a:chOff x="3156870" y="2514028"/>
                <a:chExt cx="493109" cy="344138"/>
              </a:xfrm>
            </p:grpSpPr>
            <p:sp>
              <p:nvSpPr>
                <p:cNvPr id="1016" name="Google Shape;1016;p37"/>
                <p:cNvSpPr/>
                <p:nvPr/>
              </p:nvSpPr>
              <p:spPr>
                <a:xfrm>
                  <a:off x="3156870" y="2514028"/>
                  <a:ext cx="226409" cy="34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09" h="344138" extrusionOk="0">
                      <a:moveTo>
                        <a:pt x="208026" y="95"/>
                      </a:moveTo>
                      <a:lnTo>
                        <a:pt x="18479" y="95"/>
                      </a:lnTo>
                      <a:cubicBezTo>
                        <a:pt x="8287" y="95"/>
                        <a:pt x="0" y="8382"/>
                        <a:pt x="0" y="18574"/>
                      </a:cubicBezTo>
                      <a:lnTo>
                        <a:pt x="0" y="159639"/>
                      </a:lnTo>
                      <a:cubicBezTo>
                        <a:pt x="0" y="169831"/>
                        <a:pt x="8287" y="178117"/>
                        <a:pt x="18479" y="178117"/>
                      </a:cubicBezTo>
                      <a:lnTo>
                        <a:pt x="71152" y="178117"/>
                      </a:lnTo>
                      <a:lnTo>
                        <a:pt x="17336" y="318992"/>
                      </a:lnTo>
                      <a:cubicBezTo>
                        <a:pt x="12668" y="331089"/>
                        <a:pt x="21622" y="344138"/>
                        <a:pt x="34671" y="344138"/>
                      </a:cubicBezTo>
                      <a:lnTo>
                        <a:pt x="136303" y="344138"/>
                      </a:lnTo>
                      <a:cubicBezTo>
                        <a:pt x="143542" y="344138"/>
                        <a:pt x="150114" y="339947"/>
                        <a:pt x="153067" y="333375"/>
                      </a:cubicBezTo>
                      <a:lnTo>
                        <a:pt x="224695" y="178975"/>
                      </a:lnTo>
                      <a:cubicBezTo>
                        <a:pt x="225838" y="176498"/>
                        <a:pt x="226409" y="173831"/>
                        <a:pt x="226409" y="171164"/>
                      </a:cubicBezTo>
                      <a:lnTo>
                        <a:pt x="226409" y="18479"/>
                      </a:lnTo>
                      <a:cubicBezTo>
                        <a:pt x="226409" y="8287"/>
                        <a:pt x="218122" y="0"/>
                        <a:pt x="2079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7"/>
                <p:cNvSpPr/>
                <p:nvPr/>
              </p:nvSpPr>
              <p:spPr>
                <a:xfrm>
                  <a:off x="3423570" y="2514028"/>
                  <a:ext cx="226409" cy="34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09" h="344138" extrusionOk="0">
                      <a:moveTo>
                        <a:pt x="208026" y="95"/>
                      </a:moveTo>
                      <a:lnTo>
                        <a:pt x="18479" y="95"/>
                      </a:lnTo>
                      <a:cubicBezTo>
                        <a:pt x="8287" y="95"/>
                        <a:pt x="0" y="8382"/>
                        <a:pt x="0" y="18574"/>
                      </a:cubicBezTo>
                      <a:lnTo>
                        <a:pt x="0" y="159639"/>
                      </a:lnTo>
                      <a:cubicBezTo>
                        <a:pt x="0" y="169831"/>
                        <a:pt x="8287" y="178117"/>
                        <a:pt x="18479" y="178117"/>
                      </a:cubicBezTo>
                      <a:lnTo>
                        <a:pt x="71152" y="178117"/>
                      </a:lnTo>
                      <a:lnTo>
                        <a:pt x="17336" y="318992"/>
                      </a:lnTo>
                      <a:cubicBezTo>
                        <a:pt x="12668" y="331089"/>
                        <a:pt x="21622" y="344138"/>
                        <a:pt x="34671" y="344138"/>
                      </a:cubicBezTo>
                      <a:lnTo>
                        <a:pt x="136303" y="344138"/>
                      </a:lnTo>
                      <a:cubicBezTo>
                        <a:pt x="143542" y="344138"/>
                        <a:pt x="150114" y="339947"/>
                        <a:pt x="153067" y="333375"/>
                      </a:cubicBezTo>
                      <a:lnTo>
                        <a:pt x="224695" y="178975"/>
                      </a:lnTo>
                      <a:cubicBezTo>
                        <a:pt x="225838" y="176498"/>
                        <a:pt x="226409" y="173831"/>
                        <a:pt x="226409" y="171164"/>
                      </a:cubicBezTo>
                      <a:lnTo>
                        <a:pt x="226409" y="18479"/>
                      </a:lnTo>
                      <a:cubicBezTo>
                        <a:pt x="226409" y="8287"/>
                        <a:pt x="218122" y="0"/>
                        <a:pt x="2079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8" name="Google Shape;1018;p37"/>
              <p:cNvGrpSpPr/>
              <p:nvPr/>
            </p:nvGrpSpPr>
            <p:grpSpPr>
              <a:xfrm>
                <a:off x="3061429" y="2362104"/>
                <a:ext cx="684181" cy="648176"/>
                <a:chOff x="3061429" y="2362104"/>
                <a:chExt cx="684181" cy="648176"/>
              </a:xfrm>
            </p:grpSpPr>
            <p:grpSp>
              <p:nvGrpSpPr>
                <p:cNvPr id="1019" name="Google Shape;1019;p37"/>
                <p:cNvGrpSpPr/>
                <p:nvPr/>
              </p:nvGrpSpPr>
              <p:grpSpPr>
                <a:xfrm>
                  <a:off x="3508628" y="2362104"/>
                  <a:ext cx="236982" cy="236981"/>
                  <a:chOff x="3508628" y="2362104"/>
                  <a:chExt cx="236982" cy="236981"/>
                </a:xfrm>
              </p:grpSpPr>
              <p:sp>
                <p:nvSpPr>
                  <p:cNvPr id="1020" name="Google Shape;1020;p37"/>
                  <p:cNvSpPr/>
                  <p:nvPr/>
                </p:nvSpPr>
                <p:spPr>
                  <a:xfrm>
                    <a:off x="3508628" y="2396775"/>
                    <a:ext cx="202311" cy="20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310" extrusionOk="0">
                        <a:moveTo>
                          <a:pt x="0" y="0"/>
                        </a:moveTo>
                        <a:lnTo>
                          <a:pt x="202311" y="0"/>
                        </a:lnTo>
                        <a:lnTo>
                          <a:pt x="202311" y="2023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37"/>
                  <p:cNvSpPr/>
                  <p:nvPr/>
                </p:nvSpPr>
                <p:spPr>
                  <a:xfrm>
                    <a:off x="3676173" y="2362104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2" name="Google Shape;1022;p37"/>
                <p:cNvGrpSpPr/>
                <p:nvPr/>
              </p:nvGrpSpPr>
              <p:grpSpPr>
                <a:xfrm>
                  <a:off x="3061429" y="2362104"/>
                  <a:ext cx="236982" cy="236981"/>
                  <a:chOff x="3061429" y="2362104"/>
                  <a:chExt cx="236982" cy="236981"/>
                </a:xfrm>
              </p:grpSpPr>
              <p:sp>
                <p:nvSpPr>
                  <p:cNvPr id="1023" name="Google Shape;1023;p37"/>
                  <p:cNvSpPr/>
                  <p:nvPr/>
                </p:nvSpPr>
                <p:spPr>
                  <a:xfrm>
                    <a:off x="3096100" y="2396775"/>
                    <a:ext cx="202311" cy="20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310" extrusionOk="0">
                        <a:moveTo>
                          <a:pt x="202311" y="0"/>
                        </a:moveTo>
                        <a:lnTo>
                          <a:pt x="0" y="0"/>
                        </a:lnTo>
                        <a:lnTo>
                          <a:pt x="0" y="2023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37"/>
                  <p:cNvSpPr/>
                  <p:nvPr/>
                </p:nvSpPr>
                <p:spPr>
                  <a:xfrm rot="10800000">
                    <a:off x="3061429" y="2362104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5" name="Google Shape;1025;p37"/>
                <p:cNvGrpSpPr/>
                <p:nvPr/>
              </p:nvGrpSpPr>
              <p:grpSpPr>
                <a:xfrm>
                  <a:off x="3061429" y="2773298"/>
                  <a:ext cx="236982" cy="236982"/>
                  <a:chOff x="3061429" y="2773298"/>
                  <a:chExt cx="236982" cy="236982"/>
                </a:xfrm>
              </p:grpSpPr>
              <p:sp>
                <p:nvSpPr>
                  <p:cNvPr id="1026" name="Google Shape;1026;p37"/>
                  <p:cNvSpPr/>
                  <p:nvPr/>
                </p:nvSpPr>
                <p:spPr>
                  <a:xfrm>
                    <a:off x="3096100" y="2773298"/>
                    <a:ext cx="202311" cy="202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215" extrusionOk="0">
                        <a:moveTo>
                          <a:pt x="202311" y="202216"/>
                        </a:moveTo>
                        <a:lnTo>
                          <a:pt x="0" y="20221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37"/>
                  <p:cNvSpPr/>
                  <p:nvPr/>
                </p:nvSpPr>
                <p:spPr>
                  <a:xfrm rot="10800000">
                    <a:off x="3061429" y="2940843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8" name="Google Shape;1028;p37"/>
                <p:cNvGrpSpPr/>
                <p:nvPr/>
              </p:nvGrpSpPr>
              <p:grpSpPr>
                <a:xfrm>
                  <a:off x="3508628" y="2773298"/>
                  <a:ext cx="236982" cy="236982"/>
                  <a:chOff x="3508628" y="2773298"/>
                  <a:chExt cx="236982" cy="236982"/>
                </a:xfrm>
              </p:grpSpPr>
              <p:sp>
                <p:nvSpPr>
                  <p:cNvPr id="1029" name="Google Shape;1029;p37"/>
                  <p:cNvSpPr/>
                  <p:nvPr/>
                </p:nvSpPr>
                <p:spPr>
                  <a:xfrm>
                    <a:off x="3508628" y="2773298"/>
                    <a:ext cx="202311" cy="202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215" extrusionOk="0">
                        <a:moveTo>
                          <a:pt x="0" y="202216"/>
                        </a:moveTo>
                        <a:lnTo>
                          <a:pt x="202311" y="202216"/>
                        </a:lnTo>
                        <a:lnTo>
                          <a:pt x="20231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7"/>
                  <p:cNvSpPr/>
                  <p:nvPr/>
                </p:nvSpPr>
                <p:spPr>
                  <a:xfrm>
                    <a:off x="3676173" y="2940843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7"/>
            <p:cNvGrpSpPr/>
            <p:nvPr/>
          </p:nvGrpSpPr>
          <p:grpSpPr>
            <a:xfrm>
              <a:off x="6548506" y="1905888"/>
              <a:ext cx="739737" cy="632398"/>
              <a:chOff x="1681162" y="1348930"/>
              <a:chExt cx="701705" cy="599884"/>
            </a:xfrm>
          </p:grpSpPr>
          <p:sp>
            <p:nvSpPr>
              <p:cNvPr id="1032" name="Google Shape;1032;p37"/>
              <p:cNvSpPr/>
              <p:nvPr/>
            </p:nvSpPr>
            <p:spPr>
              <a:xfrm>
                <a:off x="1783079" y="1450847"/>
                <a:ext cx="497967" cy="497967"/>
              </a:xfrm>
              <a:custGeom>
                <a:avLst/>
                <a:gdLst/>
                <a:ahLst/>
                <a:cxnLst/>
                <a:rect l="l" t="t" r="r" b="b"/>
                <a:pathLst>
                  <a:path w="497967" h="497967" extrusionOk="0">
                    <a:moveTo>
                      <a:pt x="497967" y="248983"/>
                    </a:moveTo>
                    <a:cubicBezTo>
                      <a:pt x="497967" y="386493"/>
                      <a:pt x="386493" y="497967"/>
                      <a:pt x="248983" y="497967"/>
                    </a:cubicBezTo>
                    <a:cubicBezTo>
                      <a:pt x="111474" y="497967"/>
                      <a:pt x="0" y="386493"/>
                      <a:pt x="0" y="248983"/>
                    </a:cubicBezTo>
                    <a:cubicBezTo>
                      <a:pt x="0" y="111474"/>
                      <a:pt x="111474" y="0"/>
                      <a:pt x="248983" y="0"/>
                    </a:cubicBezTo>
                    <a:cubicBezTo>
                      <a:pt x="386493" y="0"/>
                      <a:pt x="497967" y="111474"/>
                      <a:pt x="497967" y="2489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703260" y="1371027"/>
                <a:ext cx="657605" cy="328803"/>
              </a:xfrm>
              <a:custGeom>
                <a:avLst/>
                <a:gdLst/>
                <a:ahLst/>
                <a:cxnLst/>
                <a:rect l="l" t="t" r="r" b="b"/>
                <a:pathLst>
                  <a:path w="657605" h="328803" extrusionOk="0">
                    <a:moveTo>
                      <a:pt x="0" y="328803"/>
                    </a:moveTo>
                    <a:cubicBezTo>
                      <a:pt x="0" y="147257"/>
                      <a:pt x="147161" y="0"/>
                      <a:pt x="328803" y="0"/>
                    </a:cubicBezTo>
                    <a:cubicBezTo>
                      <a:pt x="510445" y="0"/>
                      <a:pt x="657606" y="147161"/>
                      <a:pt x="657606" y="328803"/>
                    </a:cubicBezTo>
                  </a:path>
                </a:pathLst>
              </a:custGeom>
              <a:noFill/>
              <a:ln w="9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703260" y="1371028"/>
                <a:ext cx="65751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657510" h="9525" extrusionOk="0">
                    <a:moveTo>
                      <a:pt x="0" y="0"/>
                    </a:moveTo>
                    <a:lnTo>
                      <a:pt x="657511" y="0"/>
                    </a:lnTo>
                  </a:path>
                </a:pathLst>
              </a:custGeom>
              <a:noFill/>
              <a:ln w="9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2009965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44196" y="22098"/>
                    </a:moveTo>
                    <a:cubicBezTo>
                      <a:pt x="44196" y="34302"/>
                      <a:pt x="34302" y="44196"/>
                      <a:pt x="22098" y="44196"/>
                    </a:cubicBezTo>
                    <a:cubicBezTo>
                      <a:pt x="9894" y="44196"/>
                      <a:pt x="0" y="34302"/>
                      <a:pt x="0" y="22098"/>
                    </a:cubicBezTo>
                    <a:cubicBezTo>
                      <a:pt x="0" y="9894"/>
                      <a:pt x="9893" y="0"/>
                      <a:pt x="22098" y="0"/>
                    </a:cubicBezTo>
                    <a:cubicBezTo>
                      <a:pt x="34302" y="0"/>
                      <a:pt x="44196" y="9894"/>
                      <a:pt x="44196" y="22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2338672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44196"/>
                    </a:lnTo>
                    <a:lnTo>
                      <a:pt x="0" y="44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681162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44196"/>
                    </a:lnTo>
                    <a:lnTo>
                      <a:pt x="0" y="44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8" name="Google Shape;1038;p37"/>
            <p:cNvGrpSpPr/>
            <p:nvPr/>
          </p:nvGrpSpPr>
          <p:grpSpPr>
            <a:xfrm>
              <a:off x="7690179" y="1220020"/>
              <a:ext cx="665741" cy="677510"/>
              <a:chOff x="4623625" y="4439551"/>
              <a:chExt cx="518006" cy="527163"/>
            </a:xfrm>
          </p:grpSpPr>
          <p:grpSp>
            <p:nvGrpSpPr>
              <p:cNvPr id="1039" name="Google Shape;1039;p37"/>
              <p:cNvGrpSpPr/>
              <p:nvPr/>
            </p:nvGrpSpPr>
            <p:grpSpPr>
              <a:xfrm>
                <a:off x="4623625" y="4498847"/>
                <a:ext cx="467867" cy="467867"/>
                <a:chOff x="4623625" y="4498847"/>
                <a:chExt cx="467867" cy="467867"/>
              </a:xfrm>
            </p:grpSpPr>
            <p:sp>
              <p:nvSpPr>
                <p:cNvPr id="1040" name="Google Shape;1040;p37"/>
                <p:cNvSpPr/>
                <p:nvPr/>
              </p:nvSpPr>
              <p:spPr>
                <a:xfrm>
                  <a:off x="4623625" y="4498847"/>
                  <a:ext cx="467867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67" h="467867" extrusionOk="0">
                      <a:moveTo>
                        <a:pt x="414528" y="467868"/>
                      </a:moveTo>
                      <a:cubicBezTo>
                        <a:pt x="290893" y="462058"/>
                        <a:pt x="170593" y="462248"/>
                        <a:pt x="53340" y="467868"/>
                      </a:cubicBezTo>
                      <a:cubicBezTo>
                        <a:pt x="23908" y="467868"/>
                        <a:pt x="0" y="443960"/>
                        <a:pt x="0" y="414528"/>
                      </a:cubicBezTo>
                      <a:cubicBezTo>
                        <a:pt x="5429" y="297180"/>
                        <a:pt x="4477" y="176213"/>
                        <a:pt x="0" y="53340"/>
                      </a:cubicBezTo>
                      <a:cubicBezTo>
                        <a:pt x="0" y="23908"/>
                        <a:pt x="23908" y="0"/>
                        <a:pt x="53340" y="0"/>
                      </a:cubicBezTo>
                      <a:cubicBezTo>
                        <a:pt x="187642" y="2762"/>
                        <a:pt x="322993" y="5715"/>
                        <a:pt x="414528" y="0"/>
                      </a:cubicBezTo>
                      <a:cubicBezTo>
                        <a:pt x="443960" y="0"/>
                        <a:pt x="467868" y="23908"/>
                        <a:pt x="467868" y="53340"/>
                      </a:cubicBezTo>
                      <a:cubicBezTo>
                        <a:pt x="464058" y="153257"/>
                        <a:pt x="464915" y="278130"/>
                        <a:pt x="467868" y="414528"/>
                      </a:cubicBezTo>
                      <a:cubicBezTo>
                        <a:pt x="467868" y="443960"/>
                        <a:pt x="443960" y="467868"/>
                        <a:pt x="414528" y="4678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1" name="Google Shape;1041;p37"/>
                <p:cNvGrpSpPr/>
                <p:nvPr/>
              </p:nvGrpSpPr>
              <p:grpSpPr>
                <a:xfrm>
                  <a:off x="4700396" y="4575714"/>
                  <a:ext cx="314324" cy="314229"/>
                  <a:chOff x="4700396" y="4575714"/>
                  <a:chExt cx="314324" cy="314229"/>
                </a:xfrm>
              </p:grpSpPr>
              <p:sp>
                <p:nvSpPr>
                  <p:cNvPr id="1042" name="Google Shape;1042;p37"/>
                  <p:cNvSpPr/>
                  <p:nvPr/>
                </p:nvSpPr>
                <p:spPr>
                  <a:xfrm>
                    <a:off x="4700396" y="4575714"/>
                    <a:ext cx="183165" cy="314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165" h="314229" extrusionOk="0">
                        <a:moveTo>
                          <a:pt x="0" y="0"/>
                        </a:moveTo>
                        <a:lnTo>
                          <a:pt x="183166" y="183070"/>
                        </a:lnTo>
                        <a:lnTo>
                          <a:pt x="113919" y="3142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37"/>
                  <p:cNvSpPr/>
                  <p:nvPr/>
                </p:nvSpPr>
                <p:spPr>
                  <a:xfrm>
                    <a:off x="4700396" y="4575714"/>
                    <a:ext cx="314324" cy="183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24" h="183070" extrusionOk="0">
                        <a:moveTo>
                          <a:pt x="0" y="0"/>
                        </a:moveTo>
                        <a:lnTo>
                          <a:pt x="183166" y="183070"/>
                        </a:lnTo>
                        <a:lnTo>
                          <a:pt x="314325" y="11382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44" name="Google Shape;1044;p37"/>
              <p:cNvGrpSpPr/>
              <p:nvPr/>
            </p:nvGrpSpPr>
            <p:grpSpPr>
              <a:xfrm>
                <a:off x="4988622" y="4439551"/>
                <a:ext cx="153009" cy="153111"/>
                <a:chOff x="4988622" y="4439551"/>
                <a:chExt cx="153009" cy="153111"/>
              </a:xfrm>
            </p:grpSpPr>
            <p:sp>
              <p:nvSpPr>
                <p:cNvPr id="1045" name="Google Shape;1045;p37"/>
                <p:cNvSpPr/>
                <p:nvPr/>
              </p:nvSpPr>
              <p:spPr>
                <a:xfrm>
                  <a:off x="4988622" y="4439551"/>
                  <a:ext cx="153009" cy="15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9" h="153111" extrusionOk="0">
                      <a:moveTo>
                        <a:pt x="152781" y="76536"/>
                      </a:moveTo>
                      <a:cubicBezTo>
                        <a:pt x="156306" y="120351"/>
                        <a:pt x="118491" y="149783"/>
                        <a:pt x="76391" y="152926"/>
                      </a:cubicBezTo>
                      <a:cubicBezTo>
                        <a:pt x="34100" y="156070"/>
                        <a:pt x="0" y="118732"/>
                        <a:pt x="0" y="76536"/>
                      </a:cubicBezTo>
                      <a:cubicBezTo>
                        <a:pt x="0" y="34340"/>
                        <a:pt x="34290" y="2812"/>
                        <a:pt x="76391" y="145"/>
                      </a:cubicBezTo>
                      <a:cubicBezTo>
                        <a:pt x="121063" y="-2617"/>
                        <a:pt x="149352" y="34435"/>
                        <a:pt x="152781" y="765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6" name="Google Shape;1046;p37"/>
                <p:cNvGrpSpPr/>
                <p:nvPr/>
              </p:nvGrpSpPr>
              <p:grpSpPr>
                <a:xfrm>
                  <a:off x="5025961" y="4476940"/>
                  <a:ext cx="78390" cy="78390"/>
                  <a:chOff x="5025961" y="4476940"/>
                  <a:chExt cx="78390" cy="78390"/>
                </a:xfrm>
              </p:grpSpPr>
              <p:sp>
                <p:nvSpPr>
                  <p:cNvPr id="1047" name="Google Shape;1047;p37"/>
                  <p:cNvSpPr/>
                  <p:nvPr/>
                </p:nvSpPr>
                <p:spPr>
                  <a:xfrm>
                    <a:off x="5065204" y="4476940"/>
                    <a:ext cx="9525" cy="78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78390" extrusionOk="0">
                        <a:moveTo>
                          <a:pt x="0" y="0"/>
                        </a:moveTo>
                        <a:lnTo>
                          <a:pt x="0" y="7839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37"/>
                  <p:cNvSpPr/>
                  <p:nvPr/>
                </p:nvSpPr>
                <p:spPr>
                  <a:xfrm>
                    <a:off x="5025961" y="4516087"/>
                    <a:ext cx="7839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90" h="9525" extrusionOk="0">
                        <a:moveTo>
                          <a:pt x="7839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49" name="Google Shape;1049;p37"/>
            <p:cNvGrpSpPr/>
            <p:nvPr/>
          </p:nvGrpSpPr>
          <p:grpSpPr>
            <a:xfrm>
              <a:off x="7683586" y="2315524"/>
              <a:ext cx="559628" cy="657168"/>
              <a:chOff x="3202583" y="3827372"/>
              <a:chExt cx="314292" cy="369071"/>
            </a:xfrm>
          </p:grpSpPr>
          <p:sp>
            <p:nvSpPr>
              <p:cNvPr id="1050" name="Google Shape;1050;p37"/>
              <p:cNvSpPr/>
              <p:nvPr/>
            </p:nvSpPr>
            <p:spPr>
              <a:xfrm>
                <a:off x="3202583" y="3827372"/>
                <a:ext cx="314223" cy="369071"/>
              </a:xfrm>
              <a:custGeom>
                <a:avLst/>
                <a:gdLst/>
                <a:ahLst/>
                <a:cxnLst/>
                <a:rect l="l" t="t" r="r" b="b"/>
                <a:pathLst>
                  <a:path w="434911" h="510825" extrusionOk="0">
                    <a:moveTo>
                      <a:pt x="434912" y="67818"/>
                    </a:moveTo>
                    <a:lnTo>
                      <a:pt x="434912" y="443008"/>
                    </a:lnTo>
                    <a:cubicBezTo>
                      <a:pt x="434912" y="480441"/>
                      <a:pt x="404527" y="510826"/>
                      <a:pt x="367094" y="510826"/>
                    </a:cubicBezTo>
                    <a:lnTo>
                      <a:pt x="67723" y="510826"/>
                    </a:lnTo>
                    <a:cubicBezTo>
                      <a:pt x="30289" y="510826"/>
                      <a:pt x="0" y="480441"/>
                      <a:pt x="0" y="443008"/>
                    </a:cubicBezTo>
                    <a:lnTo>
                      <a:pt x="0" y="67818"/>
                    </a:lnTo>
                    <a:cubicBezTo>
                      <a:pt x="0" y="30385"/>
                      <a:pt x="30289" y="0"/>
                      <a:pt x="67723" y="0"/>
                    </a:cubicBezTo>
                    <a:lnTo>
                      <a:pt x="367094" y="0"/>
                    </a:lnTo>
                    <a:cubicBezTo>
                      <a:pt x="404527" y="0"/>
                      <a:pt x="434912" y="30385"/>
                      <a:pt x="434912" y="678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3202652" y="3827372"/>
                <a:ext cx="314223" cy="79691"/>
              </a:xfrm>
              <a:custGeom>
                <a:avLst/>
                <a:gdLst/>
                <a:ahLst/>
                <a:cxnLst/>
                <a:rect l="l" t="t" r="r" b="b"/>
                <a:pathLst>
                  <a:path w="434911" h="110299" extrusionOk="0">
                    <a:moveTo>
                      <a:pt x="434816" y="67818"/>
                    </a:moveTo>
                    <a:lnTo>
                      <a:pt x="434816" y="110299"/>
                    </a:lnTo>
                    <a:lnTo>
                      <a:pt x="0" y="110299"/>
                    </a:lnTo>
                    <a:lnTo>
                      <a:pt x="0" y="67818"/>
                    </a:lnTo>
                    <a:cubicBezTo>
                      <a:pt x="0" y="30385"/>
                      <a:pt x="30290" y="0"/>
                      <a:pt x="67723" y="0"/>
                    </a:cubicBezTo>
                    <a:lnTo>
                      <a:pt x="367094" y="0"/>
                    </a:lnTo>
                    <a:cubicBezTo>
                      <a:pt x="404527" y="0"/>
                      <a:pt x="434912" y="30385"/>
                      <a:pt x="434912" y="678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2" name="Google Shape;1052;p37"/>
              <p:cNvGrpSpPr/>
              <p:nvPr/>
            </p:nvGrpSpPr>
            <p:grpSpPr>
              <a:xfrm>
                <a:off x="3240672" y="3925824"/>
                <a:ext cx="237742" cy="237742"/>
                <a:chOff x="4251864" y="5663945"/>
                <a:chExt cx="329374" cy="329374"/>
              </a:xfrm>
            </p:grpSpPr>
            <p:sp>
              <p:nvSpPr>
                <p:cNvPr id="1053" name="Google Shape;1053;p37"/>
                <p:cNvSpPr/>
                <p:nvPr/>
              </p:nvSpPr>
              <p:spPr>
                <a:xfrm>
                  <a:off x="4251864" y="5663945"/>
                  <a:ext cx="329374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329374" extrusionOk="0">
                      <a:moveTo>
                        <a:pt x="0" y="0"/>
                      </a:moveTo>
                      <a:lnTo>
                        <a:pt x="329375" y="0"/>
                      </a:lnTo>
                      <a:lnTo>
                        <a:pt x="329375" y="329375"/>
                      </a:lnTo>
                      <a:lnTo>
                        <a:pt x="0" y="329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37"/>
                <p:cNvSpPr/>
                <p:nvPr/>
              </p:nvSpPr>
              <p:spPr>
                <a:xfrm>
                  <a:off x="4251864" y="5938456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37"/>
                <p:cNvSpPr/>
                <p:nvPr/>
              </p:nvSpPr>
              <p:spPr>
                <a:xfrm>
                  <a:off x="4251864" y="5883592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37"/>
                <p:cNvSpPr/>
                <p:nvPr/>
              </p:nvSpPr>
              <p:spPr>
                <a:xfrm>
                  <a:off x="4251864" y="5828632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37"/>
                <p:cNvSpPr/>
                <p:nvPr/>
              </p:nvSpPr>
              <p:spPr>
                <a:xfrm>
                  <a:off x="4251864" y="5773768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37"/>
                <p:cNvSpPr/>
                <p:nvPr/>
              </p:nvSpPr>
              <p:spPr>
                <a:xfrm>
                  <a:off x="4251864" y="5718904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37"/>
                <p:cNvSpPr/>
                <p:nvPr/>
              </p:nvSpPr>
              <p:spPr>
                <a:xfrm>
                  <a:off x="4526374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37"/>
                <p:cNvSpPr/>
                <p:nvPr/>
              </p:nvSpPr>
              <p:spPr>
                <a:xfrm>
                  <a:off x="4471415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37"/>
                <p:cNvSpPr/>
                <p:nvPr/>
              </p:nvSpPr>
              <p:spPr>
                <a:xfrm>
                  <a:off x="4416551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37"/>
                <p:cNvSpPr/>
                <p:nvPr/>
              </p:nvSpPr>
              <p:spPr>
                <a:xfrm>
                  <a:off x="4361687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37"/>
                <p:cNvSpPr/>
                <p:nvPr/>
              </p:nvSpPr>
              <p:spPr>
                <a:xfrm>
                  <a:off x="4306728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64" name="Google Shape;1064;p37"/>
              <p:cNvSpPr/>
              <p:nvPr/>
            </p:nvSpPr>
            <p:spPr>
              <a:xfrm>
                <a:off x="3235791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3271816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3307773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37"/>
            <p:cNvGrpSpPr/>
            <p:nvPr/>
          </p:nvGrpSpPr>
          <p:grpSpPr>
            <a:xfrm>
              <a:off x="7615597" y="2438617"/>
              <a:ext cx="262598" cy="262769"/>
              <a:chOff x="2461449" y="1150147"/>
              <a:chExt cx="204325" cy="204458"/>
            </a:xfrm>
          </p:grpSpPr>
          <p:sp>
            <p:nvSpPr>
              <p:cNvPr id="1068" name="Google Shape;1068;p37"/>
              <p:cNvSpPr/>
              <p:nvPr/>
            </p:nvSpPr>
            <p:spPr>
              <a:xfrm>
                <a:off x="2461449" y="1150147"/>
                <a:ext cx="204325" cy="204458"/>
              </a:xfrm>
              <a:custGeom>
                <a:avLst/>
                <a:gdLst/>
                <a:ahLst/>
                <a:cxnLst/>
                <a:rect l="l" t="t" r="r" b="b"/>
                <a:pathLst>
                  <a:path w="204325" h="204458" extrusionOk="0">
                    <a:moveTo>
                      <a:pt x="204025" y="102199"/>
                    </a:moveTo>
                    <a:cubicBezTo>
                      <a:pt x="208693" y="160778"/>
                      <a:pt x="158210" y="200116"/>
                      <a:pt x="102013" y="204212"/>
                    </a:cubicBezTo>
                    <a:cubicBezTo>
                      <a:pt x="45530" y="208403"/>
                      <a:pt x="0" y="158492"/>
                      <a:pt x="0" y="102199"/>
                    </a:cubicBezTo>
                    <a:cubicBezTo>
                      <a:pt x="0" y="45907"/>
                      <a:pt x="45815" y="3616"/>
                      <a:pt x="102013" y="187"/>
                    </a:cubicBezTo>
                    <a:cubicBezTo>
                      <a:pt x="161639" y="-3433"/>
                      <a:pt x="199549" y="46097"/>
                      <a:pt x="204025" y="1021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9" name="Google Shape;1069;p37"/>
              <p:cNvGrpSpPr/>
              <p:nvPr/>
            </p:nvGrpSpPr>
            <p:grpSpPr>
              <a:xfrm>
                <a:off x="2511170" y="1199959"/>
                <a:ext cx="104870" cy="104775"/>
                <a:chOff x="2511170" y="1199959"/>
                <a:chExt cx="104870" cy="104775"/>
              </a:xfrm>
            </p:grpSpPr>
            <p:sp>
              <p:nvSpPr>
                <p:cNvPr id="1070" name="Google Shape;1070;p37"/>
                <p:cNvSpPr/>
                <p:nvPr/>
              </p:nvSpPr>
              <p:spPr>
                <a:xfrm>
                  <a:off x="2563653" y="1199959"/>
                  <a:ext cx="95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4775" extrusionOk="0">
                      <a:moveTo>
                        <a:pt x="0" y="0"/>
                      </a:moveTo>
                      <a:lnTo>
                        <a:pt x="0" y="104775"/>
                      </a:lnTo>
                    </a:path>
                  </a:pathLst>
                </a:custGeom>
                <a:noFill/>
                <a:ln w="122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37"/>
                <p:cNvSpPr/>
                <p:nvPr/>
              </p:nvSpPr>
              <p:spPr>
                <a:xfrm>
                  <a:off x="2511170" y="1252346"/>
                  <a:ext cx="10487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70" h="9525" extrusionOk="0">
                      <a:moveTo>
                        <a:pt x="10487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2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Planung</a:t>
            </a:r>
            <a:r>
              <a:rPr lang="en" dirty="0"/>
              <a:t> vs. </a:t>
            </a:r>
            <a:r>
              <a:rPr lang="en" dirty="0" err="1"/>
              <a:t>Resultat</a:t>
            </a:r>
            <a:endParaRPr dirty="0"/>
          </a:p>
        </p:txBody>
      </p:sp>
      <p:sp>
        <p:nvSpPr>
          <p:cNvPr id="1168" name="Google Shape;1168;p40"/>
          <p:cNvSpPr txBox="1">
            <a:spLocks noGrp="1"/>
          </p:cNvSpPr>
          <p:nvPr>
            <p:ph type="subTitle" idx="1"/>
          </p:nvPr>
        </p:nvSpPr>
        <p:spPr>
          <a:xfrm>
            <a:off x="4999622" y="1920220"/>
            <a:ext cx="2643900" cy="2523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Security für öffentliche Formulare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Security für fehlgeschlagenen Logins, Passwort zurücksetzen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Frontend Testabdeckung / TDD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Request Optimierungen</a:t>
            </a:r>
            <a:endParaRPr dirty="0"/>
          </a:p>
        </p:txBody>
      </p:sp>
      <p:sp>
        <p:nvSpPr>
          <p:cNvPr id="1169" name="Google Shape;1169;p40"/>
          <p:cNvSpPr txBox="1">
            <a:spLocks noGrp="1"/>
          </p:cNvSpPr>
          <p:nvPr>
            <p:ph type="subTitle" idx="2"/>
          </p:nvPr>
        </p:nvSpPr>
        <p:spPr>
          <a:xfrm>
            <a:off x="915630" y="1934325"/>
            <a:ext cx="2643900" cy="260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Kernanforderungen</a:t>
            </a:r>
            <a:r>
              <a:rPr lang="en" dirty="0"/>
              <a:t> </a:t>
            </a:r>
            <a:r>
              <a:rPr lang="en" dirty="0" err="1"/>
              <a:t>erreicht</a:t>
            </a:r>
            <a:endParaRPr dirty="0"/>
          </a:p>
        </p:txBody>
      </p:sp>
      <p:sp>
        <p:nvSpPr>
          <p:cNvPr id="1170" name="Google Shape;1170;p40"/>
          <p:cNvSpPr txBox="1">
            <a:spLocks noGrp="1"/>
          </p:cNvSpPr>
          <p:nvPr>
            <p:ph type="subTitle" idx="4"/>
          </p:nvPr>
        </p:nvSpPr>
        <p:spPr>
          <a:xfrm>
            <a:off x="915630" y="1379451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Resultat</a:t>
            </a:r>
            <a:r>
              <a:rPr lang="en" dirty="0"/>
              <a:t>: </a:t>
            </a:r>
            <a:endParaRPr dirty="0"/>
          </a:p>
        </p:txBody>
      </p:sp>
      <p:sp>
        <p:nvSpPr>
          <p:cNvPr id="1171" name="Google Shape;1171;p40"/>
          <p:cNvSpPr txBox="1">
            <a:spLocks noGrp="1"/>
          </p:cNvSpPr>
          <p:nvPr>
            <p:ph type="subTitle" idx="3"/>
          </p:nvPr>
        </p:nvSpPr>
        <p:spPr>
          <a:xfrm>
            <a:off x="4999622" y="1367675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Offene</a:t>
            </a:r>
            <a:r>
              <a:rPr lang="en" dirty="0"/>
              <a:t> </a:t>
            </a:r>
            <a:r>
              <a:rPr lang="en" dirty="0" err="1"/>
              <a:t>Punkte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286471" y="5755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</a:t>
            </a:r>
            <a:r>
              <a:rPr lang="en" dirty="0" err="1"/>
              <a:t>Statemangement</a:t>
            </a:r>
            <a:endParaRPr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7B02B7-2A21-E8C5-3228-8B8582662D11}"/>
              </a:ext>
            </a:extLst>
          </p:cNvPr>
          <p:cNvSpPr/>
          <p:nvPr/>
        </p:nvSpPr>
        <p:spPr>
          <a:xfrm>
            <a:off x="4638726" y="1487772"/>
            <a:ext cx="3938346" cy="2992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208168" y="1317932"/>
            <a:ext cx="4547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de-CH" dirty="0">
                <a:solidFill>
                  <a:schemeClr val="tx1"/>
                </a:solidFill>
              </a:rPr>
              <a:t>Applikation mit Dashboard und Services -&gt; viele Zustände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-&gt; Globales </a:t>
            </a:r>
            <a:r>
              <a:rPr lang="de-CH" dirty="0" err="1">
                <a:solidFill>
                  <a:schemeClr val="tx1"/>
                </a:solidFill>
              </a:rPr>
              <a:t>Statemangement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-&gt; </a:t>
            </a:r>
            <a:r>
              <a:rPr lang="de-CH" dirty="0" err="1">
                <a:solidFill>
                  <a:schemeClr val="tx1"/>
                </a:solidFill>
              </a:rPr>
              <a:t>Redux</a:t>
            </a:r>
            <a:r>
              <a:rPr lang="de-CH" dirty="0">
                <a:solidFill>
                  <a:schemeClr val="tx1"/>
                </a:solidFill>
              </a:rPr>
              <a:t> / </a:t>
            </a:r>
            <a:r>
              <a:rPr lang="de-CH" dirty="0" err="1">
                <a:solidFill>
                  <a:schemeClr val="tx1"/>
                </a:solidFill>
              </a:rPr>
              <a:t>ReduxToolkit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-&gt; Zentraler Store in Slices aufteilen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-&gt; </a:t>
            </a:r>
            <a:r>
              <a:rPr lang="de-CH" dirty="0" err="1">
                <a:solidFill>
                  <a:schemeClr val="tx1"/>
                </a:solidFill>
              </a:rPr>
              <a:t>Redux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Thunks</a:t>
            </a:r>
            <a:r>
              <a:rPr lang="de-CH" dirty="0">
                <a:solidFill>
                  <a:schemeClr val="tx1"/>
                </a:solidFill>
              </a:rPr>
              <a:t> für asynchrone Abläufe (</a:t>
            </a:r>
            <a:r>
              <a:rPr lang="de-CH" dirty="0" err="1">
                <a:solidFill>
                  <a:schemeClr val="tx1"/>
                </a:solidFill>
              </a:rPr>
              <a:t>z.B</a:t>
            </a:r>
            <a:r>
              <a:rPr lang="de-CH" dirty="0">
                <a:solidFill>
                  <a:schemeClr val="tx1"/>
                </a:solidFill>
              </a:rPr>
              <a:t> Ladezustand während eines API Calls)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EA285C9-52B7-5A6B-1010-A4A3190CC155}"/>
              </a:ext>
            </a:extLst>
          </p:cNvPr>
          <p:cNvSpPr/>
          <p:nvPr/>
        </p:nvSpPr>
        <p:spPr>
          <a:xfrm>
            <a:off x="7335716" y="2263676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PublicData</a:t>
            </a:r>
            <a:endParaRPr lang="de-DE" sz="8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3CF8717-5D77-3135-1976-067601D2F87F}"/>
              </a:ext>
            </a:extLst>
          </p:cNvPr>
          <p:cNvSpPr/>
          <p:nvPr/>
        </p:nvSpPr>
        <p:spPr>
          <a:xfrm>
            <a:off x="5508592" y="3252276"/>
            <a:ext cx="1065895" cy="57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PublicProfile</a:t>
            </a:r>
            <a:endParaRPr lang="de-DE" sz="8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417A320-D609-34F3-18C6-DDC1553C0393}"/>
              </a:ext>
            </a:extLst>
          </p:cNvPr>
          <p:cNvSpPr/>
          <p:nvPr/>
        </p:nvSpPr>
        <p:spPr>
          <a:xfrm>
            <a:off x="6747976" y="3252276"/>
            <a:ext cx="1065895" cy="590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PublicServices</a:t>
            </a:r>
            <a:endParaRPr lang="de-DE" sz="8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927B93-7293-7928-F018-98ED3784E1D5}"/>
              </a:ext>
            </a:extLst>
          </p:cNvPr>
          <p:cNvSpPr/>
          <p:nvPr/>
        </p:nvSpPr>
        <p:spPr>
          <a:xfrm>
            <a:off x="6133590" y="2256818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Dashboard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EDA56A-535F-5200-EFB8-5815A3B7E4FD}"/>
              </a:ext>
            </a:extLst>
          </p:cNvPr>
          <p:cNvSpPr/>
          <p:nvPr/>
        </p:nvSpPr>
        <p:spPr>
          <a:xfrm>
            <a:off x="4892234" y="2256817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Usermangement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E5D9D6-C120-DDE0-B1CA-89D41956A3B6}"/>
              </a:ext>
            </a:extLst>
          </p:cNvPr>
          <p:cNvSpPr txBox="1"/>
          <p:nvPr/>
        </p:nvSpPr>
        <p:spPr>
          <a:xfrm>
            <a:off x="4756002" y="1625475"/>
            <a:ext cx="372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Globale Store</a:t>
            </a:r>
          </a:p>
        </p:txBody>
      </p:sp>
    </p:spTree>
    <p:extLst>
      <p:ext uri="{BB962C8B-B14F-4D97-AF65-F5344CB8AC3E}">
        <p14:creationId xmlns:p14="http://schemas.microsoft.com/office/powerpoint/2010/main" val="11255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0B219C-7B04-F146-75E4-2B5B3687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302584"/>
            <a:ext cx="4581675" cy="25196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9FC643-2A3C-38B6-DF29-AA9D6192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96" y="1209186"/>
            <a:ext cx="4003718" cy="2725128"/>
          </a:xfrm>
          <a:prstGeom prst="rect">
            <a:avLst/>
          </a:prstGeom>
        </p:spPr>
      </p:pic>
      <p:sp>
        <p:nvSpPr>
          <p:cNvPr id="7" name="Herz 6">
            <a:extLst>
              <a:ext uri="{FF2B5EF4-FFF2-40B4-BE49-F238E27FC236}">
                <a16:creationId xmlns:a16="http://schemas.microsoft.com/office/drawing/2014/main" id="{2704465E-DE45-0B5C-9CAB-97BB4F3398F5}"/>
              </a:ext>
            </a:extLst>
          </p:cNvPr>
          <p:cNvSpPr/>
          <p:nvPr/>
        </p:nvSpPr>
        <p:spPr>
          <a:xfrm>
            <a:off x="384048" y="667512"/>
            <a:ext cx="210312" cy="2011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1570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raft Hyper-Personalized Ads (AI) Workshop by Slidesgo">
  <a:themeElements>
    <a:clrScheme name="Simple Light">
      <a:dk1>
        <a:srgbClr val="F8FAFB"/>
      </a:dk1>
      <a:lt1>
        <a:srgbClr val="040217"/>
      </a:lt1>
      <a:dk2>
        <a:srgbClr val="484094"/>
      </a:dk2>
      <a:lt2>
        <a:srgbClr val="B1B1B1"/>
      </a:lt2>
      <a:accent1>
        <a:srgbClr val="16A3EF"/>
      </a:accent1>
      <a:accent2>
        <a:srgbClr val="59CDFF"/>
      </a:accent2>
      <a:accent3>
        <a:srgbClr val="9ADAFE"/>
      </a:accent3>
      <a:accent4>
        <a:srgbClr val="FFFFFF"/>
      </a:accent4>
      <a:accent5>
        <a:srgbClr val="FFFFFF"/>
      </a:accent5>
      <a:accent6>
        <a:srgbClr val="FFFFFF"/>
      </a:accent6>
      <a:hlink>
        <a:srgbClr val="F8FA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Macintosh PowerPoint</Application>
  <PresentationFormat>Bildschirmpräsentation (16:9)</PresentationFormat>
  <Paragraphs>138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Palanquin</vt:lpstr>
      <vt:lpstr>Arial</vt:lpstr>
      <vt:lpstr>Calibri</vt:lpstr>
      <vt:lpstr>Nunito Light</vt:lpstr>
      <vt:lpstr>Anek Malayalam</vt:lpstr>
      <vt:lpstr>How to Craft Hyper-Personalized Ads (AI) Workshop by Slidesgo</vt:lpstr>
      <vt:lpstr>Semesterarbeit CAS Full-Stack Development</vt:lpstr>
      <vt:lpstr>Inhalt</vt:lpstr>
      <vt:lpstr>Idee / Motivation</vt:lpstr>
      <vt:lpstr>Spezifikationen: Frontend</vt:lpstr>
      <vt:lpstr>Spezifikationen: Backend</vt:lpstr>
      <vt:lpstr>Demonstration</vt:lpstr>
      <vt:lpstr>Planung vs. Resultat</vt:lpstr>
      <vt:lpstr>Challenges: Statemangement</vt:lpstr>
      <vt:lpstr>PowerPoint-Präsentation</vt:lpstr>
      <vt:lpstr>Challenges: Statemangement / Asynchrone Zustände</vt:lpstr>
      <vt:lpstr>Challenges: Such / Filterfunktion</vt:lpstr>
      <vt:lpstr>Challenges: Such / Filterfunktion</vt:lpstr>
      <vt:lpstr>PowerPoint-Präsentation</vt:lpstr>
      <vt:lpstr>Challenges: Backend</vt:lpstr>
      <vt:lpstr>Challenges: Backend</vt:lpstr>
      <vt:lpstr>PowerPoint-Präsentation</vt:lpstr>
      <vt:lpstr>Challenges: Backend / Passwort vergessen</vt:lpstr>
      <vt:lpstr>Fazit</vt:lpstr>
      <vt:lpstr>UI – Libary MUI</vt:lpstr>
      <vt:lpstr>PowerPoint-Präsentation</vt:lpstr>
      <vt:lpstr>PowerPoint-Präsentation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 CAS Full-Stack Development</dc:title>
  <cp:lastModifiedBy>Microsoft Office User</cp:lastModifiedBy>
  <cp:revision>12</cp:revision>
  <dcterms:modified xsi:type="dcterms:W3CDTF">2025-06-06T11:43:43Z</dcterms:modified>
</cp:coreProperties>
</file>