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09.03.2011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09.03.2011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09.03.2011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09.03.2011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${feld1}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###feld1###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9882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a481d4bd8fdcad33681b94c2150fec594f4c7e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${feld1}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${feld1}</dc:title>
  <dc:creator>kay</dc:creator>
  <cp:lastModifiedBy>Kay Strobach</cp:lastModifiedBy>
  <cp:revision>2</cp:revision>
  <dcterms:created xsi:type="dcterms:W3CDTF">2011-03-09T07:34:53Z</dcterms:created>
  <dcterms:modified xsi:type="dcterms:W3CDTF">2011-03-09T07:35:20Z</dcterms:modified>
</cp:coreProperties>
</file>