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65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29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Industry Sector Spends The Most on </a:t>
            </a:r>
            <a:b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&amp; Development on Average?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5E5C-9E0B-5E51-4C4F-B70F16BC6236}"/>
              </a:ext>
            </a:extLst>
          </p:cNvPr>
          <p:cNvSpPr txBox="1"/>
          <p:nvPr/>
        </p:nvSpPr>
        <p:spPr>
          <a:xfrm>
            <a:off x="5585114" y="1148195"/>
            <a:ext cx="347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industries that spend the most on R&amp;D on average are IT, Healthcare and Industrials.</a:t>
            </a:r>
          </a:p>
          <a:p>
            <a:endParaRPr lang="en-US" sz="1200" dirty="0"/>
          </a:p>
          <a:p>
            <a:r>
              <a:rPr lang="en-US" sz="1200" dirty="0"/>
              <a:t>IT and Industrial sectors has been spending more each year since 2012 on R&amp;D, with the former spending much more and faster than latter.</a:t>
            </a:r>
          </a:p>
          <a:p>
            <a:endParaRPr lang="en-US" sz="1200" dirty="0"/>
          </a:p>
          <a:p>
            <a:r>
              <a:rPr lang="en-US" sz="1200" dirty="0"/>
              <a:t>IT spending on R&amp;D grew from $0.64 to $1.97 billion, while Industrials only increased from $0.09 to 0.34 billions.</a:t>
            </a:r>
          </a:p>
          <a:p>
            <a:endParaRPr lang="en-US" sz="1200" dirty="0"/>
          </a:p>
          <a:p>
            <a:r>
              <a:rPr lang="en-US" sz="1200" dirty="0"/>
              <a:t>Healthcare sector has been spending gradually less each year since 2012 on R&amp;D, decreasing from $1.39 billion to $0.5 billion.</a:t>
            </a:r>
          </a:p>
        </p:txBody>
      </p:sp>
      <p:pic>
        <p:nvPicPr>
          <p:cNvPr id="4" name="Picture 3" descr="A graph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9FB8102-FD82-7E73-1F71-87C40538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924829"/>
            <a:ext cx="5451226" cy="3896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Industry Sector Spends The Most on </a:t>
            </a:r>
            <a:b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&amp; Development on Average?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5E5C-9E0B-5E51-4C4F-B70F16BC6236}"/>
              </a:ext>
            </a:extLst>
          </p:cNvPr>
          <p:cNvSpPr txBox="1"/>
          <p:nvPr/>
        </p:nvSpPr>
        <p:spPr>
          <a:xfrm>
            <a:off x="5585114" y="966355"/>
            <a:ext cx="347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Standard deviations for R&amp;D expenses in IT and Industrial sectors has been increasing more each year.</a:t>
            </a:r>
          </a:p>
          <a:p>
            <a:endParaRPr lang="en-US" sz="1200" dirty="0"/>
          </a:p>
          <a:p>
            <a:r>
              <a:rPr lang="en-US" sz="1200" dirty="0"/>
              <a:t>Standard deviations for IT increased from $1.39 to $3.11 billion, about 1.6 to 2 times higher than the average as more IT companies spend more than average on R&amp;D. Similar for Industrials, standard deviations increased from $0.2 to 0.9 billions, about 2.2 to 2.6 times higher than average.</a:t>
            </a:r>
          </a:p>
          <a:p>
            <a:endParaRPr lang="en-US" sz="1200" dirty="0"/>
          </a:p>
          <a:p>
            <a:r>
              <a:rPr lang="en-US" sz="1200" dirty="0"/>
              <a:t>Standard deviations for Healthcare sector decreased each year since 2012 from $2.36 to $1.18 billion, about 1.7 to 2.3 times above average.</a:t>
            </a:r>
          </a:p>
          <a:p>
            <a:endParaRPr lang="en-US" sz="1200" dirty="0"/>
          </a:p>
          <a:p>
            <a:r>
              <a:rPr lang="en-US" sz="1200" dirty="0"/>
              <a:t>While the absolute standard deviations for the 3 sectors varied greatly, these variations relative to their corresponding averages remain mostly constant around 2 times.</a:t>
            </a:r>
          </a:p>
        </p:txBody>
      </p:sp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2937C8B-4379-CF7F-1BC6-13630B6E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966355"/>
            <a:ext cx="5405482" cy="38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Industry Sector Spends The Most on </a:t>
            </a:r>
            <a:b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&amp; Development on Average?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5E5C-9E0B-5E51-4C4F-B70F16BC6236}"/>
              </a:ext>
            </a:extLst>
          </p:cNvPr>
          <p:cNvSpPr txBox="1"/>
          <p:nvPr/>
        </p:nvSpPr>
        <p:spPr>
          <a:xfrm>
            <a:off x="5585114" y="966355"/>
            <a:ext cx="347682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Looking at the median R&amp;D expenses across all the years from 2012 to 2017, the top 3 industries that spend the most on R&amp;D on average are IT, Healthcare and Industrials. </a:t>
            </a:r>
          </a:p>
          <a:p>
            <a:endParaRPr lang="en-US" sz="1100" dirty="0"/>
          </a:p>
          <a:p>
            <a:r>
              <a:rPr lang="en-US" sz="1100" dirty="0"/>
              <a:t>These 3 industries spend at least 2 times more in R&amp;D than the next highest spender – Consumer Discretionary.</a:t>
            </a:r>
          </a:p>
          <a:p>
            <a:endParaRPr lang="en-US" sz="1100" dirty="0"/>
          </a:p>
          <a:p>
            <a:r>
              <a:rPr lang="en-US" sz="1100" dirty="0"/>
              <a:t>Range of the R&amp;D expenses were also highest for these top 3 industries with Industrials having the lowest range despite being 2</a:t>
            </a:r>
            <a:r>
              <a:rPr lang="en-US" sz="1100" baseline="30000" dirty="0"/>
              <a:t>nd</a:t>
            </a:r>
            <a:r>
              <a:rPr lang="en-US" sz="1100" dirty="0"/>
              <a:t> highest in median spending.</a:t>
            </a:r>
          </a:p>
          <a:p>
            <a:endParaRPr lang="en-US" sz="1100" dirty="0"/>
          </a:p>
          <a:p>
            <a:r>
              <a:rPr lang="en-US" sz="1100" dirty="0"/>
              <a:t>This indicates most companies within Industries spend a narrower range or variation for R&amp;D than IT or Healthcare.</a:t>
            </a:r>
          </a:p>
          <a:p>
            <a:endParaRPr lang="en-US" sz="1100" dirty="0"/>
          </a:p>
          <a:p>
            <a:r>
              <a:rPr lang="en-US" sz="1100" dirty="0"/>
              <a:t>Consumer Discretionary had a higher median and smaller range than Consumer Staples. This meant most companies in Consumer Discretionary spent similar amounts than Consumer Staples which had companies spending a larger variation.</a:t>
            </a:r>
          </a:p>
        </p:txBody>
      </p:sp>
      <p:pic>
        <p:nvPicPr>
          <p:cNvPr id="10" name="Picture 9" descr="A graph showing the average sales of a company&#10;&#10;Description automatically generated with medium confidence">
            <a:extLst>
              <a:ext uri="{FF2B5EF4-FFF2-40B4-BE49-F238E27FC236}">
                <a16:creationId xmlns:a16="http://schemas.microsoft.com/office/drawing/2014/main" id="{00F62F95-C264-3BB2-8F21-7042B201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1044285"/>
            <a:ext cx="5482936" cy="37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84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418</Words>
  <Application>Microsoft Office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Open Sans</vt:lpstr>
      <vt:lpstr>Simple Light</vt:lpstr>
      <vt:lpstr>  Which Industry Sector Spends The Most on  Research &amp; Development on Average?</vt:lpstr>
      <vt:lpstr>  Which Industry Sector Spends The Most on  Research &amp; Development on Average?</vt:lpstr>
      <vt:lpstr>  Which Industry Sector Spends The Most on  Research &amp; Development on Average?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Sun, Kay</cp:lastModifiedBy>
  <cp:revision>18</cp:revision>
  <dcterms:modified xsi:type="dcterms:W3CDTF">2024-01-10T15:43:39Z</dcterms:modified>
</cp:coreProperties>
</file>