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ba280e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fba280e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ba280e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ba280e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ba280e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ba280e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ba280e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fba280e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ba280e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fba280e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900" y="2190775"/>
            <a:ext cx="838851" cy="76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free shipping increase total revenue?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1376025" y="1736125"/>
            <a:ext cx="1878900" cy="17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400" y="1774550"/>
            <a:ext cx="3559201" cy="2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average spend per customer?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376025" y="1736125"/>
            <a:ext cx="1878900" cy="17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75" y="1675250"/>
            <a:ext cx="2954450" cy="23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percentage of visitors actually purchased?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376025" y="1736125"/>
            <a:ext cx="1878900" cy="17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513" y="1642300"/>
            <a:ext cx="3942976" cy="25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does free shipping actually increase net income?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376025" y="1736125"/>
            <a:ext cx="1878900" cy="17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600" y="1736125"/>
            <a:ext cx="3506800" cy="24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Does free shipping increase net income for particular products?</a:t>
            </a:r>
            <a:endParaRPr sz="1800"/>
          </a:p>
        </p:txBody>
      </p:sp>
      <p:sp>
        <p:nvSpPr>
          <p:cNvPr id="88" name="Google Shape;88;p18"/>
          <p:cNvSpPr/>
          <p:nvPr/>
        </p:nvSpPr>
        <p:spPr>
          <a:xfrm>
            <a:off x="1376025" y="1736125"/>
            <a:ext cx="1878900" cy="17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4294967295" type="body"/>
          </p:nvPr>
        </p:nvSpPr>
        <p:spPr>
          <a:xfrm>
            <a:off x="605400" y="1406750"/>
            <a:ext cx="78672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10, 12, 16, 18, 22, 28, 30, 35, 36, 39, 4, 40, 48, 51, 52, 56, 59, 61, 63, 65, 67, 70, 73, 75, 76, 80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