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6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5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1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5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EEC4-3BB1-472C-ADC7-7C9ED02B976E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058-41AD-4138-87C9-71FC22382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50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79319-2509-6854-BBEE-60B39278A630}"/>
              </a:ext>
            </a:extLst>
          </p:cNvPr>
          <p:cNvSpPr txBox="1"/>
          <p:nvPr/>
        </p:nvSpPr>
        <p:spPr>
          <a:xfrm>
            <a:off x="2403322" y="2459504"/>
            <a:ext cx="7385356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6000" dirty="0">
                <a:latin typeface="Bahnschrift" panose="020B0502040204020203" pitchFamily="34" charset="0"/>
              </a:rPr>
              <a:t>Employee</a:t>
            </a:r>
          </a:p>
          <a:p>
            <a:pPr algn="ctr"/>
            <a:r>
              <a:rPr lang="en-IN" sz="6000" dirty="0">
                <a:latin typeface="Bahnschrift" panose="020B0502040204020203" pitchFamily="34" charset="0"/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705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81AFA-FE5D-8C7D-9D9B-DA0CFA323985}"/>
              </a:ext>
            </a:extLst>
          </p:cNvPr>
          <p:cNvSpPr txBox="1"/>
          <p:nvPr/>
        </p:nvSpPr>
        <p:spPr>
          <a:xfrm>
            <a:off x="3823581" y="1077474"/>
            <a:ext cx="454483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400" dirty="0">
                <a:latin typeface="Bahnschrift" panose="020B0502040204020203" pitchFamily="34" charset="0"/>
              </a:rPr>
              <a:t>class</a:t>
            </a:r>
            <a:r>
              <a:rPr lang="en-IN" sz="4800" dirty="0">
                <a:latin typeface="Bahnschrift" panose="020B0502040204020203" pitchFamily="34" charset="0"/>
              </a:rPr>
              <a:t> </a:t>
            </a:r>
            <a:r>
              <a:rPr lang="en-IN" sz="5400" dirty="0">
                <a:solidFill>
                  <a:srgbClr val="FFFF00"/>
                </a:solidFill>
                <a:latin typeface="Bahnschrift" panose="020B0502040204020203" pitchFamily="34" charset="0"/>
              </a:rPr>
              <a:t>Company</a:t>
            </a:r>
            <a:endParaRPr lang="en-IN" sz="48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C80FFF-7765-E57B-A497-4EB218FA9B46}"/>
              </a:ext>
            </a:extLst>
          </p:cNvPr>
          <p:cNvGrpSpPr/>
          <p:nvPr/>
        </p:nvGrpSpPr>
        <p:grpSpPr>
          <a:xfrm>
            <a:off x="2933142" y="2074653"/>
            <a:ext cx="5520266" cy="2662293"/>
            <a:chOff x="3572934" y="2019774"/>
            <a:chExt cx="4207934" cy="2725631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B3CCA329-BFCA-9189-F83F-2F752C2910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09591" y="2121056"/>
              <a:ext cx="2649753" cy="2523068"/>
            </a:xfrm>
            <a:prstGeom prst="bentConnector3">
              <a:avLst>
                <a:gd name="adj1" fmla="val 38816"/>
              </a:avLst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09C14C3F-6946-A6EB-C0A8-3B5DF3FA4A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75618" y="2540156"/>
              <a:ext cx="2725631" cy="16848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3CE1568-3364-E0E7-22C1-E6BF1888F9EC}"/>
              </a:ext>
            </a:extLst>
          </p:cNvPr>
          <p:cNvSpPr txBox="1"/>
          <p:nvPr/>
        </p:nvSpPr>
        <p:spPr>
          <a:xfrm>
            <a:off x="2250295" y="4783347"/>
            <a:ext cx="26452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Storage Members</a:t>
            </a:r>
            <a:endParaRPr lang="en-IN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A75797-5008-E71B-5A32-1F3655877FDE}"/>
              </a:ext>
            </a:extLst>
          </p:cNvPr>
          <p:cNvSpPr txBox="1"/>
          <p:nvPr/>
        </p:nvSpPr>
        <p:spPr>
          <a:xfrm>
            <a:off x="6301937" y="4783347"/>
            <a:ext cx="295786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Operation Functions</a:t>
            </a:r>
            <a:endParaRPr lang="en-IN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29C1A-C58E-B1A8-7D45-FA6896A3B23D}"/>
              </a:ext>
            </a:extLst>
          </p:cNvPr>
          <p:cNvSpPr txBox="1"/>
          <p:nvPr/>
        </p:nvSpPr>
        <p:spPr>
          <a:xfrm>
            <a:off x="3237683" y="545688"/>
            <a:ext cx="571663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5400" dirty="0">
                <a:solidFill>
                  <a:srgbClr val="FFFF00"/>
                </a:solidFill>
                <a:latin typeface="Bahnschrift" panose="020B0502040204020203" pitchFamily="34" charset="0"/>
              </a:rPr>
              <a:t>Storage Members</a:t>
            </a:r>
            <a:endParaRPr lang="en-IN" sz="6000" dirty="0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8809-B173-0721-7FB9-B3DB71B1822B}"/>
              </a:ext>
            </a:extLst>
          </p:cNvPr>
          <p:cNvSpPr txBox="1"/>
          <p:nvPr/>
        </p:nvSpPr>
        <p:spPr>
          <a:xfrm>
            <a:off x="4822255" y="2095429"/>
            <a:ext cx="2547492" cy="38952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ID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First Name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Last Name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Gender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Age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Designation/Post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6383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B740ED-BB36-FBFC-C7E9-A7BCB7F6996E}"/>
              </a:ext>
            </a:extLst>
          </p:cNvPr>
          <p:cNvGrpSpPr/>
          <p:nvPr/>
        </p:nvGrpSpPr>
        <p:grpSpPr>
          <a:xfrm>
            <a:off x="3766676" y="2510755"/>
            <a:ext cx="4658648" cy="1836490"/>
            <a:chOff x="3766676" y="1823342"/>
            <a:chExt cx="4658648" cy="18364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EB042-CF24-B821-3820-A3A677CC48EB}"/>
                </a:ext>
              </a:extLst>
            </p:cNvPr>
            <p:cNvSpPr txBox="1"/>
            <p:nvPr/>
          </p:nvSpPr>
          <p:spPr>
            <a:xfrm>
              <a:off x="4144183" y="1823342"/>
              <a:ext cx="390363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choice()</a:t>
              </a:r>
              <a:endParaRPr lang="en-IN" sz="72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7348D-5C3B-3CF6-EFDE-CB46AE95C8FB}"/>
                </a:ext>
              </a:extLst>
            </p:cNvPr>
            <p:cNvSpPr txBox="1"/>
            <p:nvPr/>
          </p:nvSpPr>
          <p:spPr>
            <a:xfrm>
              <a:off x="3766676" y="3198167"/>
              <a:ext cx="465864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Dashboard listing all operations.</a:t>
              </a:r>
              <a:endParaRPr lang="en-IN" sz="2400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5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B740ED-BB36-FBFC-C7E9-A7BCB7F6996E}"/>
              </a:ext>
            </a:extLst>
          </p:cNvPr>
          <p:cNvGrpSpPr/>
          <p:nvPr/>
        </p:nvGrpSpPr>
        <p:grpSpPr>
          <a:xfrm>
            <a:off x="3911749" y="2510755"/>
            <a:ext cx="4368505" cy="1836490"/>
            <a:chOff x="3911749" y="1823342"/>
            <a:chExt cx="4368505" cy="18364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EB042-CF24-B821-3820-A3A677CC48EB}"/>
                </a:ext>
              </a:extLst>
            </p:cNvPr>
            <p:cNvSpPr txBox="1"/>
            <p:nvPr/>
          </p:nvSpPr>
          <p:spPr>
            <a:xfrm>
              <a:off x="3911749" y="1823342"/>
              <a:ext cx="4368505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getdata()</a:t>
              </a:r>
              <a:endParaRPr lang="en-IN" sz="72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7348D-5C3B-3CF6-EFDE-CB46AE95C8FB}"/>
                </a:ext>
              </a:extLst>
            </p:cNvPr>
            <p:cNvSpPr txBox="1"/>
            <p:nvPr/>
          </p:nvSpPr>
          <p:spPr>
            <a:xfrm>
              <a:off x="4762145" y="3198167"/>
              <a:ext cx="266771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Enter new record.</a:t>
              </a:r>
              <a:endParaRPr lang="en-IN" sz="2400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0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B740ED-BB36-FBFC-C7E9-A7BCB7F6996E}"/>
              </a:ext>
            </a:extLst>
          </p:cNvPr>
          <p:cNvGrpSpPr/>
          <p:nvPr/>
        </p:nvGrpSpPr>
        <p:grpSpPr>
          <a:xfrm>
            <a:off x="3679315" y="2510755"/>
            <a:ext cx="4833374" cy="1836490"/>
            <a:chOff x="3679315" y="1823342"/>
            <a:chExt cx="4833374" cy="18364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EB042-CF24-B821-3820-A3A677CC48EB}"/>
                </a:ext>
              </a:extLst>
            </p:cNvPr>
            <p:cNvSpPr txBox="1"/>
            <p:nvPr/>
          </p:nvSpPr>
          <p:spPr>
            <a:xfrm>
              <a:off x="3679315" y="1823342"/>
              <a:ext cx="483337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showdata()</a:t>
              </a:r>
              <a:endParaRPr lang="en-IN" sz="72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7348D-5C3B-3CF6-EFDE-CB46AE95C8FB}"/>
                </a:ext>
              </a:extLst>
            </p:cNvPr>
            <p:cNvSpPr txBox="1"/>
            <p:nvPr/>
          </p:nvSpPr>
          <p:spPr>
            <a:xfrm>
              <a:off x="4059232" y="3198167"/>
              <a:ext cx="407355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To show a particular record.</a:t>
              </a:r>
              <a:endParaRPr lang="en-IN" sz="2400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5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B740ED-BB36-FBFC-C7E9-A7BCB7F6996E}"/>
              </a:ext>
            </a:extLst>
          </p:cNvPr>
          <p:cNvGrpSpPr/>
          <p:nvPr/>
        </p:nvGrpSpPr>
        <p:grpSpPr>
          <a:xfrm>
            <a:off x="3911749" y="2510755"/>
            <a:ext cx="4368505" cy="1836490"/>
            <a:chOff x="3911749" y="1823342"/>
            <a:chExt cx="4368505" cy="18364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4EB042-CF24-B821-3820-A3A677CC48EB}"/>
                </a:ext>
              </a:extLst>
            </p:cNvPr>
            <p:cNvSpPr txBox="1"/>
            <p:nvPr/>
          </p:nvSpPr>
          <p:spPr>
            <a:xfrm>
              <a:off x="3911749" y="1823342"/>
              <a:ext cx="4368505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deldata()</a:t>
              </a:r>
              <a:endParaRPr lang="en-IN" sz="7200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7348D-5C3B-3CF6-EFDE-CB46AE95C8FB}"/>
                </a:ext>
              </a:extLst>
            </p:cNvPr>
            <p:cNvSpPr txBox="1"/>
            <p:nvPr/>
          </p:nvSpPr>
          <p:spPr>
            <a:xfrm>
              <a:off x="4002325" y="3198167"/>
              <a:ext cx="418736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To delete a particular record.</a:t>
              </a:r>
              <a:endParaRPr lang="en-IN" sz="2400" dirty="0">
                <a:solidFill>
                  <a:srgbClr val="FFFF00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2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C042A-2A6F-E75E-A90A-7B768A69FFE5}"/>
              </a:ext>
            </a:extLst>
          </p:cNvPr>
          <p:cNvSpPr txBox="1"/>
          <p:nvPr/>
        </p:nvSpPr>
        <p:spPr>
          <a:xfrm>
            <a:off x="2760791" y="613421"/>
            <a:ext cx="667041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5400" dirty="0">
                <a:solidFill>
                  <a:srgbClr val="FFFF00"/>
                </a:solidFill>
                <a:latin typeface="Consolas" panose="020B0609020204030204" pitchFamily="49" charset="0"/>
              </a:rPr>
              <a:t>Concepts Included</a:t>
            </a:r>
            <a:endParaRPr lang="en-IN" sz="6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0744F-6542-5522-7089-BD4594D3FF3D}"/>
              </a:ext>
            </a:extLst>
          </p:cNvPr>
          <p:cNvSpPr txBox="1"/>
          <p:nvPr/>
        </p:nvSpPr>
        <p:spPr>
          <a:xfrm>
            <a:off x="4713248" y="1841514"/>
            <a:ext cx="2765502" cy="44030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Classes &amp; Objects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Encapsulation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STL : Vectors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File Handling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Control Structures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6504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C0744F-6542-5522-7089-BD4594D3FF3D}"/>
              </a:ext>
            </a:extLst>
          </p:cNvPr>
          <p:cNvSpPr txBox="1"/>
          <p:nvPr/>
        </p:nvSpPr>
        <p:spPr>
          <a:xfrm>
            <a:off x="2692400" y="2274838"/>
            <a:ext cx="680720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latin typeface="Bahnschrift" panose="020B0502040204020203" pitchFamily="34" charset="0"/>
              </a:rPr>
              <a:t>Made By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Bahnschrift" panose="020B0502040204020203" pitchFamily="34" charset="0"/>
              </a:rPr>
              <a:t>Kanishk Nagpal				CO21328</a:t>
            </a:r>
          </a:p>
          <a:p>
            <a:pPr algn="ctr"/>
            <a:r>
              <a:rPr lang="en-US" sz="3200" dirty="0">
                <a:latin typeface="Bahnschrift" panose="020B0502040204020203" pitchFamily="34" charset="0"/>
              </a:rPr>
              <a:t>Krish Kathuria					CO21337</a:t>
            </a:r>
          </a:p>
        </p:txBody>
      </p:sp>
    </p:spTree>
    <p:extLst>
      <p:ext uri="{BB962C8B-B14F-4D97-AF65-F5344CB8AC3E}">
        <p14:creationId xmlns:p14="http://schemas.microsoft.com/office/powerpoint/2010/main" val="2325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Nagpal</dc:creator>
  <cp:lastModifiedBy>Kanishk Nagpal</cp:lastModifiedBy>
  <cp:revision>1</cp:revision>
  <dcterms:created xsi:type="dcterms:W3CDTF">2022-07-17T18:55:51Z</dcterms:created>
  <dcterms:modified xsi:type="dcterms:W3CDTF">2022-07-25T19:06:01Z</dcterms:modified>
</cp:coreProperties>
</file>