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5" r:id="rId1"/>
  </p:sldMasterIdLst>
  <p:sldIdLst>
    <p:sldId id="256" r:id="rId2"/>
    <p:sldId id="257" r:id="rId3"/>
    <p:sldId id="258" r:id="rId4"/>
    <p:sldId id="259" r:id="rId5"/>
    <p:sldId id="260" r:id="rId6"/>
    <p:sldId id="261" r:id="rId7"/>
    <p:sldId id="265" r:id="rId8"/>
    <p:sldId id="262" r:id="rId9"/>
    <p:sldId id="266"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102" y="1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hyperlink" Target="https://python.org/" TargetMode="Externa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hyperlink" Target="https://python.org/" TargetMode="External"/><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0C5DBB-3F80-4B44-AF8E-DB374D41776A}"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27CC5E53-1E3F-4987-81CA-066A742FC3BC}">
      <dgm:prSet/>
      <dgm:spPr/>
      <dgm:t>
        <a:bodyPr/>
        <a:lstStyle/>
        <a:p>
          <a:r>
            <a:rPr lang="en-US"/>
            <a:t>Python is a high-level programming language that includes data structures, dynamic typing and binding. </a:t>
          </a:r>
        </a:p>
      </dgm:t>
    </dgm:pt>
    <dgm:pt modelId="{0AAD66B0-8D1D-49C2-A045-9BA7F9E649BA}" type="parTrans" cxnId="{B5D17687-7E86-4608-8D7B-EE696280FA83}">
      <dgm:prSet/>
      <dgm:spPr/>
      <dgm:t>
        <a:bodyPr/>
        <a:lstStyle/>
        <a:p>
          <a:endParaRPr lang="en-US"/>
        </a:p>
      </dgm:t>
    </dgm:pt>
    <dgm:pt modelId="{3A89E0C2-84FB-4584-AFB6-94BF42BC34C5}" type="sibTrans" cxnId="{B5D17687-7E86-4608-8D7B-EE696280FA83}">
      <dgm:prSet/>
      <dgm:spPr/>
      <dgm:t>
        <a:bodyPr/>
        <a:lstStyle/>
        <a:p>
          <a:endParaRPr lang="en-US"/>
        </a:p>
      </dgm:t>
    </dgm:pt>
    <dgm:pt modelId="{58DE1A59-3059-4CA7-A3B8-F4BBB6229678}">
      <dgm:prSet/>
      <dgm:spPr/>
      <dgm:t>
        <a:bodyPr/>
        <a:lstStyle/>
        <a:p>
          <a:r>
            <a:rPr lang="en-US"/>
            <a:t>Easy to learn, great tool for all levels of experience with programming. </a:t>
          </a:r>
        </a:p>
      </dgm:t>
    </dgm:pt>
    <dgm:pt modelId="{76CDA263-4680-4477-96EE-589CA12304A0}" type="parTrans" cxnId="{9A05CA5C-E52D-42A8-A8A3-3CEA6766A505}">
      <dgm:prSet/>
      <dgm:spPr/>
      <dgm:t>
        <a:bodyPr/>
        <a:lstStyle/>
        <a:p>
          <a:endParaRPr lang="en-US"/>
        </a:p>
      </dgm:t>
    </dgm:pt>
    <dgm:pt modelId="{E5A4B024-FD57-4CB3-AB72-CA1DA316C75D}" type="sibTrans" cxnId="{9A05CA5C-E52D-42A8-A8A3-3CEA6766A505}">
      <dgm:prSet/>
      <dgm:spPr/>
      <dgm:t>
        <a:bodyPr/>
        <a:lstStyle/>
        <a:p>
          <a:endParaRPr lang="en-US"/>
        </a:p>
      </dgm:t>
    </dgm:pt>
    <dgm:pt modelId="{F25C73F2-B177-46DF-9AE5-2D359F598099}">
      <dgm:prSet/>
      <dgm:spPr/>
      <dgm:t>
        <a:bodyPr/>
        <a:lstStyle/>
        <a:p>
          <a:r>
            <a:rPr lang="en-US"/>
            <a:t>First launched in 1991 as Python 0.9.0</a:t>
          </a:r>
        </a:p>
      </dgm:t>
    </dgm:pt>
    <dgm:pt modelId="{87B155D7-FEC8-4345-9378-83A35552BAD3}" type="parTrans" cxnId="{E470682F-1219-4B9E-B62B-8E65917C19CB}">
      <dgm:prSet/>
      <dgm:spPr/>
      <dgm:t>
        <a:bodyPr/>
        <a:lstStyle/>
        <a:p>
          <a:endParaRPr lang="en-US"/>
        </a:p>
      </dgm:t>
    </dgm:pt>
    <dgm:pt modelId="{663F1DDA-BDEE-467C-BCEE-C84114B88162}" type="sibTrans" cxnId="{E470682F-1219-4B9E-B62B-8E65917C19CB}">
      <dgm:prSet/>
      <dgm:spPr/>
      <dgm:t>
        <a:bodyPr/>
        <a:lstStyle/>
        <a:p>
          <a:endParaRPr lang="en-US"/>
        </a:p>
      </dgm:t>
    </dgm:pt>
    <dgm:pt modelId="{EA8806B6-505E-4CEF-B8D2-5BCE65A907C4}">
      <dgm:prSet/>
      <dgm:spPr/>
      <dgm:t>
        <a:bodyPr/>
        <a:lstStyle/>
        <a:p>
          <a:r>
            <a:rPr lang="en-US"/>
            <a:t>The Python Package Index has over 290,000 packages within the official repository. </a:t>
          </a:r>
        </a:p>
      </dgm:t>
    </dgm:pt>
    <dgm:pt modelId="{C4B42BEC-F03F-468D-9F7E-D02E7B0BC58E}" type="parTrans" cxnId="{D9F39BDC-AFB1-4752-9F88-72FDB0298723}">
      <dgm:prSet/>
      <dgm:spPr/>
      <dgm:t>
        <a:bodyPr/>
        <a:lstStyle/>
        <a:p>
          <a:endParaRPr lang="en-US"/>
        </a:p>
      </dgm:t>
    </dgm:pt>
    <dgm:pt modelId="{4A6F4148-A9C9-4BE5-B77E-C48D2A153438}" type="sibTrans" cxnId="{D9F39BDC-AFB1-4752-9F88-72FDB0298723}">
      <dgm:prSet/>
      <dgm:spPr/>
      <dgm:t>
        <a:bodyPr/>
        <a:lstStyle/>
        <a:p>
          <a:endParaRPr lang="en-US"/>
        </a:p>
      </dgm:t>
    </dgm:pt>
    <dgm:pt modelId="{BF1FF04D-F42D-4116-9D9C-10B81098C365}">
      <dgm:prSet/>
      <dgm:spPr/>
      <dgm:t>
        <a:bodyPr/>
        <a:lstStyle/>
        <a:p>
          <a:r>
            <a:rPr lang="en-US"/>
            <a:t>For more information check out </a:t>
          </a:r>
          <a:r>
            <a:rPr lang="en-US">
              <a:hlinkClick xmlns:r="http://schemas.openxmlformats.org/officeDocument/2006/relationships" r:id="rId1"/>
            </a:rPr>
            <a:t>https://python.org</a:t>
          </a:r>
          <a:endParaRPr lang="en-US"/>
        </a:p>
      </dgm:t>
    </dgm:pt>
    <dgm:pt modelId="{A229C517-72E6-4126-855B-3CD0B8129260}" type="parTrans" cxnId="{40809DC6-A90B-4AA3-9763-B7715DE81158}">
      <dgm:prSet/>
      <dgm:spPr/>
      <dgm:t>
        <a:bodyPr/>
        <a:lstStyle/>
        <a:p>
          <a:endParaRPr lang="en-US"/>
        </a:p>
      </dgm:t>
    </dgm:pt>
    <dgm:pt modelId="{051D5154-0769-435C-ADEB-FB1B5D04A289}" type="sibTrans" cxnId="{40809DC6-A90B-4AA3-9763-B7715DE81158}">
      <dgm:prSet/>
      <dgm:spPr/>
      <dgm:t>
        <a:bodyPr/>
        <a:lstStyle/>
        <a:p>
          <a:endParaRPr lang="en-US"/>
        </a:p>
      </dgm:t>
    </dgm:pt>
    <dgm:pt modelId="{8BD49F89-EA86-46F1-AE57-449927B3E117}" type="pres">
      <dgm:prSet presAssocID="{520C5DBB-3F80-4B44-AF8E-DB374D41776A}" presName="root" presStyleCnt="0">
        <dgm:presLayoutVars>
          <dgm:dir/>
          <dgm:resizeHandles val="exact"/>
        </dgm:presLayoutVars>
      </dgm:prSet>
      <dgm:spPr/>
    </dgm:pt>
    <dgm:pt modelId="{F93B7CBA-226C-47A6-A4D4-5CFF39006F05}" type="pres">
      <dgm:prSet presAssocID="{27CC5E53-1E3F-4987-81CA-066A742FC3BC}" presName="compNode" presStyleCnt="0"/>
      <dgm:spPr/>
    </dgm:pt>
    <dgm:pt modelId="{AF1C06A5-FFB2-4AFE-B0C1-BA4D593FE6CD}" type="pres">
      <dgm:prSet presAssocID="{27CC5E53-1E3F-4987-81CA-066A742FC3BC}" presName="iconRect" presStyleLbl="node1" presStyleIdx="0" presStyleCnt="5"/>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Web Design"/>
        </a:ext>
      </dgm:extLst>
    </dgm:pt>
    <dgm:pt modelId="{B38ADCA8-3602-4B79-AF78-05276EFDCC1D}" type="pres">
      <dgm:prSet presAssocID="{27CC5E53-1E3F-4987-81CA-066A742FC3BC}" presName="spaceRect" presStyleCnt="0"/>
      <dgm:spPr/>
    </dgm:pt>
    <dgm:pt modelId="{7236A3FB-5BA3-4D3D-B80D-113DF6D551AE}" type="pres">
      <dgm:prSet presAssocID="{27CC5E53-1E3F-4987-81CA-066A742FC3BC}" presName="textRect" presStyleLbl="revTx" presStyleIdx="0" presStyleCnt="5">
        <dgm:presLayoutVars>
          <dgm:chMax val="1"/>
          <dgm:chPref val="1"/>
        </dgm:presLayoutVars>
      </dgm:prSet>
      <dgm:spPr/>
    </dgm:pt>
    <dgm:pt modelId="{1274D48F-387E-4445-A209-EDDED92541F8}" type="pres">
      <dgm:prSet presAssocID="{3A89E0C2-84FB-4584-AFB6-94BF42BC34C5}" presName="sibTrans" presStyleCnt="0"/>
      <dgm:spPr/>
    </dgm:pt>
    <dgm:pt modelId="{99E0DD34-FF19-4602-8C23-D8D7B6D69DF2}" type="pres">
      <dgm:prSet presAssocID="{58DE1A59-3059-4CA7-A3B8-F4BBB6229678}" presName="compNode" presStyleCnt="0"/>
      <dgm:spPr/>
    </dgm:pt>
    <dgm:pt modelId="{526AE97D-EEC7-48C2-ADB3-5E9CD4DBC32C}" type="pres">
      <dgm:prSet presAssocID="{58DE1A59-3059-4CA7-A3B8-F4BBB6229678}" presName="iconRect" presStyleLbl="node1" presStyleIdx="1" presStyleCnt="5"/>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Tools"/>
        </a:ext>
      </dgm:extLst>
    </dgm:pt>
    <dgm:pt modelId="{92447048-C51E-44C8-A20E-D5EDBD592431}" type="pres">
      <dgm:prSet presAssocID="{58DE1A59-3059-4CA7-A3B8-F4BBB6229678}" presName="spaceRect" presStyleCnt="0"/>
      <dgm:spPr/>
    </dgm:pt>
    <dgm:pt modelId="{F814F81C-F540-4D5E-AB59-D5FB568A1C8C}" type="pres">
      <dgm:prSet presAssocID="{58DE1A59-3059-4CA7-A3B8-F4BBB6229678}" presName="textRect" presStyleLbl="revTx" presStyleIdx="1" presStyleCnt="5">
        <dgm:presLayoutVars>
          <dgm:chMax val="1"/>
          <dgm:chPref val="1"/>
        </dgm:presLayoutVars>
      </dgm:prSet>
      <dgm:spPr/>
    </dgm:pt>
    <dgm:pt modelId="{5FCCD0F0-77C8-4045-AC1B-5CA1A40BBA69}" type="pres">
      <dgm:prSet presAssocID="{E5A4B024-FD57-4CB3-AB72-CA1DA316C75D}" presName="sibTrans" presStyleCnt="0"/>
      <dgm:spPr/>
    </dgm:pt>
    <dgm:pt modelId="{01D574DC-576E-45D7-B653-26D2FBDFAF10}" type="pres">
      <dgm:prSet presAssocID="{F25C73F2-B177-46DF-9AE5-2D359F598099}" presName="compNode" presStyleCnt="0"/>
      <dgm:spPr/>
    </dgm:pt>
    <dgm:pt modelId="{B814F6EA-1D9B-4128-BCE5-F7327BB1B022}" type="pres">
      <dgm:prSet presAssocID="{F25C73F2-B177-46DF-9AE5-2D359F598099}" presName="iconRect" presStyleLbl="node1" presStyleIdx="2" presStyleCnt="5"/>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Programmer"/>
        </a:ext>
      </dgm:extLst>
    </dgm:pt>
    <dgm:pt modelId="{C62C8D01-0AB7-427F-B9D3-3804B3742295}" type="pres">
      <dgm:prSet presAssocID="{F25C73F2-B177-46DF-9AE5-2D359F598099}" presName="spaceRect" presStyleCnt="0"/>
      <dgm:spPr/>
    </dgm:pt>
    <dgm:pt modelId="{B8DA7731-EA99-4E39-9599-4C2F8B7E9D0C}" type="pres">
      <dgm:prSet presAssocID="{F25C73F2-B177-46DF-9AE5-2D359F598099}" presName="textRect" presStyleLbl="revTx" presStyleIdx="2" presStyleCnt="5">
        <dgm:presLayoutVars>
          <dgm:chMax val="1"/>
          <dgm:chPref val="1"/>
        </dgm:presLayoutVars>
      </dgm:prSet>
      <dgm:spPr/>
    </dgm:pt>
    <dgm:pt modelId="{16DA31D0-A8AB-4A1E-A7FC-177FCDE60F7C}" type="pres">
      <dgm:prSet presAssocID="{663F1DDA-BDEE-467C-BCEE-C84114B88162}" presName="sibTrans" presStyleCnt="0"/>
      <dgm:spPr/>
    </dgm:pt>
    <dgm:pt modelId="{EC9CD0CD-07FF-42DA-89E2-C298F173E27A}" type="pres">
      <dgm:prSet presAssocID="{EA8806B6-505E-4CEF-B8D2-5BCE65A907C4}" presName="compNode" presStyleCnt="0"/>
      <dgm:spPr/>
    </dgm:pt>
    <dgm:pt modelId="{F5E45DF9-75C1-4591-8D62-3EFAD20A6BE7}" type="pres">
      <dgm:prSet presAssocID="{EA8806B6-505E-4CEF-B8D2-5BCE65A907C4}" presName="iconRect" presStyleLbl="node1" presStyleIdx="3" presStyleCnt="5"/>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Database"/>
        </a:ext>
      </dgm:extLst>
    </dgm:pt>
    <dgm:pt modelId="{4806DB0C-7980-474D-8F5A-C51F7B383796}" type="pres">
      <dgm:prSet presAssocID="{EA8806B6-505E-4CEF-B8D2-5BCE65A907C4}" presName="spaceRect" presStyleCnt="0"/>
      <dgm:spPr/>
    </dgm:pt>
    <dgm:pt modelId="{F86694F5-6136-4B99-8DFF-D1918E7F4869}" type="pres">
      <dgm:prSet presAssocID="{EA8806B6-505E-4CEF-B8D2-5BCE65A907C4}" presName="textRect" presStyleLbl="revTx" presStyleIdx="3" presStyleCnt="5">
        <dgm:presLayoutVars>
          <dgm:chMax val="1"/>
          <dgm:chPref val="1"/>
        </dgm:presLayoutVars>
      </dgm:prSet>
      <dgm:spPr/>
    </dgm:pt>
    <dgm:pt modelId="{D282EEFE-D4CC-45FE-B8D4-AACA0F023DF7}" type="pres">
      <dgm:prSet presAssocID="{4A6F4148-A9C9-4BE5-B77E-C48D2A153438}" presName="sibTrans" presStyleCnt="0"/>
      <dgm:spPr/>
    </dgm:pt>
    <dgm:pt modelId="{2BB66332-387A-48D0-A3FC-2223AC3C03DC}" type="pres">
      <dgm:prSet presAssocID="{BF1FF04D-F42D-4116-9D9C-10B81098C365}" presName="compNode" presStyleCnt="0"/>
      <dgm:spPr/>
    </dgm:pt>
    <dgm:pt modelId="{9E7A8891-5E7B-44B0-AE9F-201B88A28ABA}" type="pres">
      <dgm:prSet presAssocID="{BF1FF04D-F42D-4116-9D9C-10B81098C365}" presName="iconRect" presStyleLbl="node1" presStyleIdx="4" presStyleCnt="5"/>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Marker"/>
        </a:ext>
      </dgm:extLst>
    </dgm:pt>
    <dgm:pt modelId="{0F17B5DB-0B3B-4FD6-8AFD-9F945831924A}" type="pres">
      <dgm:prSet presAssocID="{BF1FF04D-F42D-4116-9D9C-10B81098C365}" presName="spaceRect" presStyleCnt="0"/>
      <dgm:spPr/>
    </dgm:pt>
    <dgm:pt modelId="{22790363-CD9D-4C61-AB23-3D4EC96F2CA1}" type="pres">
      <dgm:prSet presAssocID="{BF1FF04D-F42D-4116-9D9C-10B81098C365}" presName="textRect" presStyleLbl="revTx" presStyleIdx="4" presStyleCnt="5">
        <dgm:presLayoutVars>
          <dgm:chMax val="1"/>
          <dgm:chPref val="1"/>
        </dgm:presLayoutVars>
      </dgm:prSet>
      <dgm:spPr/>
    </dgm:pt>
  </dgm:ptLst>
  <dgm:cxnLst>
    <dgm:cxn modelId="{503C342A-82B5-4D34-BB80-F5409717A285}" type="presOf" srcId="{BF1FF04D-F42D-4116-9D9C-10B81098C365}" destId="{22790363-CD9D-4C61-AB23-3D4EC96F2CA1}" srcOrd="0" destOrd="0" presId="urn:microsoft.com/office/officeart/2018/2/layout/IconLabelList"/>
    <dgm:cxn modelId="{E470682F-1219-4B9E-B62B-8E65917C19CB}" srcId="{520C5DBB-3F80-4B44-AF8E-DB374D41776A}" destId="{F25C73F2-B177-46DF-9AE5-2D359F598099}" srcOrd="2" destOrd="0" parTransId="{87B155D7-FEC8-4345-9378-83A35552BAD3}" sibTransId="{663F1DDA-BDEE-467C-BCEE-C84114B88162}"/>
    <dgm:cxn modelId="{C6D50940-C444-4438-9CCF-6511A504D531}" type="presOf" srcId="{520C5DBB-3F80-4B44-AF8E-DB374D41776A}" destId="{8BD49F89-EA86-46F1-AE57-449927B3E117}" srcOrd="0" destOrd="0" presId="urn:microsoft.com/office/officeart/2018/2/layout/IconLabelList"/>
    <dgm:cxn modelId="{9A05CA5C-E52D-42A8-A8A3-3CEA6766A505}" srcId="{520C5DBB-3F80-4B44-AF8E-DB374D41776A}" destId="{58DE1A59-3059-4CA7-A3B8-F4BBB6229678}" srcOrd="1" destOrd="0" parTransId="{76CDA263-4680-4477-96EE-589CA12304A0}" sibTransId="{E5A4B024-FD57-4CB3-AB72-CA1DA316C75D}"/>
    <dgm:cxn modelId="{5F187B80-B161-48E8-845A-6A8CA021BA8E}" type="presOf" srcId="{EA8806B6-505E-4CEF-B8D2-5BCE65A907C4}" destId="{F86694F5-6136-4B99-8DFF-D1918E7F4869}" srcOrd="0" destOrd="0" presId="urn:microsoft.com/office/officeart/2018/2/layout/IconLabelList"/>
    <dgm:cxn modelId="{B5D17687-7E86-4608-8D7B-EE696280FA83}" srcId="{520C5DBB-3F80-4B44-AF8E-DB374D41776A}" destId="{27CC5E53-1E3F-4987-81CA-066A742FC3BC}" srcOrd="0" destOrd="0" parTransId="{0AAD66B0-8D1D-49C2-A045-9BA7F9E649BA}" sibTransId="{3A89E0C2-84FB-4584-AFB6-94BF42BC34C5}"/>
    <dgm:cxn modelId="{AA77389C-D12D-4F7E-8617-7CDFC656A2C1}" type="presOf" srcId="{27CC5E53-1E3F-4987-81CA-066A742FC3BC}" destId="{7236A3FB-5BA3-4D3D-B80D-113DF6D551AE}" srcOrd="0" destOrd="0" presId="urn:microsoft.com/office/officeart/2018/2/layout/IconLabelList"/>
    <dgm:cxn modelId="{56AC66A0-2BDE-452B-A199-38B6F185A8A6}" type="presOf" srcId="{F25C73F2-B177-46DF-9AE5-2D359F598099}" destId="{B8DA7731-EA99-4E39-9599-4C2F8B7E9D0C}" srcOrd="0" destOrd="0" presId="urn:microsoft.com/office/officeart/2018/2/layout/IconLabelList"/>
    <dgm:cxn modelId="{DF641DB9-995F-4892-A793-19EF3A395167}" type="presOf" srcId="{58DE1A59-3059-4CA7-A3B8-F4BBB6229678}" destId="{F814F81C-F540-4D5E-AB59-D5FB568A1C8C}" srcOrd="0" destOrd="0" presId="urn:microsoft.com/office/officeart/2018/2/layout/IconLabelList"/>
    <dgm:cxn modelId="{40809DC6-A90B-4AA3-9763-B7715DE81158}" srcId="{520C5DBB-3F80-4B44-AF8E-DB374D41776A}" destId="{BF1FF04D-F42D-4116-9D9C-10B81098C365}" srcOrd="4" destOrd="0" parTransId="{A229C517-72E6-4126-855B-3CD0B8129260}" sibTransId="{051D5154-0769-435C-ADEB-FB1B5D04A289}"/>
    <dgm:cxn modelId="{D9F39BDC-AFB1-4752-9F88-72FDB0298723}" srcId="{520C5DBB-3F80-4B44-AF8E-DB374D41776A}" destId="{EA8806B6-505E-4CEF-B8D2-5BCE65A907C4}" srcOrd="3" destOrd="0" parTransId="{C4B42BEC-F03F-468D-9F7E-D02E7B0BC58E}" sibTransId="{4A6F4148-A9C9-4BE5-B77E-C48D2A153438}"/>
    <dgm:cxn modelId="{8DF258FC-07F9-4168-B37C-FEE6378A17E4}" type="presParOf" srcId="{8BD49F89-EA86-46F1-AE57-449927B3E117}" destId="{F93B7CBA-226C-47A6-A4D4-5CFF39006F05}" srcOrd="0" destOrd="0" presId="urn:microsoft.com/office/officeart/2018/2/layout/IconLabelList"/>
    <dgm:cxn modelId="{AA55516F-29BB-463A-8014-5ADBAA3BBBA3}" type="presParOf" srcId="{F93B7CBA-226C-47A6-A4D4-5CFF39006F05}" destId="{AF1C06A5-FFB2-4AFE-B0C1-BA4D593FE6CD}" srcOrd="0" destOrd="0" presId="urn:microsoft.com/office/officeart/2018/2/layout/IconLabelList"/>
    <dgm:cxn modelId="{29A3B3FB-33F5-43AD-9A91-27D85E5CDF6E}" type="presParOf" srcId="{F93B7CBA-226C-47A6-A4D4-5CFF39006F05}" destId="{B38ADCA8-3602-4B79-AF78-05276EFDCC1D}" srcOrd="1" destOrd="0" presId="urn:microsoft.com/office/officeart/2018/2/layout/IconLabelList"/>
    <dgm:cxn modelId="{28AC5ED0-EE89-4A0D-9983-8DA629DC4453}" type="presParOf" srcId="{F93B7CBA-226C-47A6-A4D4-5CFF39006F05}" destId="{7236A3FB-5BA3-4D3D-B80D-113DF6D551AE}" srcOrd="2" destOrd="0" presId="urn:microsoft.com/office/officeart/2018/2/layout/IconLabelList"/>
    <dgm:cxn modelId="{C967040E-D7C9-4719-AD61-1F08CCA4DACE}" type="presParOf" srcId="{8BD49F89-EA86-46F1-AE57-449927B3E117}" destId="{1274D48F-387E-4445-A209-EDDED92541F8}" srcOrd="1" destOrd="0" presId="urn:microsoft.com/office/officeart/2018/2/layout/IconLabelList"/>
    <dgm:cxn modelId="{3161DB41-5565-4CF3-8EB7-028A6396C1C5}" type="presParOf" srcId="{8BD49F89-EA86-46F1-AE57-449927B3E117}" destId="{99E0DD34-FF19-4602-8C23-D8D7B6D69DF2}" srcOrd="2" destOrd="0" presId="urn:microsoft.com/office/officeart/2018/2/layout/IconLabelList"/>
    <dgm:cxn modelId="{9EB89F28-7104-489C-BCC0-7226B7197C18}" type="presParOf" srcId="{99E0DD34-FF19-4602-8C23-D8D7B6D69DF2}" destId="{526AE97D-EEC7-48C2-ADB3-5E9CD4DBC32C}" srcOrd="0" destOrd="0" presId="urn:microsoft.com/office/officeart/2018/2/layout/IconLabelList"/>
    <dgm:cxn modelId="{69F6ED36-C838-4C4A-B10E-7D532AC4CC91}" type="presParOf" srcId="{99E0DD34-FF19-4602-8C23-D8D7B6D69DF2}" destId="{92447048-C51E-44C8-A20E-D5EDBD592431}" srcOrd="1" destOrd="0" presId="urn:microsoft.com/office/officeart/2018/2/layout/IconLabelList"/>
    <dgm:cxn modelId="{3719AEF1-E132-4655-A993-1DF1A0674014}" type="presParOf" srcId="{99E0DD34-FF19-4602-8C23-D8D7B6D69DF2}" destId="{F814F81C-F540-4D5E-AB59-D5FB568A1C8C}" srcOrd="2" destOrd="0" presId="urn:microsoft.com/office/officeart/2018/2/layout/IconLabelList"/>
    <dgm:cxn modelId="{11AC665D-A9D5-46D9-910B-21B443772ED4}" type="presParOf" srcId="{8BD49F89-EA86-46F1-AE57-449927B3E117}" destId="{5FCCD0F0-77C8-4045-AC1B-5CA1A40BBA69}" srcOrd="3" destOrd="0" presId="urn:microsoft.com/office/officeart/2018/2/layout/IconLabelList"/>
    <dgm:cxn modelId="{904150ED-F78E-45F4-937F-E09BA6497103}" type="presParOf" srcId="{8BD49F89-EA86-46F1-AE57-449927B3E117}" destId="{01D574DC-576E-45D7-B653-26D2FBDFAF10}" srcOrd="4" destOrd="0" presId="urn:microsoft.com/office/officeart/2018/2/layout/IconLabelList"/>
    <dgm:cxn modelId="{010695F9-0173-4AEF-B46A-52534ADB709F}" type="presParOf" srcId="{01D574DC-576E-45D7-B653-26D2FBDFAF10}" destId="{B814F6EA-1D9B-4128-BCE5-F7327BB1B022}" srcOrd="0" destOrd="0" presId="urn:microsoft.com/office/officeart/2018/2/layout/IconLabelList"/>
    <dgm:cxn modelId="{B97F0851-EE75-497E-95EB-D27EC09A1246}" type="presParOf" srcId="{01D574DC-576E-45D7-B653-26D2FBDFAF10}" destId="{C62C8D01-0AB7-427F-B9D3-3804B3742295}" srcOrd="1" destOrd="0" presId="urn:microsoft.com/office/officeart/2018/2/layout/IconLabelList"/>
    <dgm:cxn modelId="{22727ACD-03ED-428E-A808-C1AA6C67E597}" type="presParOf" srcId="{01D574DC-576E-45D7-B653-26D2FBDFAF10}" destId="{B8DA7731-EA99-4E39-9599-4C2F8B7E9D0C}" srcOrd="2" destOrd="0" presId="urn:microsoft.com/office/officeart/2018/2/layout/IconLabelList"/>
    <dgm:cxn modelId="{45E146A2-E4DF-4D3A-A0AA-3E18E4D19D66}" type="presParOf" srcId="{8BD49F89-EA86-46F1-AE57-449927B3E117}" destId="{16DA31D0-A8AB-4A1E-A7FC-177FCDE60F7C}" srcOrd="5" destOrd="0" presId="urn:microsoft.com/office/officeart/2018/2/layout/IconLabelList"/>
    <dgm:cxn modelId="{C7128BDA-7F0C-45DB-9414-8E233E19E5AB}" type="presParOf" srcId="{8BD49F89-EA86-46F1-AE57-449927B3E117}" destId="{EC9CD0CD-07FF-42DA-89E2-C298F173E27A}" srcOrd="6" destOrd="0" presId="urn:microsoft.com/office/officeart/2018/2/layout/IconLabelList"/>
    <dgm:cxn modelId="{0A061BA2-8B1B-4C78-B866-96BBF32A01A6}" type="presParOf" srcId="{EC9CD0CD-07FF-42DA-89E2-C298F173E27A}" destId="{F5E45DF9-75C1-4591-8D62-3EFAD20A6BE7}" srcOrd="0" destOrd="0" presId="urn:microsoft.com/office/officeart/2018/2/layout/IconLabelList"/>
    <dgm:cxn modelId="{75EDB850-AF4B-4DEE-81EC-481D1177BA9D}" type="presParOf" srcId="{EC9CD0CD-07FF-42DA-89E2-C298F173E27A}" destId="{4806DB0C-7980-474D-8F5A-C51F7B383796}" srcOrd="1" destOrd="0" presId="urn:microsoft.com/office/officeart/2018/2/layout/IconLabelList"/>
    <dgm:cxn modelId="{22C28CF4-AF1A-4005-B45B-719717BEF8AB}" type="presParOf" srcId="{EC9CD0CD-07FF-42DA-89E2-C298F173E27A}" destId="{F86694F5-6136-4B99-8DFF-D1918E7F4869}" srcOrd="2" destOrd="0" presId="urn:microsoft.com/office/officeart/2018/2/layout/IconLabelList"/>
    <dgm:cxn modelId="{4C6F12B0-07D5-43A3-BBCB-F8577AE022DE}" type="presParOf" srcId="{8BD49F89-EA86-46F1-AE57-449927B3E117}" destId="{D282EEFE-D4CC-45FE-B8D4-AACA0F023DF7}" srcOrd="7" destOrd="0" presId="urn:microsoft.com/office/officeart/2018/2/layout/IconLabelList"/>
    <dgm:cxn modelId="{774E6312-A709-4D92-9E90-0FD6C424577E}" type="presParOf" srcId="{8BD49F89-EA86-46F1-AE57-449927B3E117}" destId="{2BB66332-387A-48D0-A3FC-2223AC3C03DC}" srcOrd="8" destOrd="0" presId="urn:microsoft.com/office/officeart/2018/2/layout/IconLabelList"/>
    <dgm:cxn modelId="{9B0A89BB-4542-401E-AA97-A4364BD038F8}" type="presParOf" srcId="{2BB66332-387A-48D0-A3FC-2223AC3C03DC}" destId="{9E7A8891-5E7B-44B0-AE9F-201B88A28ABA}" srcOrd="0" destOrd="0" presId="urn:microsoft.com/office/officeart/2018/2/layout/IconLabelList"/>
    <dgm:cxn modelId="{08B86FF1-DDBE-49AD-BF57-1756B1C8D090}" type="presParOf" srcId="{2BB66332-387A-48D0-A3FC-2223AC3C03DC}" destId="{0F17B5DB-0B3B-4FD6-8AFD-9F945831924A}" srcOrd="1" destOrd="0" presId="urn:microsoft.com/office/officeart/2018/2/layout/IconLabelList"/>
    <dgm:cxn modelId="{28AFED70-C249-4C3C-8B1B-5B3727891296}" type="presParOf" srcId="{2BB66332-387A-48D0-A3FC-2223AC3C03DC}" destId="{22790363-CD9D-4C61-AB23-3D4EC96F2CA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F09695-4783-49D3-BF81-A926FEB6D498}" type="doc">
      <dgm:prSet loTypeId="urn:microsoft.com/office/officeart/2018/2/layout/Icon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7A346503-7076-4654-84D2-091A16B5997D}">
      <dgm:prSet/>
      <dgm:spPr/>
      <dgm:t>
        <a:bodyPr/>
        <a:lstStyle/>
        <a:p>
          <a:r>
            <a:rPr lang="en-US"/>
            <a:t>Each sample is given a start date and end date. The number of days from the start date to the end date should ideally be seven days or less to “pass”.</a:t>
          </a:r>
        </a:p>
      </dgm:t>
    </dgm:pt>
    <dgm:pt modelId="{013569E6-8DD4-4C7D-8DB1-79048DDB6DB3}" type="parTrans" cxnId="{1F82A6F7-0293-472B-B526-2101FBC33A86}">
      <dgm:prSet/>
      <dgm:spPr/>
      <dgm:t>
        <a:bodyPr/>
        <a:lstStyle/>
        <a:p>
          <a:endParaRPr lang="en-US"/>
        </a:p>
      </dgm:t>
    </dgm:pt>
    <dgm:pt modelId="{E53B06A9-FEB0-478B-A2DA-2B64DA59F578}" type="sibTrans" cxnId="{1F82A6F7-0293-472B-B526-2101FBC33A86}">
      <dgm:prSet/>
      <dgm:spPr/>
      <dgm:t>
        <a:bodyPr/>
        <a:lstStyle/>
        <a:p>
          <a:endParaRPr lang="en-US"/>
        </a:p>
      </dgm:t>
    </dgm:pt>
    <dgm:pt modelId="{1EB7D827-A24D-4D2A-95BD-8E365555ADAF}">
      <dgm:prSet/>
      <dgm:spPr/>
      <dgm:t>
        <a:bodyPr/>
        <a:lstStyle/>
        <a:p>
          <a:r>
            <a:rPr lang="en-US"/>
            <a:t>Samples with timeframes of eight days or more would be considered “fail” status. </a:t>
          </a:r>
        </a:p>
      </dgm:t>
    </dgm:pt>
    <dgm:pt modelId="{BC67D873-2DF9-4EFD-AA0D-8CDC8D17E48A}" type="parTrans" cxnId="{5B91785F-4D5C-45C6-8246-9E55DFB15FBA}">
      <dgm:prSet/>
      <dgm:spPr/>
      <dgm:t>
        <a:bodyPr/>
        <a:lstStyle/>
        <a:p>
          <a:endParaRPr lang="en-US"/>
        </a:p>
      </dgm:t>
    </dgm:pt>
    <dgm:pt modelId="{F7B39087-3801-4082-BDCA-ED839178E08D}" type="sibTrans" cxnId="{5B91785F-4D5C-45C6-8246-9E55DFB15FBA}">
      <dgm:prSet/>
      <dgm:spPr/>
      <dgm:t>
        <a:bodyPr/>
        <a:lstStyle/>
        <a:p>
          <a:endParaRPr lang="en-US"/>
        </a:p>
      </dgm:t>
    </dgm:pt>
    <dgm:pt modelId="{39F73961-844D-41B8-AA89-E73EF6823C01}">
      <dgm:prSet/>
      <dgm:spPr/>
      <dgm:t>
        <a:bodyPr/>
        <a:lstStyle/>
        <a:p>
          <a:r>
            <a:rPr lang="en-US"/>
            <a:t>There are three sections to the project; data collection, cleaning and organizing the data, and graphing the data to display it visually. </a:t>
          </a:r>
        </a:p>
      </dgm:t>
    </dgm:pt>
    <dgm:pt modelId="{E956D1BB-63AC-4D21-8E24-CB969E924274}" type="parTrans" cxnId="{87040208-1D52-4954-B68D-59FDDBDFBD4A}">
      <dgm:prSet/>
      <dgm:spPr/>
      <dgm:t>
        <a:bodyPr/>
        <a:lstStyle/>
        <a:p>
          <a:endParaRPr lang="en-US"/>
        </a:p>
      </dgm:t>
    </dgm:pt>
    <dgm:pt modelId="{42789460-7047-4761-B435-12F1902D7BBF}" type="sibTrans" cxnId="{87040208-1D52-4954-B68D-59FDDBDFBD4A}">
      <dgm:prSet/>
      <dgm:spPr/>
      <dgm:t>
        <a:bodyPr/>
        <a:lstStyle/>
        <a:p>
          <a:endParaRPr lang="en-US"/>
        </a:p>
      </dgm:t>
    </dgm:pt>
    <dgm:pt modelId="{D1513DD4-840A-4520-B7AB-0F864FE42146}">
      <dgm:prSet/>
      <dgm:spPr/>
      <dgm:t>
        <a:bodyPr/>
        <a:lstStyle/>
        <a:p>
          <a:r>
            <a:rPr lang="en-US"/>
            <a:t>The entire project took place in Microsoft Excel, then Jupyter Notebook (Python 3). </a:t>
          </a:r>
        </a:p>
      </dgm:t>
    </dgm:pt>
    <dgm:pt modelId="{1955D6E7-A57B-4F79-B09F-0B4FE906F96B}" type="parTrans" cxnId="{7287D7EA-1F1E-412F-98D8-45DAD4D940E1}">
      <dgm:prSet/>
      <dgm:spPr/>
      <dgm:t>
        <a:bodyPr/>
        <a:lstStyle/>
        <a:p>
          <a:endParaRPr lang="en-US"/>
        </a:p>
      </dgm:t>
    </dgm:pt>
    <dgm:pt modelId="{DB97927F-4028-4884-86C3-FB93557CF752}" type="sibTrans" cxnId="{7287D7EA-1F1E-412F-98D8-45DAD4D940E1}">
      <dgm:prSet/>
      <dgm:spPr/>
      <dgm:t>
        <a:bodyPr/>
        <a:lstStyle/>
        <a:p>
          <a:endParaRPr lang="en-US"/>
        </a:p>
      </dgm:t>
    </dgm:pt>
    <dgm:pt modelId="{09E4AB2E-A3D1-4D76-9751-A82686F41DBA}" type="pres">
      <dgm:prSet presAssocID="{75F09695-4783-49D3-BF81-A926FEB6D498}" presName="root" presStyleCnt="0">
        <dgm:presLayoutVars>
          <dgm:dir/>
          <dgm:resizeHandles val="exact"/>
        </dgm:presLayoutVars>
      </dgm:prSet>
      <dgm:spPr/>
    </dgm:pt>
    <dgm:pt modelId="{5A2BF389-43C4-4947-8355-CEEB006FD06A}" type="pres">
      <dgm:prSet presAssocID="{7A346503-7076-4654-84D2-091A16B5997D}" presName="compNode" presStyleCnt="0"/>
      <dgm:spPr/>
    </dgm:pt>
    <dgm:pt modelId="{9266611B-2837-4B52-85CE-E8461416F59A}" type="pres">
      <dgm:prSet presAssocID="{7A346503-7076-4654-84D2-091A16B5997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thly calendar"/>
        </a:ext>
      </dgm:extLst>
    </dgm:pt>
    <dgm:pt modelId="{7C0BE788-F4B6-41A2-98F7-C22D3FD94768}" type="pres">
      <dgm:prSet presAssocID="{7A346503-7076-4654-84D2-091A16B5997D}" presName="spaceRect" presStyleCnt="0"/>
      <dgm:spPr/>
    </dgm:pt>
    <dgm:pt modelId="{4736045C-DF60-43C6-9BC3-A93184E8DE36}" type="pres">
      <dgm:prSet presAssocID="{7A346503-7076-4654-84D2-091A16B5997D}" presName="textRect" presStyleLbl="revTx" presStyleIdx="0" presStyleCnt="4">
        <dgm:presLayoutVars>
          <dgm:chMax val="1"/>
          <dgm:chPref val="1"/>
        </dgm:presLayoutVars>
      </dgm:prSet>
      <dgm:spPr/>
    </dgm:pt>
    <dgm:pt modelId="{316E764A-C591-4434-AEC5-5491F8B1FC6D}" type="pres">
      <dgm:prSet presAssocID="{E53B06A9-FEB0-478B-A2DA-2B64DA59F578}" presName="sibTrans" presStyleCnt="0"/>
      <dgm:spPr/>
    </dgm:pt>
    <dgm:pt modelId="{619D78BC-5D30-4581-8C41-42EA068E0556}" type="pres">
      <dgm:prSet presAssocID="{1EB7D827-A24D-4D2A-95BD-8E365555ADAF}" presName="compNode" presStyleCnt="0"/>
      <dgm:spPr/>
    </dgm:pt>
    <dgm:pt modelId="{2BAAA19E-B94B-4F1B-BAD1-00956267AE08}" type="pres">
      <dgm:prSet presAssocID="{1EB7D827-A24D-4D2A-95BD-8E365555ADA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5167817B-DA06-4D1F-B5EA-5BA123782FC7}" type="pres">
      <dgm:prSet presAssocID="{1EB7D827-A24D-4D2A-95BD-8E365555ADAF}" presName="spaceRect" presStyleCnt="0"/>
      <dgm:spPr/>
    </dgm:pt>
    <dgm:pt modelId="{A6A6D940-961A-409A-B9A5-F6283045FFE1}" type="pres">
      <dgm:prSet presAssocID="{1EB7D827-A24D-4D2A-95BD-8E365555ADAF}" presName="textRect" presStyleLbl="revTx" presStyleIdx="1" presStyleCnt="4">
        <dgm:presLayoutVars>
          <dgm:chMax val="1"/>
          <dgm:chPref val="1"/>
        </dgm:presLayoutVars>
      </dgm:prSet>
      <dgm:spPr/>
    </dgm:pt>
    <dgm:pt modelId="{49FFFF9F-9C58-429C-A4AC-0CC19C2AB740}" type="pres">
      <dgm:prSet presAssocID="{F7B39087-3801-4082-BDCA-ED839178E08D}" presName="sibTrans" presStyleCnt="0"/>
      <dgm:spPr/>
    </dgm:pt>
    <dgm:pt modelId="{3D77122D-9622-41C1-9A8C-5856252721FE}" type="pres">
      <dgm:prSet presAssocID="{39F73961-844D-41B8-AA89-E73EF6823C01}" presName="compNode" presStyleCnt="0"/>
      <dgm:spPr/>
    </dgm:pt>
    <dgm:pt modelId="{D54902B1-1141-44C3-916C-7921ECCCB717}" type="pres">
      <dgm:prSet presAssocID="{39F73961-844D-41B8-AA89-E73EF6823C0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EFC16EE6-B2B8-4B90-895A-2060E2E7E25C}" type="pres">
      <dgm:prSet presAssocID="{39F73961-844D-41B8-AA89-E73EF6823C01}" presName="spaceRect" presStyleCnt="0"/>
      <dgm:spPr/>
    </dgm:pt>
    <dgm:pt modelId="{484676E9-A738-4B9E-9E91-B3349E621AA4}" type="pres">
      <dgm:prSet presAssocID="{39F73961-844D-41B8-AA89-E73EF6823C01}" presName="textRect" presStyleLbl="revTx" presStyleIdx="2" presStyleCnt="4">
        <dgm:presLayoutVars>
          <dgm:chMax val="1"/>
          <dgm:chPref val="1"/>
        </dgm:presLayoutVars>
      </dgm:prSet>
      <dgm:spPr/>
    </dgm:pt>
    <dgm:pt modelId="{F047DB5F-7859-4745-94CA-70970368007B}" type="pres">
      <dgm:prSet presAssocID="{42789460-7047-4761-B435-12F1902D7BBF}" presName="sibTrans" presStyleCnt="0"/>
      <dgm:spPr/>
    </dgm:pt>
    <dgm:pt modelId="{CA412BB8-0C02-43D0-9320-D5C88DB66285}" type="pres">
      <dgm:prSet presAssocID="{D1513DD4-840A-4520-B7AB-0F864FE42146}" presName="compNode" presStyleCnt="0"/>
      <dgm:spPr/>
    </dgm:pt>
    <dgm:pt modelId="{A2717383-30C1-41B6-8C57-CE45EF4629F0}" type="pres">
      <dgm:prSet presAssocID="{D1513DD4-840A-4520-B7AB-0F864FE4214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grammer"/>
        </a:ext>
      </dgm:extLst>
    </dgm:pt>
    <dgm:pt modelId="{34E92A75-8E62-43BF-9D79-A24A9769D07F}" type="pres">
      <dgm:prSet presAssocID="{D1513DD4-840A-4520-B7AB-0F864FE42146}" presName="spaceRect" presStyleCnt="0"/>
      <dgm:spPr/>
    </dgm:pt>
    <dgm:pt modelId="{3671FDC0-56AD-40D6-B63F-85DC8E9C6ABF}" type="pres">
      <dgm:prSet presAssocID="{D1513DD4-840A-4520-B7AB-0F864FE42146}" presName="textRect" presStyleLbl="revTx" presStyleIdx="3" presStyleCnt="4">
        <dgm:presLayoutVars>
          <dgm:chMax val="1"/>
          <dgm:chPref val="1"/>
        </dgm:presLayoutVars>
      </dgm:prSet>
      <dgm:spPr/>
    </dgm:pt>
  </dgm:ptLst>
  <dgm:cxnLst>
    <dgm:cxn modelId="{87040208-1D52-4954-B68D-59FDDBDFBD4A}" srcId="{75F09695-4783-49D3-BF81-A926FEB6D498}" destId="{39F73961-844D-41B8-AA89-E73EF6823C01}" srcOrd="2" destOrd="0" parTransId="{E956D1BB-63AC-4D21-8E24-CB969E924274}" sibTransId="{42789460-7047-4761-B435-12F1902D7BBF}"/>
    <dgm:cxn modelId="{1EA45522-3572-4406-97F0-47D9407F7671}" type="presOf" srcId="{1EB7D827-A24D-4D2A-95BD-8E365555ADAF}" destId="{A6A6D940-961A-409A-B9A5-F6283045FFE1}" srcOrd="0" destOrd="0" presId="urn:microsoft.com/office/officeart/2018/2/layout/IconLabelList"/>
    <dgm:cxn modelId="{4E6CF325-DB50-4394-A596-3A23AD769188}" type="presOf" srcId="{7A346503-7076-4654-84D2-091A16B5997D}" destId="{4736045C-DF60-43C6-9BC3-A93184E8DE36}" srcOrd="0" destOrd="0" presId="urn:microsoft.com/office/officeart/2018/2/layout/IconLabelList"/>
    <dgm:cxn modelId="{8C7F9B2A-F170-4668-AA10-D55EE7D4DE5D}" type="presOf" srcId="{D1513DD4-840A-4520-B7AB-0F864FE42146}" destId="{3671FDC0-56AD-40D6-B63F-85DC8E9C6ABF}" srcOrd="0" destOrd="0" presId="urn:microsoft.com/office/officeart/2018/2/layout/IconLabelList"/>
    <dgm:cxn modelId="{5B91785F-4D5C-45C6-8246-9E55DFB15FBA}" srcId="{75F09695-4783-49D3-BF81-A926FEB6D498}" destId="{1EB7D827-A24D-4D2A-95BD-8E365555ADAF}" srcOrd="1" destOrd="0" parTransId="{BC67D873-2DF9-4EFD-AA0D-8CDC8D17E48A}" sibTransId="{F7B39087-3801-4082-BDCA-ED839178E08D}"/>
    <dgm:cxn modelId="{CE6BC17F-7161-4CBC-89BF-F3DA4CF0E28B}" type="presOf" srcId="{39F73961-844D-41B8-AA89-E73EF6823C01}" destId="{484676E9-A738-4B9E-9E91-B3349E621AA4}" srcOrd="0" destOrd="0" presId="urn:microsoft.com/office/officeart/2018/2/layout/IconLabelList"/>
    <dgm:cxn modelId="{7287D7EA-1F1E-412F-98D8-45DAD4D940E1}" srcId="{75F09695-4783-49D3-BF81-A926FEB6D498}" destId="{D1513DD4-840A-4520-B7AB-0F864FE42146}" srcOrd="3" destOrd="0" parTransId="{1955D6E7-A57B-4F79-B09F-0B4FE906F96B}" sibTransId="{DB97927F-4028-4884-86C3-FB93557CF752}"/>
    <dgm:cxn modelId="{1F82A6F7-0293-472B-B526-2101FBC33A86}" srcId="{75F09695-4783-49D3-BF81-A926FEB6D498}" destId="{7A346503-7076-4654-84D2-091A16B5997D}" srcOrd="0" destOrd="0" parTransId="{013569E6-8DD4-4C7D-8DB1-79048DDB6DB3}" sibTransId="{E53B06A9-FEB0-478B-A2DA-2B64DA59F578}"/>
    <dgm:cxn modelId="{1B47EDFA-712A-4E0C-8036-79F5D2245A90}" type="presOf" srcId="{75F09695-4783-49D3-BF81-A926FEB6D498}" destId="{09E4AB2E-A3D1-4D76-9751-A82686F41DBA}" srcOrd="0" destOrd="0" presId="urn:microsoft.com/office/officeart/2018/2/layout/IconLabelList"/>
    <dgm:cxn modelId="{A1C48EBC-C911-4977-AD93-27D9D7EAF6A3}" type="presParOf" srcId="{09E4AB2E-A3D1-4D76-9751-A82686F41DBA}" destId="{5A2BF389-43C4-4947-8355-CEEB006FD06A}" srcOrd="0" destOrd="0" presId="urn:microsoft.com/office/officeart/2018/2/layout/IconLabelList"/>
    <dgm:cxn modelId="{60B5C8C2-1D74-4ACD-8E53-25983A8E4A21}" type="presParOf" srcId="{5A2BF389-43C4-4947-8355-CEEB006FD06A}" destId="{9266611B-2837-4B52-85CE-E8461416F59A}" srcOrd="0" destOrd="0" presId="urn:microsoft.com/office/officeart/2018/2/layout/IconLabelList"/>
    <dgm:cxn modelId="{B3487A6F-8218-4F0A-9BD5-4530574A5A0F}" type="presParOf" srcId="{5A2BF389-43C4-4947-8355-CEEB006FD06A}" destId="{7C0BE788-F4B6-41A2-98F7-C22D3FD94768}" srcOrd="1" destOrd="0" presId="urn:microsoft.com/office/officeart/2018/2/layout/IconLabelList"/>
    <dgm:cxn modelId="{09B85DF7-E3F7-48F8-9175-620BDE4E04CE}" type="presParOf" srcId="{5A2BF389-43C4-4947-8355-CEEB006FD06A}" destId="{4736045C-DF60-43C6-9BC3-A93184E8DE36}" srcOrd="2" destOrd="0" presId="urn:microsoft.com/office/officeart/2018/2/layout/IconLabelList"/>
    <dgm:cxn modelId="{0F93407E-56E5-49BA-B9B2-6D2ACD8CDF6F}" type="presParOf" srcId="{09E4AB2E-A3D1-4D76-9751-A82686F41DBA}" destId="{316E764A-C591-4434-AEC5-5491F8B1FC6D}" srcOrd="1" destOrd="0" presId="urn:microsoft.com/office/officeart/2018/2/layout/IconLabelList"/>
    <dgm:cxn modelId="{9B78492C-9AF5-487D-A77D-ABDC933BDA35}" type="presParOf" srcId="{09E4AB2E-A3D1-4D76-9751-A82686F41DBA}" destId="{619D78BC-5D30-4581-8C41-42EA068E0556}" srcOrd="2" destOrd="0" presId="urn:microsoft.com/office/officeart/2018/2/layout/IconLabelList"/>
    <dgm:cxn modelId="{693C35F8-FA80-49C0-B2F6-69906A71776E}" type="presParOf" srcId="{619D78BC-5D30-4581-8C41-42EA068E0556}" destId="{2BAAA19E-B94B-4F1B-BAD1-00956267AE08}" srcOrd="0" destOrd="0" presId="urn:microsoft.com/office/officeart/2018/2/layout/IconLabelList"/>
    <dgm:cxn modelId="{30A9F83A-F442-4A2B-95EA-DAB6B47C93EB}" type="presParOf" srcId="{619D78BC-5D30-4581-8C41-42EA068E0556}" destId="{5167817B-DA06-4D1F-B5EA-5BA123782FC7}" srcOrd="1" destOrd="0" presId="urn:microsoft.com/office/officeart/2018/2/layout/IconLabelList"/>
    <dgm:cxn modelId="{39381D76-2CC3-48A2-9E11-32BC345B87E0}" type="presParOf" srcId="{619D78BC-5D30-4581-8C41-42EA068E0556}" destId="{A6A6D940-961A-409A-B9A5-F6283045FFE1}" srcOrd="2" destOrd="0" presId="urn:microsoft.com/office/officeart/2018/2/layout/IconLabelList"/>
    <dgm:cxn modelId="{AA81E1AF-2FFA-425B-9397-8746A19EF6EA}" type="presParOf" srcId="{09E4AB2E-A3D1-4D76-9751-A82686F41DBA}" destId="{49FFFF9F-9C58-429C-A4AC-0CC19C2AB740}" srcOrd="3" destOrd="0" presId="urn:microsoft.com/office/officeart/2018/2/layout/IconLabelList"/>
    <dgm:cxn modelId="{21AE0AC6-770B-4A7F-B65C-8ADC359B02BD}" type="presParOf" srcId="{09E4AB2E-A3D1-4D76-9751-A82686F41DBA}" destId="{3D77122D-9622-41C1-9A8C-5856252721FE}" srcOrd="4" destOrd="0" presId="urn:microsoft.com/office/officeart/2018/2/layout/IconLabelList"/>
    <dgm:cxn modelId="{165EDB1F-DAA5-45BE-BB0F-3FF972479653}" type="presParOf" srcId="{3D77122D-9622-41C1-9A8C-5856252721FE}" destId="{D54902B1-1141-44C3-916C-7921ECCCB717}" srcOrd="0" destOrd="0" presId="urn:microsoft.com/office/officeart/2018/2/layout/IconLabelList"/>
    <dgm:cxn modelId="{FFBD8DA2-E12E-4EA7-A851-2267098E3A47}" type="presParOf" srcId="{3D77122D-9622-41C1-9A8C-5856252721FE}" destId="{EFC16EE6-B2B8-4B90-895A-2060E2E7E25C}" srcOrd="1" destOrd="0" presId="urn:microsoft.com/office/officeart/2018/2/layout/IconLabelList"/>
    <dgm:cxn modelId="{A54A06EA-9D58-40CA-AEFB-88D9EB4DEE41}" type="presParOf" srcId="{3D77122D-9622-41C1-9A8C-5856252721FE}" destId="{484676E9-A738-4B9E-9E91-B3349E621AA4}" srcOrd="2" destOrd="0" presId="urn:microsoft.com/office/officeart/2018/2/layout/IconLabelList"/>
    <dgm:cxn modelId="{E542A188-3166-4745-A572-D9701CFC9F88}" type="presParOf" srcId="{09E4AB2E-A3D1-4D76-9751-A82686F41DBA}" destId="{F047DB5F-7859-4745-94CA-70970368007B}" srcOrd="5" destOrd="0" presId="urn:microsoft.com/office/officeart/2018/2/layout/IconLabelList"/>
    <dgm:cxn modelId="{AB8C98B9-F918-4313-83F4-9C7DDB629222}" type="presParOf" srcId="{09E4AB2E-A3D1-4D76-9751-A82686F41DBA}" destId="{CA412BB8-0C02-43D0-9320-D5C88DB66285}" srcOrd="6" destOrd="0" presId="urn:microsoft.com/office/officeart/2018/2/layout/IconLabelList"/>
    <dgm:cxn modelId="{82BC25C2-E9AF-4402-BC8E-8207F3EF7BB5}" type="presParOf" srcId="{CA412BB8-0C02-43D0-9320-D5C88DB66285}" destId="{A2717383-30C1-41B6-8C57-CE45EF4629F0}" srcOrd="0" destOrd="0" presId="urn:microsoft.com/office/officeart/2018/2/layout/IconLabelList"/>
    <dgm:cxn modelId="{B58A0BDB-D8DC-4E4D-B730-C9D7B3725555}" type="presParOf" srcId="{CA412BB8-0C02-43D0-9320-D5C88DB66285}" destId="{34E92A75-8E62-43BF-9D79-A24A9769D07F}" srcOrd="1" destOrd="0" presId="urn:microsoft.com/office/officeart/2018/2/layout/IconLabelList"/>
    <dgm:cxn modelId="{4029158A-0716-4ACC-B80D-E5E78A5E73B1}" type="presParOf" srcId="{CA412BB8-0C02-43D0-9320-D5C88DB66285}" destId="{3671FDC0-56AD-40D6-B63F-85DC8E9C6AB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87EFF99-B208-4734-90F0-11ABCA89FDB6}"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945F85C6-FF9C-4C27-AE0F-BB92088FFDF4}">
      <dgm:prSet/>
      <dgm:spPr/>
      <dgm:t>
        <a:bodyPr/>
        <a:lstStyle/>
        <a:p>
          <a:r>
            <a:rPr lang="en-US"/>
            <a:t>Three data sets were used with the algorithm. One data set (the original) is property of the company and while used with permission, cannot be re-distributed. The second data set is a re-creation of the original to provide an opportunity for public testing. </a:t>
          </a:r>
        </a:p>
      </dgm:t>
    </dgm:pt>
    <dgm:pt modelId="{2A5D5DA8-A48C-4F7E-B63B-FB20D2064372}" type="parTrans" cxnId="{9F4A20D6-4048-41FE-917E-2518E5FFBB18}">
      <dgm:prSet/>
      <dgm:spPr/>
      <dgm:t>
        <a:bodyPr/>
        <a:lstStyle/>
        <a:p>
          <a:endParaRPr lang="en-US"/>
        </a:p>
      </dgm:t>
    </dgm:pt>
    <dgm:pt modelId="{BD21D36B-4E68-44C4-BB0E-D85676D1E58D}" type="sibTrans" cxnId="{9F4A20D6-4048-41FE-917E-2518E5FFBB18}">
      <dgm:prSet/>
      <dgm:spPr/>
      <dgm:t>
        <a:bodyPr/>
        <a:lstStyle/>
        <a:p>
          <a:endParaRPr lang="en-US"/>
        </a:p>
      </dgm:t>
    </dgm:pt>
    <dgm:pt modelId="{AF64CFE3-C605-4A79-AC49-7F479D74418A}">
      <dgm:prSet/>
      <dgm:spPr/>
      <dgm:t>
        <a:bodyPr/>
        <a:lstStyle/>
        <a:p>
          <a:r>
            <a:rPr lang="en-US"/>
            <a:t>All three data sets held just over 100 samples and had to have a start date between August 1 and August 31, 2019 in order to be included in the data set. </a:t>
          </a:r>
        </a:p>
      </dgm:t>
    </dgm:pt>
    <dgm:pt modelId="{B698924C-9CE0-481A-BBFF-4AB10DFB5ACC}" type="parTrans" cxnId="{C691F806-3988-4AE7-B10A-EE1847A095DB}">
      <dgm:prSet/>
      <dgm:spPr/>
      <dgm:t>
        <a:bodyPr/>
        <a:lstStyle/>
        <a:p>
          <a:endParaRPr lang="en-US"/>
        </a:p>
      </dgm:t>
    </dgm:pt>
    <dgm:pt modelId="{83E63416-D81C-43A4-B19B-C5CBD37D0B02}" type="sibTrans" cxnId="{C691F806-3988-4AE7-B10A-EE1847A095DB}">
      <dgm:prSet/>
      <dgm:spPr/>
      <dgm:t>
        <a:bodyPr/>
        <a:lstStyle/>
        <a:p>
          <a:endParaRPr lang="en-US"/>
        </a:p>
      </dgm:t>
    </dgm:pt>
    <dgm:pt modelId="{51AECA65-B05F-4B71-A1FE-8025C572B683}">
      <dgm:prSet/>
      <dgm:spPr/>
      <dgm:t>
        <a:bodyPr/>
        <a:lstStyle/>
        <a:p>
          <a:r>
            <a:rPr lang="en-US"/>
            <a:t>The third data set had some blank start and end dates to replicate human error. </a:t>
          </a:r>
        </a:p>
      </dgm:t>
    </dgm:pt>
    <dgm:pt modelId="{D925E079-CF19-46AF-9031-0555D34C5983}" type="parTrans" cxnId="{FBE80FEA-BD5F-43A5-A5AE-F5D79168369D}">
      <dgm:prSet/>
      <dgm:spPr/>
      <dgm:t>
        <a:bodyPr/>
        <a:lstStyle/>
        <a:p>
          <a:endParaRPr lang="en-US"/>
        </a:p>
      </dgm:t>
    </dgm:pt>
    <dgm:pt modelId="{58458249-2AAF-4599-BF57-37CE3A5E82B1}" type="sibTrans" cxnId="{FBE80FEA-BD5F-43A5-A5AE-F5D79168369D}">
      <dgm:prSet/>
      <dgm:spPr/>
      <dgm:t>
        <a:bodyPr/>
        <a:lstStyle/>
        <a:p>
          <a:endParaRPr lang="en-US"/>
        </a:p>
      </dgm:t>
    </dgm:pt>
    <dgm:pt modelId="{6215F305-4340-42F2-B666-850E1555CC3C}" type="pres">
      <dgm:prSet presAssocID="{387EFF99-B208-4734-90F0-11ABCA89FDB6}" presName="Name0" presStyleCnt="0">
        <dgm:presLayoutVars>
          <dgm:dir/>
          <dgm:animLvl val="lvl"/>
          <dgm:resizeHandles val="exact"/>
        </dgm:presLayoutVars>
      </dgm:prSet>
      <dgm:spPr/>
    </dgm:pt>
    <dgm:pt modelId="{0262731A-BFC5-404D-9DB4-35D15AB55A69}" type="pres">
      <dgm:prSet presAssocID="{51AECA65-B05F-4B71-A1FE-8025C572B683}" presName="boxAndChildren" presStyleCnt="0"/>
      <dgm:spPr/>
    </dgm:pt>
    <dgm:pt modelId="{40706B57-43D5-4A77-9533-F05C05D41BF9}" type="pres">
      <dgm:prSet presAssocID="{51AECA65-B05F-4B71-A1FE-8025C572B683}" presName="parentTextBox" presStyleLbl="node1" presStyleIdx="0" presStyleCnt="3"/>
      <dgm:spPr/>
    </dgm:pt>
    <dgm:pt modelId="{49D16639-ECB9-43E0-9590-46B7321CA8D7}" type="pres">
      <dgm:prSet presAssocID="{83E63416-D81C-43A4-B19B-C5CBD37D0B02}" presName="sp" presStyleCnt="0"/>
      <dgm:spPr/>
    </dgm:pt>
    <dgm:pt modelId="{E3F3188D-E0D1-421E-9BAE-B836DC78D882}" type="pres">
      <dgm:prSet presAssocID="{AF64CFE3-C605-4A79-AC49-7F479D74418A}" presName="arrowAndChildren" presStyleCnt="0"/>
      <dgm:spPr/>
    </dgm:pt>
    <dgm:pt modelId="{855B1305-7592-4EDF-9EA6-6EA3DD0AC951}" type="pres">
      <dgm:prSet presAssocID="{AF64CFE3-C605-4A79-AC49-7F479D74418A}" presName="parentTextArrow" presStyleLbl="node1" presStyleIdx="1" presStyleCnt="3"/>
      <dgm:spPr/>
    </dgm:pt>
    <dgm:pt modelId="{B2F79CB9-C028-43D3-9ECA-75F00152046F}" type="pres">
      <dgm:prSet presAssocID="{BD21D36B-4E68-44C4-BB0E-D85676D1E58D}" presName="sp" presStyleCnt="0"/>
      <dgm:spPr/>
    </dgm:pt>
    <dgm:pt modelId="{E804F76F-96ED-4879-A556-12370FD82DDB}" type="pres">
      <dgm:prSet presAssocID="{945F85C6-FF9C-4C27-AE0F-BB92088FFDF4}" presName="arrowAndChildren" presStyleCnt="0"/>
      <dgm:spPr/>
    </dgm:pt>
    <dgm:pt modelId="{CB173CA7-9834-47F5-9849-E9CBAD71ED6E}" type="pres">
      <dgm:prSet presAssocID="{945F85C6-FF9C-4C27-AE0F-BB92088FFDF4}" presName="parentTextArrow" presStyleLbl="node1" presStyleIdx="2" presStyleCnt="3"/>
      <dgm:spPr/>
    </dgm:pt>
  </dgm:ptLst>
  <dgm:cxnLst>
    <dgm:cxn modelId="{C691F806-3988-4AE7-B10A-EE1847A095DB}" srcId="{387EFF99-B208-4734-90F0-11ABCA89FDB6}" destId="{AF64CFE3-C605-4A79-AC49-7F479D74418A}" srcOrd="1" destOrd="0" parTransId="{B698924C-9CE0-481A-BBFF-4AB10DFB5ACC}" sibTransId="{83E63416-D81C-43A4-B19B-C5CBD37D0B02}"/>
    <dgm:cxn modelId="{93DC375B-7096-4C5D-9B78-BACA3B53AA98}" type="presOf" srcId="{51AECA65-B05F-4B71-A1FE-8025C572B683}" destId="{40706B57-43D5-4A77-9533-F05C05D41BF9}" srcOrd="0" destOrd="0" presId="urn:microsoft.com/office/officeart/2005/8/layout/process4"/>
    <dgm:cxn modelId="{0E2C44C6-9084-4F54-865B-AB91EBBAAF0D}" type="presOf" srcId="{387EFF99-B208-4734-90F0-11ABCA89FDB6}" destId="{6215F305-4340-42F2-B666-850E1555CC3C}" srcOrd="0" destOrd="0" presId="urn:microsoft.com/office/officeart/2005/8/layout/process4"/>
    <dgm:cxn modelId="{2504F4C8-BAB7-4A1E-8D21-35949EBD19B8}" type="presOf" srcId="{AF64CFE3-C605-4A79-AC49-7F479D74418A}" destId="{855B1305-7592-4EDF-9EA6-6EA3DD0AC951}" srcOrd="0" destOrd="0" presId="urn:microsoft.com/office/officeart/2005/8/layout/process4"/>
    <dgm:cxn modelId="{9F4A20D6-4048-41FE-917E-2518E5FFBB18}" srcId="{387EFF99-B208-4734-90F0-11ABCA89FDB6}" destId="{945F85C6-FF9C-4C27-AE0F-BB92088FFDF4}" srcOrd="0" destOrd="0" parTransId="{2A5D5DA8-A48C-4F7E-B63B-FB20D2064372}" sibTransId="{BD21D36B-4E68-44C4-BB0E-D85676D1E58D}"/>
    <dgm:cxn modelId="{FBE80FEA-BD5F-43A5-A5AE-F5D79168369D}" srcId="{387EFF99-B208-4734-90F0-11ABCA89FDB6}" destId="{51AECA65-B05F-4B71-A1FE-8025C572B683}" srcOrd="2" destOrd="0" parTransId="{D925E079-CF19-46AF-9031-0555D34C5983}" sibTransId="{58458249-2AAF-4599-BF57-37CE3A5E82B1}"/>
    <dgm:cxn modelId="{D6B535F8-8D85-43C8-845D-A8783E35BF5D}" type="presOf" srcId="{945F85C6-FF9C-4C27-AE0F-BB92088FFDF4}" destId="{CB173CA7-9834-47F5-9849-E9CBAD71ED6E}" srcOrd="0" destOrd="0" presId="urn:microsoft.com/office/officeart/2005/8/layout/process4"/>
    <dgm:cxn modelId="{E8611B89-6D2D-4B77-B18C-A11E08E3DA83}" type="presParOf" srcId="{6215F305-4340-42F2-B666-850E1555CC3C}" destId="{0262731A-BFC5-404D-9DB4-35D15AB55A69}" srcOrd="0" destOrd="0" presId="urn:microsoft.com/office/officeart/2005/8/layout/process4"/>
    <dgm:cxn modelId="{81060D01-3233-4FD7-808D-23368FE98395}" type="presParOf" srcId="{0262731A-BFC5-404D-9DB4-35D15AB55A69}" destId="{40706B57-43D5-4A77-9533-F05C05D41BF9}" srcOrd="0" destOrd="0" presId="urn:microsoft.com/office/officeart/2005/8/layout/process4"/>
    <dgm:cxn modelId="{60A01089-979E-44AC-8AAF-E0AFE6DBE881}" type="presParOf" srcId="{6215F305-4340-42F2-B666-850E1555CC3C}" destId="{49D16639-ECB9-43E0-9590-46B7321CA8D7}" srcOrd="1" destOrd="0" presId="urn:microsoft.com/office/officeart/2005/8/layout/process4"/>
    <dgm:cxn modelId="{0DA99A3F-FECB-439D-8879-30C329D8B40A}" type="presParOf" srcId="{6215F305-4340-42F2-B666-850E1555CC3C}" destId="{E3F3188D-E0D1-421E-9BAE-B836DC78D882}" srcOrd="2" destOrd="0" presId="urn:microsoft.com/office/officeart/2005/8/layout/process4"/>
    <dgm:cxn modelId="{D2B4808C-2BE0-4A11-BE69-ABC083A95038}" type="presParOf" srcId="{E3F3188D-E0D1-421E-9BAE-B836DC78D882}" destId="{855B1305-7592-4EDF-9EA6-6EA3DD0AC951}" srcOrd="0" destOrd="0" presId="urn:microsoft.com/office/officeart/2005/8/layout/process4"/>
    <dgm:cxn modelId="{16EC78AE-7FEA-4099-AA06-7E7B279F0AD9}" type="presParOf" srcId="{6215F305-4340-42F2-B666-850E1555CC3C}" destId="{B2F79CB9-C028-43D3-9ECA-75F00152046F}" srcOrd="3" destOrd="0" presId="urn:microsoft.com/office/officeart/2005/8/layout/process4"/>
    <dgm:cxn modelId="{05599F7F-92FA-4D30-AD5C-16B007B81789}" type="presParOf" srcId="{6215F305-4340-42F2-B666-850E1555CC3C}" destId="{E804F76F-96ED-4879-A556-12370FD82DDB}" srcOrd="4" destOrd="0" presId="urn:microsoft.com/office/officeart/2005/8/layout/process4"/>
    <dgm:cxn modelId="{B9B88792-9911-4C1C-99F0-45A0CAD17E63}" type="presParOf" srcId="{E804F76F-96ED-4879-A556-12370FD82DDB}" destId="{CB173CA7-9834-47F5-9849-E9CBAD71ED6E}"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4EF835-ACF7-4ED0-B39C-CEA1B5636C1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C81E8B9-A8C2-4669-9706-B4A336C87EE3}">
      <dgm:prSet/>
      <dgm:spPr/>
      <dgm:t>
        <a:bodyPr/>
        <a:lstStyle/>
        <a:p>
          <a:pPr>
            <a:lnSpc>
              <a:spcPct val="100000"/>
            </a:lnSpc>
          </a:pPr>
          <a:r>
            <a:rPr lang="en-US"/>
            <a:t>Python 3.9.0 </a:t>
          </a:r>
        </a:p>
      </dgm:t>
    </dgm:pt>
    <dgm:pt modelId="{5570B813-6D66-4EE2-A1E2-F2FB7954F46B}" type="parTrans" cxnId="{2734FB0A-D47E-47A4-BD2E-3D48603E68CC}">
      <dgm:prSet/>
      <dgm:spPr/>
      <dgm:t>
        <a:bodyPr/>
        <a:lstStyle/>
        <a:p>
          <a:endParaRPr lang="en-US"/>
        </a:p>
      </dgm:t>
    </dgm:pt>
    <dgm:pt modelId="{96EA1291-734E-4E23-8B58-94BFD10D451C}" type="sibTrans" cxnId="{2734FB0A-D47E-47A4-BD2E-3D48603E68CC}">
      <dgm:prSet/>
      <dgm:spPr/>
      <dgm:t>
        <a:bodyPr/>
        <a:lstStyle/>
        <a:p>
          <a:endParaRPr lang="en-US"/>
        </a:p>
      </dgm:t>
    </dgm:pt>
    <dgm:pt modelId="{E5AEC493-1D3A-4AB1-ABFA-5BCB32284BA4}">
      <dgm:prSet/>
      <dgm:spPr/>
      <dgm:t>
        <a:bodyPr/>
        <a:lstStyle/>
        <a:p>
          <a:pPr>
            <a:lnSpc>
              <a:spcPct val="100000"/>
            </a:lnSpc>
          </a:pPr>
          <a:r>
            <a:rPr lang="en-US"/>
            <a:t>Jupyter Notebook</a:t>
          </a:r>
        </a:p>
      </dgm:t>
    </dgm:pt>
    <dgm:pt modelId="{0AFEA112-27F8-4D5B-8F4D-EFC0A11073BB}" type="parTrans" cxnId="{7BB85A1F-493F-4EB1-8791-C225637F6A96}">
      <dgm:prSet/>
      <dgm:spPr/>
      <dgm:t>
        <a:bodyPr/>
        <a:lstStyle/>
        <a:p>
          <a:endParaRPr lang="en-US"/>
        </a:p>
      </dgm:t>
    </dgm:pt>
    <dgm:pt modelId="{B3C5768B-C5CA-45E7-9B3C-53A5276A555A}" type="sibTrans" cxnId="{7BB85A1F-493F-4EB1-8791-C225637F6A96}">
      <dgm:prSet/>
      <dgm:spPr/>
      <dgm:t>
        <a:bodyPr/>
        <a:lstStyle/>
        <a:p>
          <a:endParaRPr lang="en-US"/>
        </a:p>
      </dgm:t>
    </dgm:pt>
    <dgm:pt modelId="{1F4CFEE3-824D-4698-A1E3-897DC1297BC9}" type="pres">
      <dgm:prSet presAssocID="{D84EF835-ACF7-4ED0-B39C-CEA1B5636C11}" presName="root" presStyleCnt="0">
        <dgm:presLayoutVars>
          <dgm:dir/>
          <dgm:resizeHandles val="exact"/>
        </dgm:presLayoutVars>
      </dgm:prSet>
      <dgm:spPr/>
    </dgm:pt>
    <dgm:pt modelId="{652AE025-4559-46D7-89DB-A2A9FFEC4359}" type="pres">
      <dgm:prSet presAssocID="{5C81E8B9-A8C2-4669-9706-B4A336C87EE3}" presName="compNode" presStyleCnt="0"/>
      <dgm:spPr/>
    </dgm:pt>
    <dgm:pt modelId="{F817234F-BB4C-4FC2-89E9-314726254DF5}" type="pres">
      <dgm:prSet presAssocID="{5C81E8B9-A8C2-4669-9706-B4A336C87EE3}" presName="bgRect" presStyleLbl="bgShp" presStyleIdx="0" presStyleCnt="2"/>
      <dgm:spPr/>
    </dgm:pt>
    <dgm:pt modelId="{7B29CED9-F2BC-4970-82E6-606799D5CC61}" type="pres">
      <dgm:prSet presAssocID="{5C81E8B9-A8C2-4669-9706-B4A336C87EE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mputer"/>
        </a:ext>
      </dgm:extLst>
    </dgm:pt>
    <dgm:pt modelId="{574FF3AD-6DA7-4A2F-B212-D190954FE604}" type="pres">
      <dgm:prSet presAssocID="{5C81E8B9-A8C2-4669-9706-B4A336C87EE3}" presName="spaceRect" presStyleCnt="0"/>
      <dgm:spPr/>
    </dgm:pt>
    <dgm:pt modelId="{F828D777-5625-4E15-B871-4A7CEF4C304B}" type="pres">
      <dgm:prSet presAssocID="{5C81E8B9-A8C2-4669-9706-B4A336C87EE3}" presName="parTx" presStyleLbl="revTx" presStyleIdx="0" presStyleCnt="2">
        <dgm:presLayoutVars>
          <dgm:chMax val="0"/>
          <dgm:chPref val="0"/>
        </dgm:presLayoutVars>
      </dgm:prSet>
      <dgm:spPr/>
    </dgm:pt>
    <dgm:pt modelId="{F6C1286C-D688-4AC8-8916-6D3C13E38024}" type="pres">
      <dgm:prSet presAssocID="{96EA1291-734E-4E23-8B58-94BFD10D451C}" presName="sibTrans" presStyleCnt="0"/>
      <dgm:spPr/>
    </dgm:pt>
    <dgm:pt modelId="{E9B3D9D4-7A93-4D56-B3BC-C91E76D41E52}" type="pres">
      <dgm:prSet presAssocID="{E5AEC493-1D3A-4AB1-ABFA-5BCB32284BA4}" presName="compNode" presStyleCnt="0"/>
      <dgm:spPr/>
    </dgm:pt>
    <dgm:pt modelId="{40798B7B-EF23-4399-8FCE-C230C3A8CDE2}" type="pres">
      <dgm:prSet presAssocID="{E5AEC493-1D3A-4AB1-ABFA-5BCB32284BA4}" presName="bgRect" presStyleLbl="bgShp" presStyleIdx="1" presStyleCnt="2"/>
      <dgm:spPr/>
    </dgm:pt>
    <dgm:pt modelId="{C19BDD67-0567-46A8-9C6A-40327119DB9E}" type="pres">
      <dgm:prSet presAssocID="{E5AEC493-1D3A-4AB1-ABFA-5BCB32284BA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encil"/>
        </a:ext>
      </dgm:extLst>
    </dgm:pt>
    <dgm:pt modelId="{0D3DF3BB-329D-4136-B5CB-8150B8A34AF9}" type="pres">
      <dgm:prSet presAssocID="{E5AEC493-1D3A-4AB1-ABFA-5BCB32284BA4}" presName="spaceRect" presStyleCnt="0"/>
      <dgm:spPr/>
    </dgm:pt>
    <dgm:pt modelId="{B79F009B-30E6-46C0-AD12-78B6190FEAEA}" type="pres">
      <dgm:prSet presAssocID="{E5AEC493-1D3A-4AB1-ABFA-5BCB32284BA4}" presName="parTx" presStyleLbl="revTx" presStyleIdx="1" presStyleCnt="2">
        <dgm:presLayoutVars>
          <dgm:chMax val="0"/>
          <dgm:chPref val="0"/>
        </dgm:presLayoutVars>
      </dgm:prSet>
      <dgm:spPr/>
    </dgm:pt>
  </dgm:ptLst>
  <dgm:cxnLst>
    <dgm:cxn modelId="{2734FB0A-D47E-47A4-BD2E-3D48603E68CC}" srcId="{D84EF835-ACF7-4ED0-B39C-CEA1B5636C11}" destId="{5C81E8B9-A8C2-4669-9706-B4A336C87EE3}" srcOrd="0" destOrd="0" parTransId="{5570B813-6D66-4EE2-A1E2-F2FB7954F46B}" sibTransId="{96EA1291-734E-4E23-8B58-94BFD10D451C}"/>
    <dgm:cxn modelId="{7BB85A1F-493F-4EB1-8791-C225637F6A96}" srcId="{D84EF835-ACF7-4ED0-B39C-CEA1B5636C11}" destId="{E5AEC493-1D3A-4AB1-ABFA-5BCB32284BA4}" srcOrd="1" destOrd="0" parTransId="{0AFEA112-27F8-4D5B-8F4D-EFC0A11073BB}" sibTransId="{B3C5768B-C5CA-45E7-9B3C-53A5276A555A}"/>
    <dgm:cxn modelId="{D9C8B88B-0F6D-4FB4-9929-9B5309FA13EA}" type="presOf" srcId="{5C81E8B9-A8C2-4669-9706-B4A336C87EE3}" destId="{F828D777-5625-4E15-B871-4A7CEF4C304B}" srcOrd="0" destOrd="0" presId="urn:microsoft.com/office/officeart/2018/2/layout/IconVerticalSolidList"/>
    <dgm:cxn modelId="{1E11958F-7E30-451B-AFAE-71ECEF482702}" type="presOf" srcId="{E5AEC493-1D3A-4AB1-ABFA-5BCB32284BA4}" destId="{B79F009B-30E6-46C0-AD12-78B6190FEAEA}" srcOrd="0" destOrd="0" presId="urn:microsoft.com/office/officeart/2018/2/layout/IconVerticalSolidList"/>
    <dgm:cxn modelId="{34DD10E9-088A-4A97-9C27-D4CEED2CCB15}" type="presOf" srcId="{D84EF835-ACF7-4ED0-B39C-CEA1B5636C11}" destId="{1F4CFEE3-824D-4698-A1E3-897DC1297BC9}" srcOrd="0" destOrd="0" presId="urn:microsoft.com/office/officeart/2018/2/layout/IconVerticalSolidList"/>
    <dgm:cxn modelId="{EED40208-A9C0-411B-9003-5A6B54F1FF02}" type="presParOf" srcId="{1F4CFEE3-824D-4698-A1E3-897DC1297BC9}" destId="{652AE025-4559-46D7-89DB-A2A9FFEC4359}" srcOrd="0" destOrd="0" presId="urn:microsoft.com/office/officeart/2018/2/layout/IconVerticalSolidList"/>
    <dgm:cxn modelId="{9FBF17B2-2266-4916-B5BE-8D2B80A81A47}" type="presParOf" srcId="{652AE025-4559-46D7-89DB-A2A9FFEC4359}" destId="{F817234F-BB4C-4FC2-89E9-314726254DF5}" srcOrd="0" destOrd="0" presId="urn:microsoft.com/office/officeart/2018/2/layout/IconVerticalSolidList"/>
    <dgm:cxn modelId="{EECFDE3F-77B9-4E73-8486-FCD17E39106E}" type="presParOf" srcId="{652AE025-4559-46D7-89DB-A2A9FFEC4359}" destId="{7B29CED9-F2BC-4970-82E6-606799D5CC61}" srcOrd="1" destOrd="0" presId="urn:microsoft.com/office/officeart/2018/2/layout/IconVerticalSolidList"/>
    <dgm:cxn modelId="{B717A696-0F24-4536-8675-EB8B7777FB59}" type="presParOf" srcId="{652AE025-4559-46D7-89DB-A2A9FFEC4359}" destId="{574FF3AD-6DA7-4A2F-B212-D190954FE604}" srcOrd="2" destOrd="0" presId="urn:microsoft.com/office/officeart/2018/2/layout/IconVerticalSolidList"/>
    <dgm:cxn modelId="{204F13D8-8E70-4AE7-8908-4834B6AE11CD}" type="presParOf" srcId="{652AE025-4559-46D7-89DB-A2A9FFEC4359}" destId="{F828D777-5625-4E15-B871-4A7CEF4C304B}" srcOrd="3" destOrd="0" presId="urn:microsoft.com/office/officeart/2018/2/layout/IconVerticalSolidList"/>
    <dgm:cxn modelId="{8365E3EF-51B9-4F9C-87D0-F1EAD8EBA795}" type="presParOf" srcId="{1F4CFEE3-824D-4698-A1E3-897DC1297BC9}" destId="{F6C1286C-D688-4AC8-8916-6D3C13E38024}" srcOrd="1" destOrd="0" presId="urn:microsoft.com/office/officeart/2018/2/layout/IconVerticalSolidList"/>
    <dgm:cxn modelId="{2EEA734C-F702-4B6F-B7F7-B3681AFE8821}" type="presParOf" srcId="{1F4CFEE3-824D-4698-A1E3-897DC1297BC9}" destId="{E9B3D9D4-7A93-4D56-B3BC-C91E76D41E52}" srcOrd="2" destOrd="0" presId="urn:microsoft.com/office/officeart/2018/2/layout/IconVerticalSolidList"/>
    <dgm:cxn modelId="{52FC8AAF-150B-4408-B4BA-4E160764A9A7}" type="presParOf" srcId="{E9B3D9D4-7A93-4D56-B3BC-C91E76D41E52}" destId="{40798B7B-EF23-4399-8FCE-C230C3A8CDE2}" srcOrd="0" destOrd="0" presId="urn:microsoft.com/office/officeart/2018/2/layout/IconVerticalSolidList"/>
    <dgm:cxn modelId="{659B6B4D-2740-4399-BF45-D7189A7E2F72}" type="presParOf" srcId="{E9B3D9D4-7A93-4D56-B3BC-C91E76D41E52}" destId="{C19BDD67-0567-46A8-9C6A-40327119DB9E}" srcOrd="1" destOrd="0" presId="urn:microsoft.com/office/officeart/2018/2/layout/IconVerticalSolidList"/>
    <dgm:cxn modelId="{70EA0E40-436E-4AFD-9C91-3087F245841B}" type="presParOf" srcId="{E9B3D9D4-7A93-4D56-B3BC-C91E76D41E52}" destId="{0D3DF3BB-329D-4136-B5CB-8150B8A34AF9}" srcOrd="2" destOrd="0" presId="urn:microsoft.com/office/officeart/2018/2/layout/IconVerticalSolidList"/>
    <dgm:cxn modelId="{03C11F19-9925-4A41-85E4-6CA7AF3A7861}" type="presParOf" srcId="{E9B3D9D4-7A93-4D56-B3BC-C91E76D41E52}" destId="{B79F009B-30E6-46C0-AD12-78B6190FEAE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1C06A5-FFB2-4AFE-B0C1-BA4D593FE6CD}">
      <dsp:nvSpPr>
        <dsp:cNvPr id="0" name=""/>
        <dsp:cNvSpPr/>
      </dsp:nvSpPr>
      <dsp:spPr>
        <a:xfrm>
          <a:off x="528000" y="652031"/>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36A3FB-5BA3-4D3D-B80D-113DF6D551AE}">
      <dsp:nvSpPr>
        <dsp:cNvPr id="0" name=""/>
        <dsp:cNvSpPr/>
      </dsp:nvSpPr>
      <dsp:spPr>
        <a:xfrm>
          <a:off x="33000" y="179026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Python is a high-level programming language that includes data structures, dynamic typing and binding. </a:t>
          </a:r>
        </a:p>
      </dsp:txBody>
      <dsp:txXfrm>
        <a:off x="33000" y="1790262"/>
        <a:ext cx="1800000" cy="720000"/>
      </dsp:txXfrm>
    </dsp:sp>
    <dsp:sp modelId="{526AE97D-EEC7-48C2-ADB3-5E9CD4DBC32C}">
      <dsp:nvSpPr>
        <dsp:cNvPr id="0" name=""/>
        <dsp:cNvSpPr/>
      </dsp:nvSpPr>
      <dsp:spPr>
        <a:xfrm>
          <a:off x="2643000" y="652031"/>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14F81C-F540-4D5E-AB59-D5FB568A1C8C}">
      <dsp:nvSpPr>
        <dsp:cNvPr id="0" name=""/>
        <dsp:cNvSpPr/>
      </dsp:nvSpPr>
      <dsp:spPr>
        <a:xfrm>
          <a:off x="2148000" y="179026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Easy to learn, great tool for all levels of experience with programming. </a:t>
          </a:r>
        </a:p>
      </dsp:txBody>
      <dsp:txXfrm>
        <a:off x="2148000" y="1790262"/>
        <a:ext cx="1800000" cy="720000"/>
      </dsp:txXfrm>
    </dsp:sp>
    <dsp:sp modelId="{B814F6EA-1D9B-4128-BCE5-F7327BB1B022}">
      <dsp:nvSpPr>
        <dsp:cNvPr id="0" name=""/>
        <dsp:cNvSpPr/>
      </dsp:nvSpPr>
      <dsp:spPr>
        <a:xfrm>
          <a:off x="4758000" y="652031"/>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DA7731-EA99-4E39-9599-4C2F8B7E9D0C}">
      <dsp:nvSpPr>
        <dsp:cNvPr id="0" name=""/>
        <dsp:cNvSpPr/>
      </dsp:nvSpPr>
      <dsp:spPr>
        <a:xfrm>
          <a:off x="4263000" y="179026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First launched in 1991 as Python 0.9.0</a:t>
          </a:r>
        </a:p>
      </dsp:txBody>
      <dsp:txXfrm>
        <a:off x="4263000" y="1790262"/>
        <a:ext cx="1800000" cy="720000"/>
      </dsp:txXfrm>
    </dsp:sp>
    <dsp:sp modelId="{F5E45DF9-75C1-4591-8D62-3EFAD20A6BE7}">
      <dsp:nvSpPr>
        <dsp:cNvPr id="0" name=""/>
        <dsp:cNvSpPr/>
      </dsp:nvSpPr>
      <dsp:spPr>
        <a:xfrm>
          <a:off x="1585500" y="2960262"/>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6694F5-6136-4B99-8DFF-D1918E7F4869}">
      <dsp:nvSpPr>
        <dsp:cNvPr id="0" name=""/>
        <dsp:cNvSpPr/>
      </dsp:nvSpPr>
      <dsp:spPr>
        <a:xfrm>
          <a:off x="1090500" y="409849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The Python Package Index has over 290,000 packages within the official repository. </a:t>
          </a:r>
        </a:p>
      </dsp:txBody>
      <dsp:txXfrm>
        <a:off x="1090500" y="4098494"/>
        <a:ext cx="1800000" cy="720000"/>
      </dsp:txXfrm>
    </dsp:sp>
    <dsp:sp modelId="{9E7A8891-5E7B-44B0-AE9F-201B88A28ABA}">
      <dsp:nvSpPr>
        <dsp:cNvPr id="0" name=""/>
        <dsp:cNvSpPr/>
      </dsp:nvSpPr>
      <dsp:spPr>
        <a:xfrm>
          <a:off x="3700500" y="2960262"/>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790363-CD9D-4C61-AB23-3D4EC96F2CA1}">
      <dsp:nvSpPr>
        <dsp:cNvPr id="0" name=""/>
        <dsp:cNvSpPr/>
      </dsp:nvSpPr>
      <dsp:spPr>
        <a:xfrm>
          <a:off x="3205500" y="409849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For more information check out </a:t>
          </a:r>
          <a:r>
            <a:rPr lang="en-US" sz="1200" kern="1200">
              <a:hlinkClick xmlns:r="http://schemas.openxmlformats.org/officeDocument/2006/relationships" r:id="rId11"/>
            </a:rPr>
            <a:t>https://python.org</a:t>
          </a:r>
          <a:endParaRPr lang="en-US" sz="1200" kern="1200"/>
        </a:p>
      </dsp:txBody>
      <dsp:txXfrm>
        <a:off x="3205500" y="4098494"/>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66611B-2837-4B52-85CE-E8461416F59A}">
      <dsp:nvSpPr>
        <dsp:cNvPr id="0" name=""/>
        <dsp:cNvSpPr/>
      </dsp:nvSpPr>
      <dsp:spPr>
        <a:xfrm>
          <a:off x="1149187" y="350240"/>
          <a:ext cx="1051650" cy="10516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36045C-DF60-43C6-9BC3-A93184E8DE36}">
      <dsp:nvSpPr>
        <dsp:cNvPr id="0" name=""/>
        <dsp:cNvSpPr/>
      </dsp:nvSpPr>
      <dsp:spPr>
        <a:xfrm>
          <a:off x="506512" y="1731075"/>
          <a:ext cx="2337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Each sample is given a start date and end date. The number of days from the start date to the end date should ideally be seven days or less to “pass”.</a:t>
          </a:r>
        </a:p>
      </dsp:txBody>
      <dsp:txXfrm>
        <a:off x="506512" y="1731075"/>
        <a:ext cx="2337000" cy="720000"/>
      </dsp:txXfrm>
    </dsp:sp>
    <dsp:sp modelId="{2BAAA19E-B94B-4F1B-BAD1-00956267AE08}">
      <dsp:nvSpPr>
        <dsp:cNvPr id="0" name=""/>
        <dsp:cNvSpPr/>
      </dsp:nvSpPr>
      <dsp:spPr>
        <a:xfrm>
          <a:off x="3895162" y="350240"/>
          <a:ext cx="1051650" cy="10516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A6D940-961A-409A-B9A5-F6283045FFE1}">
      <dsp:nvSpPr>
        <dsp:cNvPr id="0" name=""/>
        <dsp:cNvSpPr/>
      </dsp:nvSpPr>
      <dsp:spPr>
        <a:xfrm>
          <a:off x="3252487" y="1731075"/>
          <a:ext cx="2337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Samples with timeframes of eight days or more would be considered “fail” status. </a:t>
          </a:r>
        </a:p>
      </dsp:txBody>
      <dsp:txXfrm>
        <a:off x="3252487" y="1731075"/>
        <a:ext cx="2337000" cy="720000"/>
      </dsp:txXfrm>
    </dsp:sp>
    <dsp:sp modelId="{D54902B1-1141-44C3-916C-7921ECCCB717}">
      <dsp:nvSpPr>
        <dsp:cNvPr id="0" name=""/>
        <dsp:cNvSpPr/>
      </dsp:nvSpPr>
      <dsp:spPr>
        <a:xfrm>
          <a:off x="1149187" y="3035325"/>
          <a:ext cx="1051650" cy="10516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4676E9-A738-4B9E-9E91-B3349E621AA4}">
      <dsp:nvSpPr>
        <dsp:cNvPr id="0" name=""/>
        <dsp:cNvSpPr/>
      </dsp:nvSpPr>
      <dsp:spPr>
        <a:xfrm>
          <a:off x="506512" y="4416159"/>
          <a:ext cx="2337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There are three sections to the project; data collection, cleaning and organizing the data, and graphing the data to display it visually. </a:t>
          </a:r>
        </a:p>
      </dsp:txBody>
      <dsp:txXfrm>
        <a:off x="506512" y="4416159"/>
        <a:ext cx="2337000" cy="720000"/>
      </dsp:txXfrm>
    </dsp:sp>
    <dsp:sp modelId="{A2717383-30C1-41B6-8C57-CE45EF4629F0}">
      <dsp:nvSpPr>
        <dsp:cNvPr id="0" name=""/>
        <dsp:cNvSpPr/>
      </dsp:nvSpPr>
      <dsp:spPr>
        <a:xfrm>
          <a:off x="3895162" y="3035325"/>
          <a:ext cx="1051650" cy="10516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71FDC0-56AD-40D6-B63F-85DC8E9C6ABF}">
      <dsp:nvSpPr>
        <dsp:cNvPr id="0" name=""/>
        <dsp:cNvSpPr/>
      </dsp:nvSpPr>
      <dsp:spPr>
        <a:xfrm>
          <a:off x="3252487" y="4416159"/>
          <a:ext cx="2337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The entire project took place in Microsoft Excel, then Jupyter Notebook (Python 3). </a:t>
          </a:r>
        </a:p>
      </dsp:txBody>
      <dsp:txXfrm>
        <a:off x="3252487" y="4416159"/>
        <a:ext cx="2337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706B57-43D5-4A77-9533-F05C05D41BF9}">
      <dsp:nvSpPr>
        <dsp:cNvPr id="0" name=""/>
        <dsp:cNvSpPr/>
      </dsp:nvSpPr>
      <dsp:spPr>
        <a:xfrm>
          <a:off x="0" y="4129903"/>
          <a:ext cx="6096000" cy="135552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a:t>The third data set had some blank start and end dates to replicate human error. </a:t>
          </a:r>
        </a:p>
      </dsp:txBody>
      <dsp:txXfrm>
        <a:off x="0" y="4129903"/>
        <a:ext cx="6096000" cy="1355526"/>
      </dsp:txXfrm>
    </dsp:sp>
    <dsp:sp modelId="{855B1305-7592-4EDF-9EA6-6EA3DD0AC951}">
      <dsp:nvSpPr>
        <dsp:cNvPr id="0" name=""/>
        <dsp:cNvSpPr/>
      </dsp:nvSpPr>
      <dsp:spPr>
        <a:xfrm rot="10800000">
          <a:off x="0" y="2065436"/>
          <a:ext cx="6096000" cy="2084799"/>
        </a:xfrm>
        <a:prstGeom prst="upArrowCallout">
          <a:avLst/>
        </a:prstGeom>
        <a:solidFill>
          <a:schemeClr val="accent2">
            <a:hueOff val="772706"/>
            <a:satOff val="-2819"/>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a:t>All three data sets held just over 100 samples and had to have a start date between August 1 and August 31, 2019 in order to be included in the data set. </a:t>
          </a:r>
        </a:p>
      </dsp:txBody>
      <dsp:txXfrm rot="10800000">
        <a:off x="0" y="2065436"/>
        <a:ext cx="6096000" cy="1354640"/>
      </dsp:txXfrm>
    </dsp:sp>
    <dsp:sp modelId="{CB173CA7-9834-47F5-9849-E9CBAD71ED6E}">
      <dsp:nvSpPr>
        <dsp:cNvPr id="0" name=""/>
        <dsp:cNvSpPr/>
      </dsp:nvSpPr>
      <dsp:spPr>
        <a:xfrm rot="10800000">
          <a:off x="0" y="969"/>
          <a:ext cx="6096000" cy="2084799"/>
        </a:xfrm>
        <a:prstGeom prst="upArrowCallout">
          <a:avLst/>
        </a:prstGeom>
        <a:solidFill>
          <a:schemeClr val="accent2">
            <a:hueOff val="1545412"/>
            <a:satOff val="-5637"/>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a:t>Three data sets were used with the algorithm. One data set (the original) is property of the company and while used with permission, cannot be re-distributed. The second data set is a re-creation of the original to provide an opportunity for public testing. </a:t>
          </a:r>
        </a:p>
      </dsp:txBody>
      <dsp:txXfrm rot="10800000">
        <a:off x="0" y="969"/>
        <a:ext cx="6096000" cy="13546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17234F-BB4C-4FC2-89E9-314726254DF5}">
      <dsp:nvSpPr>
        <dsp:cNvPr id="0" name=""/>
        <dsp:cNvSpPr/>
      </dsp:nvSpPr>
      <dsp:spPr>
        <a:xfrm>
          <a:off x="0" y="669428"/>
          <a:ext cx="5186242" cy="123586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29CED9-F2BC-4970-82E6-606799D5CC61}">
      <dsp:nvSpPr>
        <dsp:cNvPr id="0" name=""/>
        <dsp:cNvSpPr/>
      </dsp:nvSpPr>
      <dsp:spPr>
        <a:xfrm>
          <a:off x="373850" y="947499"/>
          <a:ext cx="679727" cy="6797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28D777-5625-4E15-B871-4A7CEF4C304B}">
      <dsp:nvSpPr>
        <dsp:cNvPr id="0" name=""/>
        <dsp:cNvSpPr/>
      </dsp:nvSpPr>
      <dsp:spPr>
        <a:xfrm>
          <a:off x="1427428" y="669428"/>
          <a:ext cx="3758813" cy="1235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796" tIns="130796" rIns="130796" bIns="130796" numCol="1" spcCol="1270" anchor="ctr" anchorCtr="0">
          <a:noAutofit/>
        </a:bodyPr>
        <a:lstStyle/>
        <a:p>
          <a:pPr marL="0" lvl="0" indent="0" algn="l" defTabSz="1111250">
            <a:lnSpc>
              <a:spcPct val="100000"/>
            </a:lnSpc>
            <a:spcBef>
              <a:spcPct val="0"/>
            </a:spcBef>
            <a:spcAft>
              <a:spcPct val="35000"/>
            </a:spcAft>
            <a:buNone/>
          </a:pPr>
          <a:r>
            <a:rPr lang="en-US" sz="2500" kern="1200"/>
            <a:t>Python 3.9.0 </a:t>
          </a:r>
        </a:p>
      </dsp:txBody>
      <dsp:txXfrm>
        <a:off x="1427428" y="669428"/>
        <a:ext cx="3758813" cy="1235868"/>
      </dsp:txXfrm>
    </dsp:sp>
    <dsp:sp modelId="{40798B7B-EF23-4399-8FCE-C230C3A8CDE2}">
      <dsp:nvSpPr>
        <dsp:cNvPr id="0" name=""/>
        <dsp:cNvSpPr/>
      </dsp:nvSpPr>
      <dsp:spPr>
        <a:xfrm>
          <a:off x="0" y="2214265"/>
          <a:ext cx="5186242" cy="123586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9BDD67-0567-46A8-9C6A-40327119DB9E}">
      <dsp:nvSpPr>
        <dsp:cNvPr id="0" name=""/>
        <dsp:cNvSpPr/>
      </dsp:nvSpPr>
      <dsp:spPr>
        <a:xfrm>
          <a:off x="373850" y="2492335"/>
          <a:ext cx="679727" cy="6797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9F009B-30E6-46C0-AD12-78B6190FEAEA}">
      <dsp:nvSpPr>
        <dsp:cNvPr id="0" name=""/>
        <dsp:cNvSpPr/>
      </dsp:nvSpPr>
      <dsp:spPr>
        <a:xfrm>
          <a:off x="1427428" y="2214265"/>
          <a:ext cx="3758813" cy="1235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796" tIns="130796" rIns="130796" bIns="130796" numCol="1" spcCol="1270" anchor="ctr" anchorCtr="0">
          <a:noAutofit/>
        </a:bodyPr>
        <a:lstStyle/>
        <a:p>
          <a:pPr marL="0" lvl="0" indent="0" algn="l" defTabSz="1111250">
            <a:lnSpc>
              <a:spcPct val="100000"/>
            </a:lnSpc>
            <a:spcBef>
              <a:spcPct val="0"/>
            </a:spcBef>
            <a:spcAft>
              <a:spcPct val="35000"/>
            </a:spcAft>
            <a:buNone/>
          </a:pPr>
          <a:r>
            <a:rPr lang="en-US" sz="2500" kern="1200"/>
            <a:t>Jupyter Notebook</a:t>
          </a:r>
        </a:p>
      </dsp:txBody>
      <dsp:txXfrm>
        <a:off x="1427428" y="2214265"/>
        <a:ext cx="3758813" cy="123586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6/23/2021</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1710850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6/23/2021</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755462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6/23/2021</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180829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6/23/2021</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947538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6/23/2021</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961307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6/23/2021</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928728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6/23/2021</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31084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6/23/2021</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114053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6/23/2021</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84561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6/23/2021</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295070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6/23/2021</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005578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6/23/2021</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1218758387"/>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58" r:id="rId6"/>
    <p:sldLayoutId id="2147483868" r:id="rId7"/>
    <p:sldLayoutId id="2147483867" r:id="rId8"/>
    <p:sldLayoutId id="2147483866" r:id="rId9"/>
    <p:sldLayoutId id="2147483857" r:id="rId10"/>
    <p:sldLayoutId id="2147483859"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pandas.pydata.org/" TargetMode="External"/><Relationship Id="rId3" Type="http://schemas.openxmlformats.org/officeDocument/2006/relationships/diagramLayout" Target="../diagrams/layout4.xml"/><Relationship Id="rId7" Type="http://schemas.openxmlformats.org/officeDocument/2006/relationships/hyperlink" Target="https://numpy.org/" TargetMode="Externa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10" Type="http://schemas.openxmlformats.org/officeDocument/2006/relationships/hyperlink" Target="https://docs.python.org/3/library/datetime.html" TargetMode="External"/><Relationship Id="rId4" Type="http://schemas.openxmlformats.org/officeDocument/2006/relationships/diagramQuickStyle" Target="../diagrams/quickStyle4.xml"/><Relationship Id="rId9" Type="http://schemas.openxmlformats.org/officeDocument/2006/relationships/hyperlink" Target="https://matplotlib.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FB2D26E-FBAE-45B8-B0F6-80E4ABDEC3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3442A66-721F-4552-A3AD-3A2215F0C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102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67EA5288-5BEB-4C44-949A-ED209FE21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700" cy="5486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A945D0-A563-4709-AB9C-D3F8FAE5FA7B}"/>
              </a:ext>
            </a:extLst>
          </p:cNvPr>
          <p:cNvSpPr>
            <a:spLocks noGrp="1"/>
          </p:cNvSpPr>
          <p:nvPr>
            <p:ph type="ctrTitle"/>
          </p:nvPr>
        </p:nvSpPr>
        <p:spPr>
          <a:xfrm>
            <a:off x="1371599" y="1223889"/>
            <a:ext cx="2705101" cy="2508139"/>
          </a:xfrm>
        </p:spPr>
        <p:txBody>
          <a:bodyPr>
            <a:normAutofit/>
          </a:bodyPr>
          <a:lstStyle/>
          <a:p>
            <a:r>
              <a:rPr lang="en-US" sz="2700"/>
              <a:t>Analysis of Seven-day Averages on Crop Tests</a:t>
            </a:r>
          </a:p>
        </p:txBody>
      </p:sp>
      <p:sp>
        <p:nvSpPr>
          <p:cNvPr id="3" name="Subtitle 2">
            <a:extLst>
              <a:ext uri="{FF2B5EF4-FFF2-40B4-BE49-F238E27FC236}">
                <a16:creationId xmlns:a16="http://schemas.microsoft.com/office/drawing/2014/main" id="{09FAFCE4-178D-4070-9EF5-F96E2141D4D8}"/>
              </a:ext>
            </a:extLst>
          </p:cNvPr>
          <p:cNvSpPr>
            <a:spLocks noGrp="1"/>
          </p:cNvSpPr>
          <p:nvPr>
            <p:ph type="subTitle" idx="1"/>
          </p:nvPr>
        </p:nvSpPr>
        <p:spPr>
          <a:xfrm>
            <a:off x="1371600" y="4114800"/>
            <a:ext cx="2705100" cy="1371601"/>
          </a:xfrm>
        </p:spPr>
        <p:txBody>
          <a:bodyPr>
            <a:normAutofit/>
          </a:bodyPr>
          <a:lstStyle/>
          <a:p>
            <a:r>
              <a:rPr lang="en-US" sz="2000" dirty="0"/>
              <a:t>Presented by Kaytie Moyer</a:t>
            </a:r>
          </a:p>
        </p:txBody>
      </p:sp>
      <p:pic>
        <p:nvPicPr>
          <p:cNvPr id="4" name="Picture 3" descr="A drop of water falling from a faucet&#10;&#10;Description automatically generated with medium confidence">
            <a:extLst>
              <a:ext uri="{FF2B5EF4-FFF2-40B4-BE49-F238E27FC236}">
                <a16:creationId xmlns:a16="http://schemas.microsoft.com/office/drawing/2014/main" id="{FB0318FB-4714-4D08-89DB-9722E7E58256}"/>
              </a:ext>
            </a:extLst>
          </p:cNvPr>
          <p:cNvPicPr>
            <a:picLocks noChangeAspect="1"/>
          </p:cNvPicPr>
          <p:nvPr/>
        </p:nvPicPr>
        <p:blipFill rotWithShape="1">
          <a:blip r:embed="rId2"/>
          <a:srcRect l="27647" r="6343" b="-1"/>
          <a:stretch/>
        </p:blipFill>
        <p:spPr>
          <a:xfrm>
            <a:off x="5410200" y="10"/>
            <a:ext cx="6781800" cy="6857990"/>
          </a:xfrm>
          <a:prstGeom prst="rect">
            <a:avLst/>
          </a:prstGeom>
        </p:spPr>
      </p:pic>
    </p:spTree>
    <p:extLst>
      <p:ext uri="{BB962C8B-B14F-4D97-AF65-F5344CB8AC3E}">
        <p14:creationId xmlns:p14="http://schemas.microsoft.com/office/powerpoint/2010/main" val="696305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7084F-82A0-434B-9365-24742B40C964}"/>
              </a:ext>
            </a:extLst>
          </p:cNvPr>
          <p:cNvSpPr>
            <a:spLocks noGrp="1"/>
          </p:cNvSpPr>
          <p:nvPr>
            <p:ph type="title"/>
          </p:nvPr>
        </p:nvSpPr>
        <p:spPr>
          <a:xfrm>
            <a:off x="1346071" y="0"/>
            <a:ext cx="9512429" cy="681037"/>
          </a:xfrm>
        </p:spPr>
        <p:txBody>
          <a:bodyPr/>
          <a:lstStyle/>
          <a:p>
            <a:r>
              <a:rPr lang="en-US" dirty="0"/>
              <a:t>Tools</a:t>
            </a:r>
          </a:p>
        </p:txBody>
      </p:sp>
      <p:graphicFrame>
        <p:nvGraphicFramePr>
          <p:cNvPr id="7" name="Content Placeholder 3">
            <a:extLst>
              <a:ext uri="{FF2B5EF4-FFF2-40B4-BE49-F238E27FC236}">
                <a16:creationId xmlns:a16="http://schemas.microsoft.com/office/drawing/2014/main" id="{51AA2FDA-9BF2-4A53-875D-1EBC709C08D2}"/>
              </a:ext>
            </a:extLst>
          </p:cNvPr>
          <p:cNvGraphicFramePr>
            <a:graphicFrameLocks noGrp="1"/>
          </p:cNvGraphicFramePr>
          <p:nvPr>
            <p:ph sz="half" idx="1"/>
          </p:nvPr>
        </p:nvGraphicFramePr>
        <p:xfrm>
          <a:off x="909758" y="2057400"/>
          <a:ext cx="5186242" cy="4119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a:extLst>
              <a:ext uri="{FF2B5EF4-FFF2-40B4-BE49-F238E27FC236}">
                <a16:creationId xmlns:a16="http://schemas.microsoft.com/office/drawing/2014/main" id="{A12F2D59-9F72-463D-A221-A0C9543AB372}"/>
              </a:ext>
            </a:extLst>
          </p:cNvPr>
          <p:cNvSpPr>
            <a:spLocks noGrp="1"/>
          </p:cNvSpPr>
          <p:nvPr>
            <p:ph sz="half" idx="2"/>
          </p:nvPr>
        </p:nvSpPr>
        <p:spPr>
          <a:xfrm>
            <a:off x="6700958" y="2057401"/>
            <a:ext cx="5186242" cy="4119562"/>
          </a:xfrm>
        </p:spPr>
        <p:txBody>
          <a:bodyPr>
            <a:normAutofit/>
          </a:bodyPr>
          <a:lstStyle/>
          <a:p>
            <a:r>
              <a:rPr lang="en-US" sz="1800" dirty="0" err="1"/>
              <a:t>Numpy</a:t>
            </a:r>
            <a:r>
              <a:rPr lang="en-US" sz="1800" dirty="0"/>
              <a:t> - </a:t>
            </a:r>
            <a:r>
              <a:rPr lang="en-US" sz="1800" dirty="0">
                <a:effectLst/>
                <a:ea typeface="Calibri" panose="020F0502020204030204" pitchFamily="34" charset="0"/>
                <a:cs typeface="Times New Roman" panose="02020603050405020304" pitchFamily="18" charset="0"/>
              </a:rPr>
              <a:t>(</a:t>
            </a:r>
            <a:r>
              <a:rPr lang="en-US" sz="1800" dirty="0">
                <a:effectLst/>
                <a:ea typeface="Calibri" panose="020F0502020204030204" pitchFamily="34" charset="0"/>
                <a:cs typeface="Times New Roman" panose="02020603050405020304" pitchFamily="18" charset="0"/>
                <a:hlinkClick r:id="rId7"/>
              </a:rPr>
              <a:t>https://numpy.org/</a:t>
            </a:r>
            <a:r>
              <a:rPr lang="en-US" sz="1800" dirty="0">
                <a:effectLst/>
                <a:ea typeface="Calibri" panose="020F0502020204030204" pitchFamily="34" charset="0"/>
                <a:cs typeface="Times New Roman" panose="02020603050405020304" pitchFamily="18" charset="0"/>
              </a:rPr>
              <a:t>)</a:t>
            </a:r>
          </a:p>
          <a:p>
            <a:r>
              <a:rPr lang="en-US" sz="1800" dirty="0">
                <a:cs typeface="Times New Roman" panose="02020603050405020304" pitchFamily="18" charset="0"/>
              </a:rPr>
              <a:t>Pandas - </a:t>
            </a:r>
            <a:r>
              <a:rPr lang="en-US" sz="1800" dirty="0">
                <a:effectLst/>
                <a:ea typeface="Calibri" panose="020F0502020204030204" pitchFamily="34" charset="0"/>
                <a:cs typeface="Times New Roman" panose="02020603050405020304" pitchFamily="18" charset="0"/>
              </a:rPr>
              <a:t>(</a:t>
            </a:r>
            <a:r>
              <a:rPr lang="en-US" sz="1800" dirty="0">
                <a:effectLst/>
                <a:ea typeface="Calibri" panose="020F0502020204030204" pitchFamily="34" charset="0"/>
                <a:cs typeface="Times New Roman" panose="02020603050405020304" pitchFamily="18" charset="0"/>
                <a:hlinkClick r:id="rId8"/>
              </a:rPr>
              <a:t>https://pandas.pydata.org</a:t>
            </a:r>
            <a:r>
              <a:rPr lang="en-US" sz="1800" dirty="0">
                <a:effectLst/>
                <a:ea typeface="Calibri" panose="020F0502020204030204" pitchFamily="34" charset="0"/>
                <a:cs typeface="Times New Roman" panose="02020603050405020304" pitchFamily="18" charset="0"/>
              </a:rPr>
              <a:t>)</a:t>
            </a:r>
            <a:endParaRPr lang="en-US" sz="1800" dirty="0">
              <a:ea typeface="Calibri" panose="020F0502020204030204" pitchFamily="34" charset="0"/>
              <a:cs typeface="Times New Roman" panose="02020603050405020304" pitchFamily="18" charset="0"/>
            </a:endParaRPr>
          </a:p>
          <a:p>
            <a:r>
              <a:rPr lang="en-US" sz="1800" dirty="0" err="1">
                <a:cs typeface="Times New Roman" panose="02020603050405020304" pitchFamily="18" charset="0"/>
              </a:rPr>
              <a:t>Pandas_profiling</a:t>
            </a:r>
            <a:r>
              <a:rPr lang="en-US" sz="1800" dirty="0">
                <a:cs typeface="Times New Roman" panose="02020603050405020304" pitchFamily="18" charset="0"/>
              </a:rPr>
              <a:t> - </a:t>
            </a:r>
            <a:r>
              <a:rPr lang="en-US" sz="1800" dirty="0">
                <a:effectLst/>
                <a:ea typeface="Calibri" panose="020F0502020204030204" pitchFamily="34" charset="0"/>
                <a:cs typeface="Times New Roman" panose="02020603050405020304" pitchFamily="18" charset="0"/>
              </a:rPr>
              <a:t>(https://pandas-profiling.github.io/pandas-profiling/docs/master/index.html)</a:t>
            </a:r>
          </a:p>
          <a:p>
            <a:r>
              <a:rPr lang="en-US" sz="1800" dirty="0">
                <a:cs typeface="Times New Roman" panose="02020603050405020304" pitchFamily="18" charset="0"/>
              </a:rPr>
              <a:t>Matplotlib - </a:t>
            </a:r>
            <a:r>
              <a:rPr lang="en-US" sz="1800" dirty="0">
                <a:effectLst/>
                <a:ea typeface="Calibri" panose="020F0502020204030204" pitchFamily="34" charset="0"/>
                <a:cs typeface="Times New Roman" panose="02020603050405020304" pitchFamily="18" charset="0"/>
              </a:rPr>
              <a:t>(</a:t>
            </a:r>
            <a:r>
              <a:rPr lang="en-US" sz="1800" dirty="0">
                <a:effectLst/>
                <a:ea typeface="Calibri" panose="020F0502020204030204" pitchFamily="34" charset="0"/>
                <a:cs typeface="Times New Roman" panose="02020603050405020304" pitchFamily="18" charset="0"/>
                <a:hlinkClick r:id="rId9"/>
              </a:rPr>
              <a:t>https://matplotlib.org/</a:t>
            </a:r>
            <a:r>
              <a:rPr lang="en-US" sz="1800" dirty="0">
                <a:effectLst/>
                <a:ea typeface="Calibri" panose="020F0502020204030204" pitchFamily="34" charset="0"/>
                <a:cs typeface="Times New Roman" panose="02020603050405020304" pitchFamily="18" charset="0"/>
              </a:rPr>
              <a:t>)</a:t>
            </a:r>
          </a:p>
          <a:p>
            <a:r>
              <a:rPr lang="en-US" sz="1800" dirty="0"/>
              <a:t>Datetime - </a:t>
            </a:r>
            <a:r>
              <a:rPr lang="en-US" sz="1800" dirty="0">
                <a:effectLst/>
                <a:ea typeface="Calibri" panose="020F0502020204030204" pitchFamily="34" charset="0"/>
                <a:cs typeface="Times New Roman" panose="02020603050405020304" pitchFamily="18" charset="0"/>
              </a:rPr>
              <a:t>(</a:t>
            </a:r>
            <a:r>
              <a:rPr lang="en-US" sz="1800" dirty="0">
                <a:effectLst/>
                <a:ea typeface="Calibri" panose="020F0502020204030204" pitchFamily="34" charset="0"/>
                <a:cs typeface="Times New Roman" panose="02020603050405020304" pitchFamily="18" charset="0"/>
                <a:hlinkClick r:id="rId10"/>
              </a:rPr>
              <a:t>https://docs.python.org/3/library/datetime.html</a:t>
            </a:r>
            <a:r>
              <a:rPr lang="en-US" sz="1800" dirty="0">
                <a:effectLst/>
                <a:ea typeface="Calibri" panose="020F0502020204030204" pitchFamily="34" charset="0"/>
                <a:cs typeface="Times New Roman" panose="02020603050405020304" pitchFamily="18" charset="0"/>
              </a:rPr>
              <a:t>)</a:t>
            </a:r>
          </a:p>
          <a:p>
            <a:r>
              <a:rPr lang="en-US" sz="1800" dirty="0">
                <a:cs typeface="Times New Roman" panose="02020603050405020304" pitchFamily="18" charset="0"/>
              </a:rPr>
              <a:t>Seaborn - </a:t>
            </a:r>
            <a:r>
              <a:rPr lang="en-US" sz="1800" dirty="0">
                <a:effectLst/>
                <a:ea typeface="Calibri" panose="020F0502020204030204" pitchFamily="34" charset="0"/>
                <a:cs typeface="Times New Roman" panose="02020603050405020304" pitchFamily="18" charset="0"/>
              </a:rPr>
              <a:t>(https://seaborn.pydata.org/#:~:text=Seaborn%20is%20a%20Python%20data,can%20read%20the%20introductory%20notes.)</a:t>
            </a:r>
            <a:endParaRPr lang="en-US" sz="1800" dirty="0"/>
          </a:p>
          <a:p>
            <a:endParaRPr lang="en-US" sz="18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21491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34C27EA-18ED-4CFA-8823-6BCBAC02D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699"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2DC5BFF-EE56-4EAE-AD2C-569C78D448E8}"/>
              </a:ext>
            </a:extLst>
          </p:cNvPr>
          <p:cNvSpPr>
            <a:spLocks noGrp="1"/>
          </p:cNvSpPr>
          <p:nvPr>
            <p:ph type="title"/>
          </p:nvPr>
        </p:nvSpPr>
        <p:spPr>
          <a:xfrm>
            <a:off x="1371600" y="1371600"/>
            <a:ext cx="2705100" cy="4114800"/>
          </a:xfrm>
        </p:spPr>
        <p:txBody>
          <a:bodyPr anchor="ctr">
            <a:normAutofit/>
          </a:bodyPr>
          <a:lstStyle/>
          <a:p>
            <a:pPr algn="ctr"/>
            <a:r>
              <a:rPr lang="en-US">
                <a:solidFill>
                  <a:schemeClr val="bg2"/>
                </a:solidFill>
              </a:rPr>
              <a:t>Credits</a:t>
            </a:r>
          </a:p>
        </p:txBody>
      </p:sp>
      <p:sp>
        <p:nvSpPr>
          <p:cNvPr id="15" name="Rectangle 14">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8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241A1F9E-2D2C-4DB9-AD90-9AD679AD5864}"/>
              </a:ext>
            </a:extLst>
          </p:cNvPr>
          <p:cNvSpPr>
            <a:spLocks noGrp="1"/>
          </p:cNvSpPr>
          <p:nvPr>
            <p:ph idx="1"/>
          </p:nvPr>
        </p:nvSpPr>
        <p:spPr>
          <a:xfrm>
            <a:off x="6096000" y="600740"/>
            <a:ext cx="5410200" cy="5667153"/>
          </a:xfrm>
        </p:spPr>
        <p:txBody>
          <a:bodyPr anchor="ctr">
            <a:normAutofit/>
          </a:bodyPr>
          <a:lstStyle/>
          <a:p>
            <a:r>
              <a:rPr lang="en-US" dirty="0"/>
              <a:t>A lot of gratitude is owed to </a:t>
            </a:r>
          </a:p>
          <a:p>
            <a:pPr lvl="1"/>
            <a:r>
              <a:rPr lang="en-US" dirty="0"/>
              <a:t>Stackoverflow.com for helping me discover solutions to error messages I’d never seen before. </a:t>
            </a:r>
          </a:p>
          <a:p>
            <a:pPr lvl="1"/>
            <a:r>
              <a:rPr lang="en-US" dirty="0"/>
              <a:t>Regis University for teaching me skills in Python and giving me confidence in my abilities to run projects like this. </a:t>
            </a:r>
          </a:p>
          <a:p>
            <a:pPr lvl="1"/>
            <a:r>
              <a:rPr lang="en-US" dirty="0"/>
              <a:t>My supervisor B., who gave me the inspiration for this project and helped me relate it to our real-world job. </a:t>
            </a:r>
          </a:p>
        </p:txBody>
      </p:sp>
    </p:spTree>
    <p:extLst>
      <p:ext uri="{BB962C8B-B14F-4D97-AF65-F5344CB8AC3E}">
        <p14:creationId xmlns:p14="http://schemas.microsoft.com/office/powerpoint/2010/main" val="600436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00E3E0-07DA-4A53-8D2F-59983E144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625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BE99C6-5F2C-4EAE-9E8A-9F645B3A47E9}"/>
              </a:ext>
            </a:extLst>
          </p:cNvPr>
          <p:cNvSpPr>
            <a:spLocks noGrp="1"/>
          </p:cNvSpPr>
          <p:nvPr>
            <p:ph type="title"/>
          </p:nvPr>
        </p:nvSpPr>
        <p:spPr>
          <a:xfrm>
            <a:off x="685800" y="701040"/>
            <a:ext cx="3390900" cy="5486400"/>
          </a:xfrm>
        </p:spPr>
        <p:txBody>
          <a:bodyPr anchor="ctr">
            <a:normAutofit/>
          </a:bodyPr>
          <a:lstStyle/>
          <a:p>
            <a:pPr algn="ctr"/>
            <a:r>
              <a:rPr lang="en-US" sz="2700"/>
              <a:t>A QUICK LOOK AT OUR PROGRAMMING LANGUAGE</a:t>
            </a:r>
          </a:p>
        </p:txBody>
      </p:sp>
      <p:graphicFrame>
        <p:nvGraphicFramePr>
          <p:cNvPr id="5" name="Content Placeholder 2">
            <a:extLst>
              <a:ext uri="{FF2B5EF4-FFF2-40B4-BE49-F238E27FC236}">
                <a16:creationId xmlns:a16="http://schemas.microsoft.com/office/drawing/2014/main" id="{0BCC7605-749B-413A-A3C3-A5806A5C40E8}"/>
              </a:ext>
            </a:extLst>
          </p:cNvPr>
          <p:cNvGraphicFramePr>
            <a:graphicFrameLocks noGrp="1"/>
          </p:cNvGraphicFramePr>
          <p:nvPr>
            <p:ph idx="1"/>
            <p:extLst>
              <p:ext uri="{D42A27DB-BD31-4B8C-83A1-F6EECF244321}">
                <p14:modId xmlns:p14="http://schemas.microsoft.com/office/powerpoint/2010/main" val="762247911"/>
              </p:ext>
            </p:extLst>
          </p:nvPr>
        </p:nvGraphicFramePr>
        <p:xfrm>
          <a:off x="5410200" y="701675"/>
          <a:ext cx="6096000" cy="5470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472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CD538B8-489B-407A-A760-436DB4C56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7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D2FD21-AFDB-47EA-B63E-81F0DA5E220D}"/>
              </a:ext>
            </a:extLst>
          </p:cNvPr>
          <p:cNvSpPr>
            <a:spLocks noGrp="1"/>
          </p:cNvSpPr>
          <p:nvPr>
            <p:ph type="title"/>
          </p:nvPr>
        </p:nvSpPr>
        <p:spPr>
          <a:xfrm>
            <a:off x="1371600" y="1371600"/>
            <a:ext cx="2705100" cy="4114800"/>
          </a:xfrm>
        </p:spPr>
        <p:txBody>
          <a:bodyPr anchor="ctr">
            <a:normAutofit/>
          </a:bodyPr>
          <a:lstStyle/>
          <a:p>
            <a:pPr algn="ctr"/>
            <a:r>
              <a:rPr lang="en-US">
                <a:solidFill>
                  <a:schemeClr val="bg2"/>
                </a:solidFill>
              </a:rPr>
              <a:t>Project overview </a:t>
            </a:r>
          </a:p>
        </p:txBody>
      </p:sp>
      <p:graphicFrame>
        <p:nvGraphicFramePr>
          <p:cNvPr id="5" name="Content Placeholder 2">
            <a:extLst>
              <a:ext uri="{FF2B5EF4-FFF2-40B4-BE49-F238E27FC236}">
                <a16:creationId xmlns:a16="http://schemas.microsoft.com/office/drawing/2014/main" id="{B7129B1D-428C-4C3D-B4D0-F7B290A49A8A}"/>
              </a:ext>
            </a:extLst>
          </p:cNvPr>
          <p:cNvGraphicFramePr>
            <a:graphicFrameLocks noGrp="1"/>
          </p:cNvGraphicFramePr>
          <p:nvPr>
            <p:ph idx="1"/>
            <p:extLst>
              <p:ext uri="{D42A27DB-BD31-4B8C-83A1-F6EECF244321}">
                <p14:modId xmlns:p14="http://schemas.microsoft.com/office/powerpoint/2010/main" val="4093077816"/>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4582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CD538B8-489B-407A-A760-436DB4C56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7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E4699A-2345-4565-8EDF-9B30E6A4C147}"/>
              </a:ext>
            </a:extLst>
          </p:cNvPr>
          <p:cNvSpPr>
            <a:spLocks noGrp="1"/>
          </p:cNvSpPr>
          <p:nvPr>
            <p:ph type="title"/>
          </p:nvPr>
        </p:nvSpPr>
        <p:spPr>
          <a:xfrm>
            <a:off x="1371600" y="1371600"/>
            <a:ext cx="2705100" cy="4114800"/>
          </a:xfrm>
        </p:spPr>
        <p:txBody>
          <a:bodyPr anchor="ctr">
            <a:normAutofit/>
          </a:bodyPr>
          <a:lstStyle/>
          <a:p>
            <a:pPr algn="ctr"/>
            <a:r>
              <a:rPr lang="en-US">
                <a:solidFill>
                  <a:schemeClr val="bg2"/>
                </a:solidFill>
              </a:rPr>
              <a:t>The Data</a:t>
            </a:r>
          </a:p>
        </p:txBody>
      </p:sp>
      <p:graphicFrame>
        <p:nvGraphicFramePr>
          <p:cNvPr id="5" name="Content Placeholder 2">
            <a:extLst>
              <a:ext uri="{FF2B5EF4-FFF2-40B4-BE49-F238E27FC236}">
                <a16:creationId xmlns:a16="http://schemas.microsoft.com/office/drawing/2014/main" id="{17D28801-9076-4408-940D-2F0E7C5106FA}"/>
              </a:ext>
            </a:extLst>
          </p:cNvPr>
          <p:cNvGraphicFramePr>
            <a:graphicFrameLocks noGrp="1"/>
          </p:cNvGraphicFramePr>
          <p:nvPr>
            <p:ph idx="1"/>
            <p:extLst>
              <p:ext uri="{D42A27DB-BD31-4B8C-83A1-F6EECF244321}">
                <p14:modId xmlns:p14="http://schemas.microsoft.com/office/powerpoint/2010/main" val="3384606238"/>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0162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34C27EA-18ED-4CFA-8823-6BCBAC02D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699"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59FFEA-7577-46C6-9667-A4B7D7E26A22}"/>
              </a:ext>
            </a:extLst>
          </p:cNvPr>
          <p:cNvSpPr>
            <a:spLocks noGrp="1"/>
          </p:cNvSpPr>
          <p:nvPr>
            <p:ph type="title"/>
          </p:nvPr>
        </p:nvSpPr>
        <p:spPr>
          <a:xfrm>
            <a:off x="1371600" y="1371600"/>
            <a:ext cx="2705100" cy="4114800"/>
          </a:xfrm>
        </p:spPr>
        <p:txBody>
          <a:bodyPr anchor="ctr">
            <a:normAutofit/>
          </a:bodyPr>
          <a:lstStyle/>
          <a:p>
            <a:pPr algn="ctr"/>
            <a:r>
              <a:rPr lang="en-US" sz="2700">
                <a:solidFill>
                  <a:schemeClr val="bg2"/>
                </a:solidFill>
              </a:rPr>
              <a:t>The Process (Gathering the Data)</a:t>
            </a:r>
          </a:p>
        </p:txBody>
      </p:sp>
      <p:sp>
        <p:nvSpPr>
          <p:cNvPr id="12"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8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5F948F2-F3B6-49B8-81EA-420A1911D114}"/>
              </a:ext>
            </a:extLst>
          </p:cNvPr>
          <p:cNvSpPr>
            <a:spLocks noGrp="1"/>
          </p:cNvSpPr>
          <p:nvPr>
            <p:ph idx="1"/>
          </p:nvPr>
        </p:nvSpPr>
        <p:spPr>
          <a:xfrm>
            <a:off x="6096000" y="600740"/>
            <a:ext cx="5410200" cy="5667153"/>
          </a:xfrm>
        </p:spPr>
        <p:txBody>
          <a:bodyPr anchor="ctr">
            <a:normAutofit/>
          </a:bodyPr>
          <a:lstStyle/>
          <a:p>
            <a:pPr>
              <a:lnSpc>
                <a:spcPct val="90000"/>
              </a:lnSpc>
            </a:pPr>
            <a:r>
              <a:rPr lang="en-US"/>
              <a:t>This process was completed on a Windows 10 system, using Python 3.9.0. </a:t>
            </a:r>
          </a:p>
          <a:p>
            <a:pPr>
              <a:lnSpc>
                <a:spcPct val="90000"/>
              </a:lnSpc>
            </a:pPr>
            <a:r>
              <a:rPr lang="en-US"/>
              <a:t>The original data was entered into a macro in Microsoft Excel and output as an xlsx file. The other data sets were created through Microsoft Excel as a xlsx sheet. </a:t>
            </a:r>
          </a:p>
          <a:p>
            <a:pPr>
              <a:lnSpc>
                <a:spcPct val="90000"/>
              </a:lnSpc>
            </a:pPr>
            <a:r>
              <a:rPr lang="en-US"/>
              <a:t>These were converted into csv files through Microsoft Excel and imported into </a:t>
            </a:r>
            <a:r>
              <a:rPr lang="en-US" err="1"/>
              <a:t>Jupyter</a:t>
            </a:r>
            <a:r>
              <a:rPr lang="en-US"/>
              <a:t> Notebook with the below code. </a:t>
            </a:r>
          </a:p>
          <a:p>
            <a:pPr>
              <a:lnSpc>
                <a:spcPct val="90000"/>
              </a:lnSpc>
            </a:pPr>
            <a:r>
              <a:rPr lang="en-US" b="1"/>
              <a:t>df = </a:t>
            </a:r>
            <a:r>
              <a:rPr lang="en-US" b="1" err="1"/>
              <a:t>pd.read_csv</a:t>
            </a:r>
            <a:r>
              <a:rPr lang="en-US" b="1"/>
              <a:t>('C:/Users/Name/Desktop/School/data.csv', </a:t>
            </a:r>
            <a:r>
              <a:rPr lang="en-US" b="1" err="1"/>
              <a:t>parse_dates</a:t>
            </a:r>
            <a:r>
              <a:rPr lang="en-US" b="1"/>
              <a:t>=[0,1])</a:t>
            </a:r>
          </a:p>
          <a:p>
            <a:pPr>
              <a:lnSpc>
                <a:spcPct val="90000"/>
              </a:lnSpc>
            </a:pPr>
            <a:r>
              <a:rPr lang="en-US" b="1"/>
              <a:t>print(df)</a:t>
            </a:r>
          </a:p>
        </p:txBody>
      </p:sp>
    </p:spTree>
    <p:extLst>
      <p:ext uri="{BB962C8B-B14F-4D97-AF65-F5344CB8AC3E}">
        <p14:creationId xmlns:p14="http://schemas.microsoft.com/office/powerpoint/2010/main" val="1727021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634C27EA-18ED-4CFA-8823-6BCBAC02D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699"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2D38BE-A490-4689-83CB-78657599C240}"/>
              </a:ext>
            </a:extLst>
          </p:cNvPr>
          <p:cNvSpPr>
            <a:spLocks noGrp="1"/>
          </p:cNvSpPr>
          <p:nvPr>
            <p:ph type="title"/>
          </p:nvPr>
        </p:nvSpPr>
        <p:spPr>
          <a:xfrm>
            <a:off x="1371600" y="1371600"/>
            <a:ext cx="2705100" cy="4114800"/>
          </a:xfrm>
        </p:spPr>
        <p:txBody>
          <a:bodyPr anchor="ctr">
            <a:normAutofit/>
          </a:bodyPr>
          <a:lstStyle/>
          <a:p>
            <a:pPr algn="ctr"/>
            <a:r>
              <a:rPr lang="en-US" sz="2500">
                <a:solidFill>
                  <a:schemeClr val="bg2"/>
                </a:solidFill>
              </a:rPr>
              <a:t>The Process (Organizing the Data)</a:t>
            </a:r>
          </a:p>
        </p:txBody>
      </p:sp>
      <p:sp>
        <p:nvSpPr>
          <p:cNvPr id="16"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8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46415A-EBCA-458E-B768-92F61929B983}"/>
              </a:ext>
            </a:extLst>
          </p:cNvPr>
          <p:cNvSpPr>
            <a:spLocks noGrp="1"/>
          </p:cNvSpPr>
          <p:nvPr>
            <p:ph idx="1"/>
          </p:nvPr>
        </p:nvSpPr>
        <p:spPr>
          <a:xfrm>
            <a:off x="6096000" y="600740"/>
            <a:ext cx="5410200" cy="5667153"/>
          </a:xfrm>
        </p:spPr>
        <p:txBody>
          <a:bodyPr anchor="ctr">
            <a:normAutofit/>
          </a:bodyPr>
          <a:lstStyle/>
          <a:p>
            <a:pPr>
              <a:lnSpc>
                <a:spcPct val="90000"/>
              </a:lnSpc>
            </a:pPr>
            <a:r>
              <a:rPr lang="en-US" sz="2000"/>
              <a:t>A third column (diff) is added to the start and end date column to calculate the number of days between the two dates. </a:t>
            </a:r>
          </a:p>
          <a:p>
            <a:pPr>
              <a:lnSpc>
                <a:spcPct val="90000"/>
              </a:lnSpc>
            </a:pPr>
            <a:r>
              <a:rPr lang="en-US" sz="2000" b="1">
                <a:effectLst/>
                <a:ea typeface="Calibri" panose="020F0502020204030204" pitchFamily="34" charset="0"/>
                <a:cs typeface="Times New Roman" panose="02020603050405020304" pitchFamily="18" charset="0"/>
              </a:rPr>
              <a:t>df[‘diff’]=(df[‘End date’] – df[‘Start date’]).</a:t>
            </a:r>
            <a:r>
              <a:rPr lang="en-US" sz="2000" b="1" err="1">
                <a:effectLst/>
                <a:ea typeface="Calibri" panose="020F0502020204030204" pitchFamily="34" charset="0"/>
                <a:cs typeface="Times New Roman" panose="02020603050405020304" pitchFamily="18" charset="0"/>
              </a:rPr>
              <a:t>dt.days</a:t>
            </a:r>
            <a:r>
              <a:rPr lang="en-US" sz="2000" b="1">
                <a:effectLst/>
                <a:ea typeface="Calibri" panose="020F0502020204030204" pitchFamily="34" charset="0"/>
                <a:cs typeface="Times New Roman" panose="02020603050405020304" pitchFamily="18" charset="0"/>
              </a:rPr>
              <a:t> </a:t>
            </a:r>
          </a:p>
          <a:p>
            <a:pPr>
              <a:lnSpc>
                <a:spcPct val="90000"/>
              </a:lnSpc>
            </a:pPr>
            <a:r>
              <a:rPr lang="en-US" sz="2000">
                <a:cs typeface="Times New Roman" panose="02020603050405020304" pitchFamily="18" charset="0"/>
              </a:rPr>
              <a:t>All boxes containing blanks or corrupted data are dropped. </a:t>
            </a:r>
          </a:p>
          <a:p>
            <a:pPr>
              <a:lnSpc>
                <a:spcPct val="90000"/>
              </a:lnSpc>
            </a:pPr>
            <a:r>
              <a:rPr lang="en-US" sz="2000" b="1" err="1">
                <a:effectLst/>
                <a:ea typeface="Calibri" panose="020F0502020204030204" pitchFamily="34" charset="0"/>
                <a:cs typeface="Times New Roman" panose="02020603050405020304" pitchFamily="18" charset="0"/>
              </a:rPr>
              <a:t>df.dropna</a:t>
            </a:r>
            <a:r>
              <a:rPr lang="en-US" sz="2000" b="1">
                <a:effectLst/>
                <a:ea typeface="Calibri" panose="020F0502020204030204" pitchFamily="34" charset="0"/>
                <a:cs typeface="Times New Roman" panose="02020603050405020304" pitchFamily="18" charset="0"/>
              </a:rPr>
              <a:t>(</a:t>
            </a:r>
            <a:r>
              <a:rPr lang="en-US" sz="2000" b="1" err="1">
                <a:effectLst/>
                <a:ea typeface="Calibri" panose="020F0502020204030204" pitchFamily="34" charset="0"/>
                <a:cs typeface="Times New Roman" panose="02020603050405020304" pitchFamily="18" charset="0"/>
              </a:rPr>
              <a:t>inplace</a:t>
            </a:r>
            <a:r>
              <a:rPr lang="en-US" sz="2000" b="1">
                <a:effectLst/>
                <a:ea typeface="Calibri" panose="020F0502020204030204" pitchFamily="34" charset="0"/>
                <a:cs typeface="Times New Roman" panose="02020603050405020304" pitchFamily="18" charset="0"/>
              </a:rPr>
              <a:t>=True</a:t>
            </a:r>
            <a:r>
              <a:rPr lang="en-US" sz="2000">
                <a:effectLst/>
                <a:ea typeface="Calibri" panose="020F0502020204030204" pitchFamily="34" charset="0"/>
                <a:cs typeface="Times New Roman" panose="02020603050405020304" pitchFamily="18" charset="0"/>
              </a:rPr>
              <a:t>)</a:t>
            </a:r>
          </a:p>
          <a:p>
            <a:pPr>
              <a:lnSpc>
                <a:spcPct val="90000"/>
              </a:lnSpc>
            </a:pPr>
            <a:r>
              <a:rPr lang="en-US" sz="2000">
                <a:cs typeface="Times New Roman" panose="02020603050405020304" pitchFamily="18" charset="0"/>
              </a:rPr>
              <a:t>The start and end date columns are dropped, and two new columns replace them; under (under 7 days) and over (8 days or more). </a:t>
            </a:r>
          </a:p>
          <a:p>
            <a:pPr marL="914400" marR="0">
              <a:lnSpc>
                <a:spcPct val="90000"/>
              </a:lnSpc>
              <a:spcBef>
                <a:spcPts val="0"/>
              </a:spcBef>
              <a:spcAft>
                <a:spcPts val="0"/>
              </a:spcAft>
            </a:pPr>
            <a:r>
              <a:rPr lang="en-US" sz="2000" b="1">
                <a:effectLst/>
                <a:ea typeface="Calibri" panose="020F0502020204030204" pitchFamily="34" charset="0"/>
                <a:cs typeface="Times New Roman" panose="02020603050405020304" pitchFamily="18" charset="0"/>
              </a:rPr>
              <a:t>category=</a:t>
            </a:r>
            <a:r>
              <a:rPr lang="en-US" sz="2000" b="1" err="1">
                <a:effectLst/>
                <a:ea typeface="Calibri" panose="020F0502020204030204" pitchFamily="34" charset="0"/>
                <a:cs typeface="Times New Roman" panose="02020603050405020304" pitchFamily="18" charset="0"/>
              </a:rPr>
              <a:t>df.groupby</a:t>
            </a:r>
            <a:r>
              <a:rPr lang="en-US" sz="2000" b="1">
                <a:effectLst/>
                <a:ea typeface="Calibri" panose="020F0502020204030204" pitchFamily="34" charset="0"/>
                <a:cs typeface="Times New Roman" panose="02020603050405020304" pitchFamily="18" charset="0"/>
              </a:rPr>
              <a:t>(‘diff’)\ </a:t>
            </a:r>
          </a:p>
          <a:p>
            <a:pPr marL="914400" marR="0">
              <a:lnSpc>
                <a:spcPct val="90000"/>
              </a:lnSpc>
              <a:spcBef>
                <a:spcPts val="0"/>
              </a:spcBef>
              <a:spcAft>
                <a:spcPts val="0"/>
              </a:spcAft>
            </a:pPr>
            <a:r>
              <a:rPr lang="en-US" sz="2000" b="1">
                <a:effectLst/>
                <a:ea typeface="Calibri" panose="020F0502020204030204" pitchFamily="34" charset="0"/>
                <a:cs typeface="Times New Roman" panose="02020603050405020304" pitchFamily="18" charset="0"/>
              </a:rPr>
              <a:t>   .</a:t>
            </a:r>
            <a:r>
              <a:rPr lang="en-US" sz="2000" b="1" err="1">
                <a:effectLst/>
                <a:ea typeface="Calibri" panose="020F0502020204030204" pitchFamily="34" charset="0"/>
                <a:cs typeface="Times New Roman" panose="02020603050405020304" pitchFamily="18" charset="0"/>
              </a:rPr>
              <a:t>agg</a:t>
            </a:r>
            <a:r>
              <a:rPr lang="en-US" sz="2000" b="1">
                <a:effectLst/>
                <a:ea typeface="Calibri" panose="020F0502020204030204" pitchFamily="34" charset="0"/>
                <a:cs typeface="Times New Roman" panose="02020603050405020304" pitchFamily="18" charset="0"/>
              </a:rPr>
              <a:t>(under=</a:t>
            </a:r>
            <a:r>
              <a:rPr lang="en-US" sz="2000" b="1" err="1">
                <a:effectLst/>
                <a:ea typeface="Calibri" panose="020F0502020204030204" pitchFamily="34" charset="0"/>
                <a:cs typeface="Times New Roman" panose="02020603050405020304" pitchFamily="18" charset="0"/>
              </a:rPr>
              <a:t>pd.NamedAgg</a:t>
            </a:r>
            <a:r>
              <a:rPr lang="en-US" sz="2000" b="1">
                <a:effectLst/>
                <a:ea typeface="Calibri" panose="020F0502020204030204" pitchFamily="34" charset="0"/>
                <a:cs typeface="Times New Roman" panose="02020603050405020304" pitchFamily="18" charset="0"/>
              </a:rPr>
              <a:t>(column='diff', </a:t>
            </a:r>
          </a:p>
          <a:p>
            <a:pPr marL="914400" marR="0">
              <a:lnSpc>
                <a:spcPct val="90000"/>
              </a:lnSpc>
              <a:spcBef>
                <a:spcPts val="0"/>
              </a:spcBef>
              <a:spcAft>
                <a:spcPts val="0"/>
              </a:spcAft>
            </a:pPr>
            <a:r>
              <a:rPr lang="en-US" sz="2000" b="1">
                <a:effectLst/>
                <a:ea typeface="Calibri" panose="020F0502020204030204" pitchFamily="34" charset="0"/>
                <a:cs typeface="Times New Roman" panose="02020603050405020304" pitchFamily="18" charset="0"/>
              </a:rPr>
              <a:t>    </a:t>
            </a:r>
            <a:r>
              <a:rPr lang="en-US" sz="2000" b="1" err="1">
                <a:effectLst/>
                <a:ea typeface="Calibri" panose="020F0502020204030204" pitchFamily="34" charset="0"/>
                <a:cs typeface="Times New Roman" panose="02020603050405020304" pitchFamily="18" charset="0"/>
              </a:rPr>
              <a:t>aggfunc</a:t>
            </a:r>
            <a:r>
              <a:rPr lang="en-US" sz="2000" b="1">
                <a:effectLst/>
                <a:ea typeface="Calibri" panose="020F0502020204030204" pitchFamily="34" charset="0"/>
                <a:cs typeface="Times New Roman" panose="02020603050405020304" pitchFamily="18" charset="0"/>
              </a:rPr>
              <a:t>=lambda x: (x &lt; 8).sum()), </a:t>
            </a:r>
          </a:p>
          <a:p>
            <a:pPr marL="914400" marR="0">
              <a:lnSpc>
                <a:spcPct val="90000"/>
              </a:lnSpc>
              <a:spcBef>
                <a:spcPts val="0"/>
              </a:spcBef>
              <a:spcAft>
                <a:spcPts val="0"/>
              </a:spcAft>
            </a:pPr>
            <a:r>
              <a:rPr lang="en-US" sz="2000" b="1">
                <a:effectLst/>
                <a:ea typeface="Calibri" panose="020F0502020204030204" pitchFamily="34" charset="0"/>
                <a:cs typeface="Times New Roman" panose="02020603050405020304" pitchFamily="18" charset="0"/>
              </a:rPr>
              <a:t>   over=</a:t>
            </a:r>
            <a:r>
              <a:rPr lang="en-US" sz="2000" b="1" err="1">
                <a:effectLst/>
                <a:ea typeface="Calibri" panose="020F0502020204030204" pitchFamily="34" charset="0"/>
                <a:cs typeface="Times New Roman" panose="02020603050405020304" pitchFamily="18" charset="0"/>
              </a:rPr>
              <a:t>pd.NamedAgg</a:t>
            </a:r>
            <a:r>
              <a:rPr lang="en-US" sz="2000" b="1">
                <a:effectLst/>
                <a:ea typeface="Calibri" panose="020F0502020204030204" pitchFamily="34" charset="0"/>
                <a:cs typeface="Times New Roman" panose="02020603050405020304" pitchFamily="18" charset="0"/>
              </a:rPr>
              <a:t>(column='diff',  </a:t>
            </a:r>
          </a:p>
          <a:p>
            <a:pPr marL="914400" marR="0">
              <a:lnSpc>
                <a:spcPct val="90000"/>
              </a:lnSpc>
              <a:spcBef>
                <a:spcPts val="0"/>
              </a:spcBef>
              <a:spcAft>
                <a:spcPts val="800"/>
              </a:spcAft>
            </a:pPr>
            <a:r>
              <a:rPr lang="en-US" sz="2000" b="1">
                <a:effectLst/>
                <a:ea typeface="Calibri" panose="020F0502020204030204" pitchFamily="34" charset="0"/>
                <a:cs typeface="Times New Roman" panose="02020603050405020304" pitchFamily="18" charset="0"/>
              </a:rPr>
              <a:t>  </a:t>
            </a:r>
            <a:r>
              <a:rPr lang="en-US" sz="2000" b="1" err="1">
                <a:effectLst/>
                <a:ea typeface="Calibri" panose="020F0502020204030204" pitchFamily="34" charset="0"/>
                <a:cs typeface="Times New Roman" panose="02020603050405020304" pitchFamily="18" charset="0"/>
              </a:rPr>
              <a:t>aggfunc</a:t>
            </a:r>
            <a:r>
              <a:rPr lang="en-US" sz="2000" b="1">
                <a:effectLst/>
                <a:ea typeface="Calibri" panose="020F0502020204030204" pitchFamily="34" charset="0"/>
                <a:cs typeface="Times New Roman" panose="02020603050405020304" pitchFamily="18" charset="0"/>
              </a:rPr>
              <a:t>=lambda x: (x &gt; 7).sum()))\ .</a:t>
            </a:r>
            <a:r>
              <a:rPr lang="en-US" sz="2000" b="1" err="1">
                <a:effectLst/>
                <a:ea typeface="Calibri" panose="020F0502020204030204" pitchFamily="34" charset="0"/>
                <a:cs typeface="Times New Roman" panose="02020603050405020304" pitchFamily="18" charset="0"/>
              </a:rPr>
              <a:t>reset_index</a:t>
            </a:r>
            <a:r>
              <a:rPr lang="en-US" sz="2000" b="1">
                <a:effectLst/>
                <a:ea typeface="Calibri" panose="020F0502020204030204" pitchFamily="34" charset="0"/>
                <a:cs typeface="Times New Roman" panose="02020603050405020304" pitchFamily="18" charset="0"/>
              </a:rPr>
              <a:t>()</a:t>
            </a:r>
          </a:p>
          <a:p>
            <a:pPr>
              <a:lnSpc>
                <a:spcPct val="90000"/>
              </a:lnSpc>
            </a:pPr>
            <a:endParaRPr lang="en-US" sz="2000"/>
          </a:p>
        </p:txBody>
      </p:sp>
    </p:spTree>
    <p:extLst>
      <p:ext uri="{BB962C8B-B14F-4D97-AF65-F5344CB8AC3E}">
        <p14:creationId xmlns:p14="http://schemas.microsoft.com/office/powerpoint/2010/main" val="1024044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34C27EA-18ED-4CFA-8823-6BCBAC02D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699"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1B8C71-A4B8-423B-B9F9-273EEDC77748}"/>
              </a:ext>
            </a:extLst>
          </p:cNvPr>
          <p:cNvSpPr>
            <a:spLocks noGrp="1"/>
          </p:cNvSpPr>
          <p:nvPr>
            <p:ph type="title"/>
          </p:nvPr>
        </p:nvSpPr>
        <p:spPr>
          <a:xfrm>
            <a:off x="1371600" y="1371600"/>
            <a:ext cx="2705100" cy="4114800"/>
          </a:xfrm>
        </p:spPr>
        <p:txBody>
          <a:bodyPr anchor="ctr">
            <a:normAutofit/>
          </a:bodyPr>
          <a:lstStyle/>
          <a:p>
            <a:pPr algn="ctr"/>
            <a:r>
              <a:rPr lang="en-US" sz="2500">
                <a:solidFill>
                  <a:schemeClr val="bg2"/>
                </a:solidFill>
              </a:rPr>
              <a:t>The Process (Organizing the Data)</a:t>
            </a:r>
          </a:p>
        </p:txBody>
      </p:sp>
      <p:sp>
        <p:nvSpPr>
          <p:cNvPr id="12"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8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C228C7-3989-47E0-B5D1-38DD7D55501C}"/>
              </a:ext>
            </a:extLst>
          </p:cNvPr>
          <p:cNvSpPr>
            <a:spLocks noGrp="1"/>
          </p:cNvSpPr>
          <p:nvPr>
            <p:ph idx="1"/>
          </p:nvPr>
        </p:nvSpPr>
        <p:spPr>
          <a:xfrm>
            <a:off x="6096000" y="600740"/>
            <a:ext cx="5410200" cy="5667153"/>
          </a:xfrm>
        </p:spPr>
        <p:txBody>
          <a:bodyPr anchor="ctr">
            <a:normAutofit/>
          </a:bodyPr>
          <a:lstStyle/>
          <a:p>
            <a:r>
              <a:rPr lang="en-US"/>
              <a:t>Finally is removing the “diff” label from the column, and changing the under and over column heads to pass and fail. </a:t>
            </a:r>
          </a:p>
          <a:p>
            <a:r>
              <a:rPr lang="en-US" err="1">
                <a:effectLst/>
                <a:ea typeface="Calibri" panose="020F0502020204030204" pitchFamily="34" charset="0"/>
                <a:cs typeface="Times New Roman" panose="02020603050405020304" pitchFamily="18" charset="0"/>
              </a:rPr>
              <a:t>category_p</a:t>
            </a:r>
            <a:r>
              <a:rPr lang="en-US">
                <a:effectLst/>
                <a:ea typeface="Calibri" panose="020F0502020204030204" pitchFamily="34" charset="0"/>
                <a:cs typeface="Times New Roman" panose="02020603050405020304" pitchFamily="18" charset="0"/>
              </a:rPr>
              <a:t>=category[[‘</a:t>
            </a:r>
            <a:r>
              <a:rPr lang="en-US" err="1">
                <a:effectLst/>
                <a:ea typeface="Calibri" panose="020F0502020204030204" pitchFamily="34" charset="0"/>
                <a:cs typeface="Times New Roman" panose="02020603050405020304" pitchFamily="18" charset="0"/>
              </a:rPr>
              <a:t>under’,’over</a:t>
            </a:r>
            <a:r>
              <a:rPr lang="en-US">
                <a:effectLst/>
                <a:ea typeface="Calibri" panose="020F0502020204030204" pitchFamily="34" charset="0"/>
                <a:cs typeface="Times New Roman" panose="02020603050405020304" pitchFamily="18" charset="0"/>
              </a:rPr>
              <a:t>’]]</a:t>
            </a:r>
          </a:p>
          <a:p>
            <a:r>
              <a:rPr lang="en-US">
                <a:effectLst/>
                <a:ea typeface="Calibri" panose="020F0502020204030204" pitchFamily="34" charset="0"/>
                <a:cs typeface="Times New Roman" panose="02020603050405020304" pitchFamily="18" charset="0"/>
              </a:rPr>
              <a:t> ‘’’</a:t>
            </a:r>
            <a:r>
              <a:rPr lang="en-US" err="1">
                <a:effectLst/>
                <a:ea typeface="Calibri" panose="020F0502020204030204" pitchFamily="34" charset="0"/>
                <a:cs typeface="Times New Roman" panose="02020603050405020304" pitchFamily="18" charset="0"/>
              </a:rPr>
              <a:t>category_p</a:t>
            </a:r>
            <a:r>
              <a:rPr lang="en-US">
                <a:effectLst/>
                <a:ea typeface="Calibri" panose="020F0502020204030204" pitchFamily="34" charset="0"/>
                <a:cs typeface="Times New Roman" panose="02020603050405020304" pitchFamily="18" charset="0"/>
              </a:rPr>
              <a:t>=columns=[‘</a:t>
            </a:r>
            <a:r>
              <a:rPr lang="en-US" err="1">
                <a:effectLst/>
                <a:ea typeface="Calibri" panose="020F0502020204030204" pitchFamily="34" charset="0"/>
                <a:cs typeface="Times New Roman" panose="02020603050405020304" pitchFamily="18" charset="0"/>
              </a:rPr>
              <a:t>pass’,’fail</a:t>
            </a:r>
            <a:r>
              <a:rPr lang="en-US">
                <a:effectLst/>
                <a:ea typeface="Calibri" panose="020F0502020204030204" pitchFamily="34" charset="0"/>
                <a:cs typeface="Times New Roman" panose="02020603050405020304" pitchFamily="18" charset="0"/>
              </a:rPr>
              <a:t>’] </a:t>
            </a:r>
          </a:p>
          <a:p>
            <a:r>
              <a:rPr lang="en-US" err="1"/>
              <a:t>category_p.head</a:t>
            </a:r>
            <a:r>
              <a:rPr lang="en-US"/>
              <a:t>()</a:t>
            </a:r>
          </a:p>
          <a:p>
            <a:endParaRPr lang="en-US" dirty="0"/>
          </a:p>
        </p:txBody>
      </p:sp>
    </p:spTree>
    <p:extLst>
      <p:ext uri="{BB962C8B-B14F-4D97-AF65-F5344CB8AC3E}">
        <p14:creationId xmlns:p14="http://schemas.microsoft.com/office/powerpoint/2010/main" val="2300763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34C27EA-18ED-4CFA-8823-6BCBAC02D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699"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3E63D4-4252-47A2-BD17-C11CF606E250}"/>
              </a:ext>
            </a:extLst>
          </p:cNvPr>
          <p:cNvSpPr>
            <a:spLocks noGrp="1"/>
          </p:cNvSpPr>
          <p:nvPr>
            <p:ph type="title"/>
          </p:nvPr>
        </p:nvSpPr>
        <p:spPr>
          <a:xfrm>
            <a:off x="1371600" y="1371600"/>
            <a:ext cx="2705100" cy="4114800"/>
          </a:xfrm>
        </p:spPr>
        <p:txBody>
          <a:bodyPr anchor="ctr">
            <a:normAutofit/>
          </a:bodyPr>
          <a:lstStyle/>
          <a:p>
            <a:pPr algn="ctr"/>
            <a:r>
              <a:rPr lang="en-US" sz="2500">
                <a:solidFill>
                  <a:schemeClr val="bg2"/>
                </a:solidFill>
              </a:rPr>
              <a:t>The process (Visualizing the Results)</a:t>
            </a:r>
          </a:p>
        </p:txBody>
      </p:sp>
      <p:sp>
        <p:nvSpPr>
          <p:cNvPr id="12"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8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24F5B2B-3C15-4E2B-B839-A5586C295E5F}"/>
              </a:ext>
            </a:extLst>
          </p:cNvPr>
          <p:cNvSpPr>
            <a:spLocks noGrp="1"/>
          </p:cNvSpPr>
          <p:nvPr>
            <p:ph idx="1"/>
          </p:nvPr>
        </p:nvSpPr>
        <p:spPr>
          <a:xfrm>
            <a:off x="6096000" y="600740"/>
            <a:ext cx="5410200" cy="5667153"/>
          </a:xfrm>
        </p:spPr>
        <p:txBody>
          <a:bodyPr anchor="ctr">
            <a:normAutofit/>
          </a:bodyPr>
          <a:lstStyle/>
          <a:p>
            <a:r>
              <a:rPr lang="en-US"/>
              <a:t>Now, the results are plotted with the following code onto a bar graph in order to show the number of samples that have been tested in less then seven days and pass, against the number of samples that tested longer than eight days and failed the seven-day average. </a:t>
            </a:r>
          </a:p>
          <a:p>
            <a:r>
              <a:rPr lang="en-US" err="1"/>
              <a:t>my_plot</a:t>
            </a:r>
            <a:r>
              <a:rPr lang="en-US"/>
              <a:t> = </a:t>
            </a:r>
            <a:r>
              <a:rPr lang="en-US" err="1"/>
              <a:t>category_pf.plot</a:t>
            </a:r>
            <a:r>
              <a:rPr lang="en-US"/>
              <a:t>(kind=‘</a:t>
            </a:r>
            <a:r>
              <a:rPr lang="en-US" err="1"/>
              <a:t>bar’,title</a:t>
            </a:r>
            <a:r>
              <a:rPr lang="en-US"/>
              <a:t>=“Pass/Fail results of seven-day-averages in Department”)</a:t>
            </a:r>
            <a:r>
              <a:rPr lang="en-US" err="1"/>
              <a:t>my_plot.set_xlabel</a:t>
            </a:r>
            <a:r>
              <a:rPr lang="en-US"/>
              <a:t>(“Pass or Fail Results”)</a:t>
            </a:r>
            <a:r>
              <a:rPr lang="en-US" err="1"/>
              <a:t>my_plot.set_ylabel</a:t>
            </a:r>
            <a:r>
              <a:rPr lang="en-US"/>
              <a:t>(“Amount”)</a:t>
            </a:r>
          </a:p>
          <a:p>
            <a:endParaRPr lang="en-US"/>
          </a:p>
        </p:txBody>
      </p:sp>
    </p:spTree>
    <p:extLst>
      <p:ext uri="{BB962C8B-B14F-4D97-AF65-F5344CB8AC3E}">
        <p14:creationId xmlns:p14="http://schemas.microsoft.com/office/powerpoint/2010/main" val="2246532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AF242-1619-498A-926F-A9519A06302B}"/>
              </a:ext>
            </a:extLst>
          </p:cNvPr>
          <p:cNvSpPr>
            <a:spLocks noGrp="1"/>
          </p:cNvSpPr>
          <p:nvPr>
            <p:ph type="title"/>
          </p:nvPr>
        </p:nvSpPr>
        <p:spPr>
          <a:xfrm>
            <a:off x="1371600" y="0"/>
            <a:ext cx="9855200" cy="685799"/>
          </a:xfrm>
        </p:spPr>
        <p:txBody>
          <a:bodyPr/>
          <a:lstStyle/>
          <a:p>
            <a:r>
              <a:rPr lang="en-US" dirty="0"/>
              <a:t>The process (Visualizing the Results)</a:t>
            </a:r>
          </a:p>
        </p:txBody>
      </p:sp>
      <p:pic>
        <p:nvPicPr>
          <p:cNvPr id="7" name="Content Placeholder 6">
            <a:extLst>
              <a:ext uri="{FF2B5EF4-FFF2-40B4-BE49-F238E27FC236}">
                <a16:creationId xmlns:a16="http://schemas.microsoft.com/office/drawing/2014/main" id="{154D325B-C838-4C74-855E-6E7B12CEDF1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6129" y="2045474"/>
            <a:ext cx="3370808" cy="2767049"/>
          </a:xfrm>
          <a:prstGeom prst="rect">
            <a:avLst/>
          </a:prstGeom>
          <a:noFill/>
          <a:ln>
            <a:noFill/>
          </a:ln>
        </p:spPr>
      </p:pic>
      <p:pic>
        <p:nvPicPr>
          <p:cNvPr id="8" name="Picture 7">
            <a:extLst>
              <a:ext uri="{FF2B5EF4-FFF2-40B4-BE49-F238E27FC236}">
                <a16:creationId xmlns:a16="http://schemas.microsoft.com/office/drawing/2014/main" id="{28A78470-367D-4AEF-B36E-5058AE2F156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976937" y="2045475"/>
            <a:ext cx="3483806" cy="2767048"/>
          </a:xfrm>
          <a:prstGeom prst="rect">
            <a:avLst/>
          </a:prstGeom>
          <a:noFill/>
          <a:ln>
            <a:noFill/>
          </a:ln>
        </p:spPr>
      </p:pic>
      <p:pic>
        <p:nvPicPr>
          <p:cNvPr id="9" name="Picture 8">
            <a:extLst>
              <a:ext uri="{FF2B5EF4-FFF2-40B4-BE49-F238E27FC236}">
                <a16:creationId xmlns:a16="http://schemas.microsoft.com/office/drawing/2014/main" id="{39604E84-0B77-4A32-9901-A39EA3B5EBB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460743" y="2045476"/>
            <a:ext cx="3427390" cy="2767047"/>
          </a:xfrm>
          <a:prstGeom prst="rect">
            <a:avLst/>
          </a:prstGeom>
          <a:noFill/>
          <a:ln>
            <a:noFill/>
          </a:ln>
        </p:spPr>
      </p:pic>
      <p:sp>
        <p:nvSpPr>
          <p:cNvPr id="11" name="TextBox 10">
            <a:extLst>
              <a:ext uri="{FF2B5EF4-FFF2-40B4-BE49-F238E27FC236}">
                <a16:creationId xmlns:a16="http://schemas.microsoft.com/office/drawing/2014/main" id="{26093426-9165-4E67-BEBE-D05FD54782E1}"/>
              </a:ext>
            </a:extLst>
          </p:cNvPr>
          <p:cNvSpPr txBox="1"/>
          <p:nvPr/>
        </p:nvSpPr>
        <p:spPr>
          <a:xfrm>
            <a:off x="728133" y="5215467"/>
            <a:ext cx="10160000" cy="646331"/>
          </a:xfrm>
          <a:prstGeom prst="rect">
            <a:avLst/>
          </a:prstGeom>
          <a:noFill/>
        </p:spPr>
        <p:txBody>
          <a:bodyPr wrap="square" rtlCol="0">
            <a:spAutoFit/>
          </a:bodyPr>
          <a:lstStyle/>
          <a:p>
            <a:r>
              <a:rPr lang="en-US" dirty="0">
                <a:latin typeface="+mj-lt"/>
              </a:rPr>
              <a:t>Department V is the result of the original data. Department H is the result of the 2</a:t>
            </a:r>
            <a:r>
              <a:rPr lang="en-US" baseline="30000" dirty="0">
                <a:latin typeface="+mj-lt"/>
              </a:rPr>
              <a:t>nd</a:t>
            </a:r>
            <a:r>
              <a:rPr lang="en-US" dirty="0">
                <a:latin typeface="+mj-lt"/>
              </a:rPr>
              <a:t> set of mimicry data. Department D is the result of the third set of data that had missing start and end dates.  </a:t>
            </a:r>
            <a:endParaRPr lang="en-US" sz="1800" dirty="0">
              <a:latin typeface="+mj-lt"/>
            </a:endParaRPr>
          </a:p>
        </p:txBody>
      </p:sp>
    </p:spTree>
    <p:extLst>
      <p:ext uri="{BB962C8B-B14F-4D97-AF65-F5344CB8AC3E}">
        <p14:creationId xmlns:p14="http://schemas.microsoft.com/office/powerpoint/2010/main" val="3846144530"/>
      </p:ext>
    </p:extLst>
  </p:cSld>
  <p:clrMapOvr>
    <a:masterClrMapping/>
  </p:clrMapOvr>
</p:sld>
</file>

<file path=ppt/theme/theme1.xml><?xml version="1.0" encoding="utf-8"?>
<a:theme xmlns:a="http://schemas.openxmlformats.org/drawingml/2006/main" name="ClassicFrameVTI">
  <a:themeElements>
    <a:clrScheme name="AnalogousFromLightSeedRightStep">
      <a:dk1>
        <a:srgbClr val="000000"/>
      </a:dk1>
      <a:lt1>
        <a:srgbClr val="FFFFFF"/>
      </a:lt1>
      <a:dk2>
        <a:srgbClr val="243941"/>
      </a:dk2>
      <a:lt2>
        <a:srgbClr val="E8E2E8"/>
      </a:lt2>
      <a:accent1>
        <a:srgbClr val="82AC81"/>
      </a:accent1>
      <a:accent2>
        <a:srgbClr val="75AC8B"/>
      </a:accent2>
      <a:accent3>
        <a:srgbClr val="80A9A2"/>
      </a:accent3>
      <a:accent4>
        <a:srgbClr val="7AA9B7"/>
      </a:accent4>
      <a:accent5>
        <a:srgbClr val="90A2C3"/>
      </a:accent5>
      <a:accent6>
        <a:srgbClr val="837FBA"/>
      </a:accent6>
      <a:hlink>
        <a:srgbClr val="AD69AE"/>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docProps/app.xml><?xml version="1.0" encoding="utf-8"?>
<Properties xmlns="http://schemas.openxmlformats.org/officeDocument/2006/extended-properties" xmlns:vt="http://schemas.openxmlformats.org/officeDocument/2006/docPropsVTypes">
  <Template>Facet</Template>
  <TotalTime>117</TotalTime>
  <Words>931</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Gill Sans MT</vt:lpstr>
      <vt:lpstr>Goudy Old Style</vt:lpstr>
      <vt:lpstr>ClassicFrameVTI</vt:lpstr>
      <vt:lpstr>Analysis of Seven-day Averages on Crop Tests</vt:lpstr>
      <vt:lpstr>A QUICK LOOK AT OUR PROGRAMMING LANGUAGE</vt:lpstr>
      <vt:lpstr>Project overview </vt:lpstr>
      <vt:lpstr>The Data</vt:lpstr>
      <vt:lpstr>The Process (Gathering the Data)</vt:lpstr>
      <vt:lpstr>The Process (Organizing the Data)</vt:lpstr>
      <vt:lpstr>The Process (Organizing the Data)</vt:lpstr>
      <vt:lpstr>The process (Visualizing the Results)</vt:lpstr>
      <vt:lpstr>The process (Visualizing the Results)</vt:lpstr>
      <vt:lpstr>Tools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Seven-day Averages on Crop Tests</dc:title>
  <dc:creator>Moyer, Kaytie R</dc:creator>
  <cp:lastModifiedBy>Moyer, Kaytie R</cp:lastModifiedBy>
  <cp:revision>18</cp:revision>
  <dcterms:created xsi:type="dcterms:W3CDTF">2021-06-18T05:11:04Z</dcterms:created>
  <dcterms:modified xsi:type="dcterms:W3CDTF">2021-06-23T23:01:33Z</dcterms:modified>
</cp:coreProperties>
</file>