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0" r:id="rId3"/>
    <p:sldId id="261" r:id="rId4"/>
    <p:sldId id="259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3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9F83389-259D-2B4A-B98E-351A798DEC46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388B485-A5C2-294F-A7E4-F378EB4AD52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8245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3389-259D-2B4A-B98E-351A798DEC46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B485-A5C2-294F-A7E4-F378EB4AD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48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3389-259D-2B4A-B98E-351A798DEC46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B485-A5C2-294F-A7E4-F378EB4AD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63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3389-259D-2B4A-B98E-351A798DEC46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B485-A5C2-294F-A7E4-F378EB4AD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90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3389-259D-2B4A-B98E-351A798DEC46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B485-A5C2-294F-A7E4-F378EB4AD52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165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3389-259D-2B4A-B98E-351A798DEC46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B485-A5C2-294F-A7E4-F378EB4AD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96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3389-259D-2B4A-B98E-351A798DEC46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B485-A5C2-294F-A7E4-F378EB4AD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49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3389-259D-2B4A-B98E-351A798DEC46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B485-A5C2-294F-A7E4-F378EB4AD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33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3389-259D-2B4A-B98E-351A798DEC46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B485-A5C2-294F-A7E4-F378EB4AD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35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3389-259D-2B4A-B98E-351A798DEC46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B485-A5C2-294F-A7E4-F378EB4AD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5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3389-259D-2B4A-B98E-351A798DEC46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B485-A5C2-294F-A7E4-F378EB4AD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28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9F83389-259D-2B4A-B98E-351A798DEC46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388B485-A5C2-294F-A7E4-F378EB4AD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01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7EF96-A452-1C91-EE95-4BB997454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1291" y="2532217"/>
            <a:ext cx="5186842" cy="2387918"/>
          </a:xfrm>
        </p:spPr>
        <p:txBody>
          <a:bodyPr anchor="b">
            <a:normAutofit fontScale="90000"/>
          </a:bodyPr>
          <a:lstStyle/>
          <a:p>
            <a:r>
              <a:rPr lang="ru-RU" dirty="0">
                <a:solidFill>
                  <a:schemeClr val="tx2"/>
                </a:solidFill>
              </a:rPr>
              <a:t>Прогноз погоды на языке </a:t>
            </a:r>
            <a:r>
              <a:rPr lang="en" dirty="0">
                <a:solidFill>
                  <a:schemeClr val="tx2"/>
                </a:solidFill>
              </a:rPr>
              <a:t>Python 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DC475E-DAB9-B90A-D2CB-FB8D1CAB4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6192" y="6030024"/>
            <a:ext cx="5632743" cy="682079"/>
          </a:xfrm>
        </p:spPr>
        <p:txBody>
          <a:bodyPr>
            <a:normAutofit fontScale="70000" lnSpcReduction="20000"/>
          </a:bodyPr>
          <a:lstStyle/>
          <a:p>
            <a:r>
              <a:rPr lang="ru-RU" dirty="0" err="1">
                <a:solidFill>
                  <a:schemeClr val="tx2"/>
                </a:solidFill>
              </a:rPr>
              <a:t>Каюдина</a:t>
            </a:r>
            <a:r>
              <a:rPr lang="ru-RU" dirty="0">
                <a:solidFill>
                  <a:schemeClr val="tx2"/>
                </a:solidFill>
              </a:rPr>
              <a:t> Дарья Дмитриевна </a:t>
            </a:r>
          </a:p>
          <a:p>
            <a:r>
              <a:rPr lang="ru-RU" dirty="0">
                <a:solidFill>
                  <a:schemeClr val="tx2"/>
                </a:solidFill>
              </a:rPr>
              <a:t>2-ЭД-28</a:t>
            </a:r>
          </a:p>
        </p:txBody>
      </p:sp>
    </p:spTree>
    <p:extLst>
      <p:ext uri="{BB962C8B-B14F-4D97-AF65-F5344CB8AC3E}">
        <p14:creationId xmlns:p14="http://schemas.microsoft.com/office/powerpoint/2010/main" val="394533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DCAC8-7E31-D946-16B2-20CA3B81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7" y="0"/>
            <a:ext cx="9692640" cy="1325562"/>
          </a:xfrm>
        </p:spPr>
        <p:txBody>
          <a:bodyPr/>
          <a:lstStyle/>
          <a:p>
            <a:r>
              <a:rPr lang="ru-RU" dirty="0"/>
              <a:t>Программный код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EFAFE6D-B663-50A4-AF53-04A403B52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178" y="1360913"/>
            <a:ext cx="6225643" cy="4867954"/>
          </a:xfrm>
        </p:spPr>
      </p:pic>
    </p:spTree>
    <p:extLst>
      <p:ext uri="{BB962C8B-B14F-4D97-AF65-F5344CB8AC3E}">
        <p14:creationId xmlns:p14="http://schemas.microsoft.com/office/powerpoint/2010/main" val="155007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012EC-8E97-7B55-A149-F9BCCC13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495" y="335592"/>
            <a:ext cx="9692640" cy="1325562"/>
          </a:xfrm>
        </p:spPr>
        <p:txBody>
          <a:bodyPr/>
          <a:lstStyle/>
          <a:p>
            <a:r>
              <a:rPr lang="ru-RU" dirty="0"/>
              <a:t>Тестирование программного кода в консоли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7697C6C-D7C2-1B0C-1EB5-61858CC99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695" y="2270919"/>
            <a:ext cx="7871460" cy="3467100"/>
          </a:xfrm>
        </p:spPr>
      </p:pic>
    </p:spTree>
    <p:extLst>
      <p:ext uri="{BB962C8B-B14F-4D97-AF65-F5344CB8AC3E}">
        <p14:creationId xmlns:p14="http://schemas.microsoft.com/office/powerpoint/2010/main" val="355903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9FA516-673B-66C1-6DF6-12C7B0CE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программного кода в боте с различными городами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918881-BFA2-1F68-289A-D36F0D76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12D5C3-72B0-8709-1BA2-343A6815A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92" y="1828800"/>
            <a:ext cx="6984815" cy="47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0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E13D5-7D1C-F70D-168E-028558CD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программного кода в боте с различными городами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9F30F2-0DCD-9E29-D868-F6D340C8C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0F8DAC-A535-A939-1B86-599FB7C46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138" y="1828800"/>
            <a:ext cx="7058827" cy="476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5BA12-F8EB-AA74-09C4-FE105659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Тестирование программного кода в боте с городом, отсутствующим в базе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D3F259-5CE1-F7CC-7152-A858B3B44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C2E2F5-6428-58C6-0931-BB65517AF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803" y="1847712"/>
            <a:ext cx="6837513" cy="464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6548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25</TotalTime>
  <Words>43</Words>
  <Application>Microsoft Office PowerPoint</Application>
  <PresentationFormat>Широкоэкранный</PresentationFormat>
  <Paragraphs>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Вид</vt:lpstr>
      <vt:lpstr>Прогноз погоды на языке Python </vt:lpstr>
      <vt:lpstr>Программный код</vt:lpstr>
      <vt:lpstr>Тестирование программного кода в консоли</vt:lpstr>
      <vt:lpstr>Тестирование программного кода в боте с различными городами</vt:lpstr>
      <vt:lpstr>Тестирование программного кода в боте с различными городами</vt:lpstr>
      <vt:lpstr>Тестирование программного кода в боте с городом, отсутствующим в базе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валют на языке Python</dc:title>
  <dc:creator>461</dc:creator>
  <cp:lastModifiedBy>User User</cp:lastModifiedBy>
  <cp:revision>3</cp:revision>
  <dcterms:created xsi:type="dcterms:W3CDTF">2023-04-20T15:21:43Z</dcterms:created>
  <dcterms:modified xsi:type="dcterms:W3CDTF">2023-04-28T22:04:46Z</dcterms:modified>
</cp:coreProperties>
</file>