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IaNbr/0BG8kIQ3r8VguAC7vy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9680" y="1110845"/>
            <a:ext cx="10515600" cy="1591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</a:pPr>
            <a:r>
              <a:rPr b="1" lang="en-US" sz="3500"/>
              <a:t>CSE325: Operating Systems</a:t>
            </a:r>
            <a:br>
              <a:rPr b="1" lang="en-US" sz="3500"/>
            </a:br>
            <a:r>
              <a:rPr b="1" lang="en-US" sz="3500"/>
              <a:t>Section: 02</a:t>
            </a:r>
            <a:br>
              <a:rPr b="1" lang="en-US" sz="3500"/>
            </a:br>
            <a:br>
              <a:rPr b="1" lang="en-US" sz="3500"/>
            </a:br>
            <a:r>
              <a:rPr b="1" lang="en-US" sz="3500"/>
              <a:t>Sweet Harmony</a:t>
            </a:r>
            <a:br>
              <a:rPr b="1" lang="en-US" sz="3500"/>
            </a:br>
            <a:br>
              <a:rPr b="1" lang="en-US" sz="3500"/>
            </a:br>
            <a:r>
              <a:rPr b="1" lang="en-US" sz="3500"/>
              <a:t>Group: 8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80292" y="3681176"/>
            <a:ext cx="4202905" cy="194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Submitted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Muhammad Abdul Kayum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ID: 2023-2-60-082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6" name="Google Shape;86;p1"/>
          <p:cNvSpPr txBox="1"/>
          <p:nvPr/>
        </p:nvSpPr>
        <p:spPr>
          <a:xfrm>
            <a:off x="5332514" y="4546775"/>
            <a:ext cx="287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Afia Mahpara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 2023-2-60-011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855451" y="4546775"/>
            <a:ext cx="318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Hasib Ali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2023-3-60-186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198664" y="201840"/>
            <a:ext cx="8016250" cy="472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Output and Simulation – problem 2</a:t>
            </a:r>
            <a:endParaRPr sz="2600"/>
          </a:p>
        </p:txBody>
      </p:sp>
      <p:pic>
        <p:nvPicPr>
          <p:cNvPr descr="A computer screen shot of a black screen&#10;&#10;AI-generated content may be incorrect.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1" y="921204"/>
            <a:ext cx="10846432" cy="549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388049" y="282144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Conclusion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555684" y="1116141"/>
            <a:ext cx="10672854" cy="506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simulation consistently keeps red = blue inside while respecting table limits.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successfully implemented Semaphores, mutexes, and condition variables work together to solve a real concurrency puzzle.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Enter and Exit of Customer is handled with Queue.</a:t>
            </a:r>
            <a:endParaRPr/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Scale to larger crowds, introduce more outfit categories, or add a visual dashboard for live monitoring.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Real‑world relevance: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patterns apply to load‑balanced servers, ticket counters, or any shared‑resource system.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06879" y="229054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Introduction &amp; Problem Statement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06366" y="1155841"/>
            <a:ext cx="10094896" cy="1666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Sweet Harmony:</a:t>
            </a:r>
            <a:r>
              <a:rPr lang="en-US"/>
              <a:t> A bakery with limited number of seats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Unique rule:</a:t>
            </a:r>
            <a:r>
              <a:rPr lang="en-US"/>
              <a:t> inside must always have equal numbers of red‑ and blue‑clothed customers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group of black and red symbols&#10;&#10;AI-generated content may be incorrect.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2094264"/>
            <a:ext cx="6531429" cy="22884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476250" y="3864428"/>
            <a:ext cx="10763249" cy="2418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core problem: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customers enter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if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outfit balance + table space allow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others waiting politely (queue) until the rule is satisfied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counts (red, blue, free tables)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safely in parallel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many customers act at once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266700" y="242661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Key Concepts Used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555684" y="1195999"/>
            <a:ext cx="10818294" cy="52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customer is simulated as a separate thread to act independently, like real people arriving, waiting, eating, and leaving.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safely update shared data like the number of red and blue customers inside, prevents race conditions. (pthread_mutex_t)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the limited number of tables. A customer must wait if no table is free. (table_sem, etc)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Variables: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the outfit rule, customers wait if entering would break the red-blue balance. (pthread_cond_t)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Sections: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part of the code that reads or modifies shared variables (like red count, blue count, or table access) is protected.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66700" y="215447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System Design &amp; Visualization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55684" y="3891913"/>
            <a:ext cx="11010132" cy="262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Style Leaving: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customers (red/blue) follow FIFO style when leaving the bakery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entry logic: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customer enters only if their outfit keeps red/blue counts equal and there’s space inside.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resource control: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a semaphore for tables and mutex + condition variable to manage entry rules.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AI-generated content may be incorrect.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14" y="1012548"/>
            <a:ext cx="10888025" cy="260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03282" y="181304"/>
            <a:ext cx="801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2400"/>
              <a:t>Control Flow of the Code</a:t>
            </a:r>
            <a:endParaRPr sz="2400"/>
          </a:p>
        </p:txBody>
      </p:sp>
      <p:pic>
        <p:nvPicPr>
          <p:cNvPr id="114" name="Google Shape;114;p5" title="received_7197666106882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25" y="687100"/>
            <a:ext cx="6330450" cy="5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60667" y="108644"/>
            <a:ext cx="5165938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b="1" lang="en-US" sz="2400"/>
              <a:t>Code: Entry and Waiting Logic</a:t>
            </a:r>
            <a:endParaRPr sz="2400"/>
          </a:p>
        </p:txBody>
      </p:sp>
      <p:pic>
        <p:nvPicPr>
          <p:cNvPr descr="A screenshot of a computer code&#10;&#10;AI-generated content may be incorrect.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802" y="749163"/>
            <a:ext cx="10101457" cy="583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159897" y="160762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Code: Table Management and Leaving</a:t>
            </a:r>
            <a:endParaRPr sz="2600"/>
          </a:p>
        </p:txBody>
      </p:sp>
      <p:pic>
        <p:nvPicPr>
          <p:cNvPr descr="A computer code with text&#10;&#10;AI-generated content may be incorrect.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31" y="690113"/>
            <a:ext cx="10112580" cy="583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282315" y="267198"/>
            <a:ext cx="8016250" cy="472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</a:pPr>
            <a:r>
              <a:rPr b="1" lang="en-US" sz="2700"/>
              <a:t>Taking Input</a:t>
            </a:r>
            <a:endParaRPr sz="2700"/>
          </a:p>
        </p:txBody>
      </p:sp>
      <p:pic>
        <p:nvPicPr>
          <p:cNvPr descr="A black screen with white text&#10;&#10;AI-generated content may be incorrect.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89" y="1004257"/>
            <a:ext cx="5595359" cy="352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1959428" y="4721678"/>
            <a:ext cx="21907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- 1</a:t>
            </a:r>
            <a:endParaRPr/>
          </a:p>
        </p:txBody>
      </p:sp>
      <p:pic>
        <p:nvPicPr>
          <p:cNvPr descr="A black screen with white text&#10;&#10;AI-generated content may be incorrect."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276" y="1007609"/>
            <a:ext cx="4905375" cy="352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987393" y="4721678"/>
            <a:ext cx="240846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- 2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-5443" y="147411"/>
            <a:ext cx="7254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Output and Simulation – problem 1</a:t>
            </a:r>
            <a:endParaRPr sz="2600"/>
          </a:p>
        </p:txBody>
      </p:sp>
      <p:pic>
        <p:nvPicPr>
          <p:cNvPr descr="A computer screen shot of a black screen&#10;&#10;AI-generated content may be incorrect.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51" y="794208"/>
            <a:ext cx="10534649" cy="565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2025-05-16T12:22:39Z</dcterms:created>
</cp:coreProperties>
</file>