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Play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jIaNbr/0BG8kIQ3r8VguAC7vyw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Play-bold.fntdata"/><Relationship Id="rId16" Type="http://schemas.openxmlformats.org/officeDocument/2006/relationships/font" Target="fonts/Play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9680" y="1110845"/>
            <a:ext cx="10515600" cy="1591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ay"/>
              <a:buNone/>
            </a:pPr>
            <a:r>
              <a:rPr b="1" lang="en-US" sz="3500"/>
              <a:t>CSE325: Operating Systems</a:t>
            </a:r>
            <a:br>
              <a:rPr b="1" lang="en-US" sz="3500"/>
            </a:br>
            <a:r>
              <a:rPr b="1" lang="en-US" sz="3500"/>
              <a:t>Section: 02</a:t>
            </a:r>
            <a:br>
              <a:rPr b="1" lang="en-US" sz="3500"/>
            </a:br>
            <a:br>
              <a:rPr b="1" lang="en-US" sz="3500"/>
            </a:br>
            <a:r>
              <a:rPr b="1" lang="en-US" sz="3500"/>
              <a:t>Sweet Harmony</a:t>
            </a:r>
            <a:br>
              <a:rPr b="1" lang="en-US" sz="3500"/>
            </a:br>
            <a:br>
              <a:rPr b="1" lang="en-US" sz="3500"/>
            </a:br>
            <a:r>
              <a:rPr b="1" lang="en-US" sz="3500"/>
              <a:t>Group: 8</a:t>
            </a:r>
            <a:endParaRPr/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480292" y="3681176"/>
            <a:ext cx="4202905" cy="194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Submitted By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t/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Muhammad Abdul Kayum</a:t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</a:pPr>
            <a:r>
              <a:rPr b="1" lang="en-US" sz="2500"/>
              <a:t>ID: 2023-2-60-082</a:t>
            </a:r>
            <a:endParaRPr b="1" sz="25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 sz="24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86" name="Google Shape;86;p1"/>
          <p:cNvSpPr txBox="1"/>
          <p:nvPr/>
        </p:nvSpPr>
        <p:spPr>
          <a:xfrm>
            <a:off x="5241279" y="4546786"/>
            <a:ext cx="27432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Afia Mahpara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 2023-2-60-011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8552889" y="4546786"/>
            <a:ext cx="2743200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Md. Hasib Ali</a:t>
            </a:r>
            <a:endParaRPr b="1"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ID: 2023-3-60-186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"/>
          <p:cNvSpPr txBox="1"/>
          <p:nvPr>
            <p:ph type="title"/>
          </p:nvPr>
        </p:nvSpPr>
        <p:spPr>
          <a:xfrm>
            <a:off x="198664" y="201840"/>
            <a:ext cx="8016250" cy="472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</a:pPr>
            <a:r>
              <a:rPr b="1" lang="en-US" sz="2600"/>
              <a:t>Output and Simulation – problem 2</a:t>
            </a:r>
            <a:endParaRPr sz="2600"/>
          </a:p>
        </p:txBody>
      </p:sp>
      <p:pic>
        <p:nvPicPr>
          <p:cNvPr descr="A computer screen shot of a black screen&#10;&#10;AI-generated content may be incorrect." id="147" name="Google Shape;14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1" y="921204"/>
            <a:ext cx="10846432" cy="549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1"/>
          <p:cNvSpPr txBox="1"/>
          <p:nvPr>
            <p:ph type="title"/>
          </p:nvPr>
        </p:nvSpPr>
        <p:spPr>
          <a:xfrm>
            <a:off x="388049" y="282144"/>
            <a:ext cx="8016250" cy="64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b="1" lang="en-US" sz="3000"/>
              <a:t>Conclusion</a:t>
            </a:r>
            <a:endParaRPr/>
          </a:p>
        </p:txBody>
      </p:sp>
      <p:sp>
        <p:nvSpPr>
          <p:cNvPr id="153" name="Google Shape;153;p11"/>
          <p:cNvSpPr txBox="1"/>
          <p:nvPr/>
        </p:nvSpPr>
        <p:spPr>
          <a:xfrm>
            <a:off x="555684" y="1116141"/>
            <a:ext cx="10672854" cy="506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Our simulation consistently keeps red = blue inside while respecting table limits.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have successfully implemented Semaphores, mutexes, and condition variables work together to solve a real concurrency puzzle.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Properly Enter and Exit of Customer is handled with Queue.</a:t>
            </a:r>
            <a:endParaRPr/>
          </a:p>
          <a:p>
            <a:pPr indent="-1905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Future work: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Scale to larger crowds, introduce more outfit categories, or add a visual dashboard for live monitoring.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t/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Real‑world relevance: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Similar patterns apply to load‑balanced servers, ticket counters, or any shared‑resource system.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>
            <p:ph type="title"/>
          </p:nvPr>
        </p:nvSpPr>
        <p:spPr>
          <a:xfrm>
            <a:off x="606879" y="229054"/>
            <a:ext cx="10515600" cy="807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en-US"/>
              <a:t>Introduction &amp; Problem Statement</a:t>
            </a:r>
            <a:endParaRPr/>
          </a:p>
        </p:txBody>
      </p:sp>
      <p:sp>
        <p:nvSpPr>
          <p:cNvPr id="93" name="Google Shape;93;p2"/>
          <p:cNvSpPr txBox="1"/>
          <p:nvPr>
            <p:ph idx="1" type="body"/>
          </p:nvPr>
        </p:nvSpPr>
        <p:spPr>
          <a:xfrm>
            <a:off x="606366" y="1155841"/>
            <a:ext cx="10094896" cy="16669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Sweet Harmony:</a:t>
            </a:r>
            <a:r>
              <a:rPr lang="en-US"/>
              <a:t> A bakery with limited number of seats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Unique rule:</a:t>
            </a:r>
            <a:r>
              <a:rPr lang="en-US"/>
              <a:t> inside must always have equal numbers of red‑ and blue‑clothed customers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descr="A group of black and red symbols&#10;&#10;AI-generated content may be incorrect.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0" y="2094264"/>
            <a:ext cx="6531429" cy="22884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"/>
          <p:cNvSpPr txBox="1"/>
          <p:nvPr/>
        </p:nvSpPr>
        <p:spPr>
          <a:xfrm>
            <a:off x="476250" y="3864428"/>
            <a:ext cx="10763249" cy="2418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core problem: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customers enter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if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outfit balance + table space allow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others waiting politely (queue) until the rule is satisfied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Update counts (red, blue, free tables) </a:t>
            </a: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safely in parallel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— many customers act at once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>
            <p:ph type="title"/>
          </p:nvPr>
        </p:nvSpPr>
        <p:spPr>
          <a:xfrm>
            <a:off x="266700" y="242661"/>
            <a:ext cx="8016250" cy="64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b="1" lang="en-US" sz="3000"/>
              <a:t>Key Concepts Used</a:t>
            </a:r>
            <a:endParaRPr/>
          </a:p>
        </p:txBody>
      </p:sp>
      <p:sp>
        <p:nvSpPr>
          <p:cNvPr id="101" name="Google Shape;101;p3"/>
          <p:cNvSpPr txBox="1"/>
          <p:nvPr/>
        </p:nvSpPr>
        <p:spPr>
          <a:xfrm>
            <a:off x="555684" y="1195999"/>
            <a:ext cx="10818294" cy="5235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Threads: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Each customer is simulated as a separate thread to act independently, like real people arriving, waiting, eating, and leaving.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Mutex: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Used to safely update shared data like the number of red and blue customers inside, prevents race conditions. (pthread_mutex_t)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Semaphores: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Control the limited number of tables. A customer must wait if no table is free. (table_sem, etc)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Condition Variables: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Handle the outfit rule, customers wait if entering would break the red-blue balance. (pthread_cond_t)</a:t>
            </a:r>
            <a:endParaRPr/>
          </a:p>
          <a:p>
            <a:pPr indent="-635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Sections: </a:t>
            </a:r>
            <a:r>
              <a:rPr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Any part of the code that reads or modifies shared variables (like red count, blue count, or table access) is protected.</a:t>
            </a:r>
            <a:endParaRPr sz="2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266700" y="215447"/>
            <a:ext cx="8016250" cy="64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b="1" lang="en-US" sz="3000"/>
              <a:t>System Design &amp; Visualization</a:t>
            </a:r>
            <a:endParaRPr/>
          </a:p>
        </p:txBody>
      </p:sp>
      <p:sp>
        <p:nvSpPr>
          <p:cNvPr id="107" name="Google Shape;107;p4"/>
          <p:cNvSpPr txBox="1"/>
          <p:nvPr/>
        </p:nvSpPr>
        <p:spPr>
          <a:xfrm>
            <a:off x="555684" y="3891913"/>
            <a:ext cx="11010132" cy="2620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Queue Style Leaving: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customers (red/blue) follow FIFO style when leaving the bakery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Balanced entry logic: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 customer enters only if their outfit keeps red/blue counts equal and there’s space inside.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Efficient resource control: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Uses a semaphore for tables and mutex + condition variable to manage entry rules.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diagram of a flowchart&#10;&#10;AI-generated content may be incorrect.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0614" y="1012548"/>
            <a:ext cx="10888025" cy="2608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103282" y="181304"/>
            <a:ext cx="8016300" cy="64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lay"/>
              <a:buNone/>
            </a:pPr>
            <a:r>
              <a:rPr b="1" lang="en-US" sz="2400"/>
              <a:t>Control Flow of the Code</a:t>
            </a:r>
            <a:endParaRPr sz="2400"/>
          </a:p>
        </p:txBody>
      </p:sp>
      <p:pic>
        <p:nvPicPr>
          <p:cNvPr id="114" name="Google Shape;114;p5" title="received_7197666106882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1025" y="687100"/>
            <a:ext cx="6330450" cy="598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160667" y="108644"/>
            <a:ext cx="5165938" cy="64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</a:pPr>
            <a:r>
              <a:rPr b="1" lang="en-US" sz="2400"/>
              <a:t>Code: Entry and Waiting Logic</a:t>
            </a:r>
            <a:endParaRPr sz="2400"/>
          </a:p>
        </p:txBody>
      </p:sp>
      <p:pic>
        <p:nvPicPr>
          <p:cNvPr descr="A screenshot of a computer code&#10;&#10;AI-generated content may be incorrect."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8802" y="749163"/>
            <a:ext cx="10101457" cy="58333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159897" y="160762"/>
            <a:ext cx="8016250" cy="64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</a:pPr>
            <a:r>
              <a:rPr b="1" lang="en-US" sz="2600"/>
              <a:t>Code: Table Management and Leaving</a:t>
            </a:r>
            <a:endParaRPr sz="2600"/>
          </a:p>
        </p:txBody>
      </p:sp>
      <p:pic>
        <p:nvPicPr>
          <p:cNvPr descr="A computer code with text&#10;&#10;AI-generated content may be incorrect.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1431" y="690113"/>
            <a:ext cx="10112580" cy="5835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282315" y="267198"/>
            <a:ext cx="8016250" cy="4729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Play"/>
              <a:buNone/>
            </a:pPr>
            <a:r>
              <a:rPr b="1" lang="en-US" sz="2700"/>
              <a:t>Taking Input</a:t>
            </a:r>
            <a:endParaRPr sz="2700"/>
          </a:p>
        </p:txBody>
      </p:sp>
      <p:pic>
        <p:nvPicPr>
          <p:cNvPr descr="A black screen with white text&#10;&#10;AI-generated content may be incorrect." id="132" name="Google Shape;13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3789" y="1004257"/>
            <a:ext cx="5595359" cy="352496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/>
          <p:nvPr/>
        </p:nvSpPr>
        <p:spPr>
          <a:xfrm>
            <a:off x="1959428" y="4721678"/>
            <a:ext cx="2190750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- 1</a:t>
            </a:r>
            <a:endParaRPr/>
          </a:p>
        </p:txBody>
      </p:sp>
      <p:pic>
        <p:nvPicPr>
          <p:cNvPr descr="A black screen with white text&#10;&#10;AI-generated content may be incorrect." id="134" name="Google Shape;134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623276" y="1007609"/>
            <a:ext cx="4905375" cy="3522889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8"/>
          <p:cNvSpPr txBox="1"/>
          <p:nvPr/>
        </p:nvSpPr>
        <p:spPr>
          <a:xfrm>
            <a:off x="7987393" y="4721678"/>
            <a:ext cx="2408464" cy="4924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- 2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"/>
          <p:cNvSpPr txBox="1"/>
          <p:nvPr>
            <p:ph type="title"/>
          </p:nvPr>
        </p:nvSpPr>
        <p:spPr>
          <a:xfrm>
            <a:off x="-5443" y="147411"/>
            <a:ext cx="7254250" cy="649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</a:pPr>
            <a:r>
              <a:rPr b="1" lang="en-US" sz="2600"/>
              <a:t>Output and Simulation – problem 1</a:t>
            </a:r>
            <a:endParaRPr sz="2600"/>
          </a:p>
        </p:txBody>
      </p:sp>
      <p:pic>
        <p:nvPicPr>
          <p:cNvPr descr="A computer screen shot of a black screen&#10;&#10;AI-generated content may be incorrect." id="141" name="Google Shape;14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051" y="794208"/>
            <a:ext cx="10534649" cy="5656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2025-05-16T12:22:39Z</dcterms:created>
</cp:coreProperties>
</file>