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25ED9-8CF0-490D-A8BD-71F13628C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5F64D-41AE-40E7-A556-6175FA851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C947A-42AD-4C2F-A8B0-994CA141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3F98C-1F01-4994-B61F-15ACAEF61B60}" type="datetimeFigureOut">
              <a:rPr lang="cs-CZ" smtClean="0"/>
              <a:t>17.05.2022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8C0E9-1AC0-47D5-BD54-F3DEB845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29F1F-4952-4BB7-BF25-19461D0F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CC57-00D1-4F4B-A5B9-244EE10BE2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088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A269-E653-40A2-B0A9-3674DFAB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22567-503E-40CB-A92A-DFE3BF965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74BE4-357E-4244-ACCD-93115EB6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3F98C-1F01-4994-B61F-15ACAEF61B60}" type="datetimeFigureOut">
              <a:rPr lang="cs-CZ" smtClean="0"/>
              <a:t>17.05.2022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F9A28-A70F-4F34-83B5-B782A3951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E25C5-FBEE-4701-B3CC-776C5166B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CC57-00D1-4F4B-A5B9-244EE10BE2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045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9E3AE-E982-4147-9370-9524DE206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04D66-4EDC-4821-97BA-27117A5AB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E2009-619D-4205-B91C-79E88DAB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3F98C-1F01-4994-B61F-15ACAEF61B60}" type="datetimeFigureOut">
              <a:rPr lang="cs-CZ" smtClean="0"/>
              <a:t>17.05.2022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B9D8A-DF52-4BD7-B20D-1682D272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98E33-00E8-483F-B1C4-E8A754BF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CC57-00D1-4F4B-A5B9-244EE10BE2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083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C30D-6447-49EF-A730-34E599DA7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0E2E8-8838-4810-BBE9-AFD3713B1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CB7F4-6FFD-44AB-B595-A8A08502A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3F98C-1F01-4994-B61F-15ACAEF61B60}" type="datetimeFigureOut">
              <a:rPr lang="cs-CZ" smtClean="0"/>
              <a:t>17.05.2022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BE626-41C9-4245-A2FB-64E8016B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E6368-6FAE-407F-9F74-0980C540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CC57-00D1-4F4B-A5B9-244EE10BE2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634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D49A-356F-4595-B39A-2A2899EFF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12D6D-9D64-4482-8ACD-D29ED3137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D7F17-A61D-4E11-9910-7D229CE0A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3F98C-1F01-4994-B61F-15ACAEF61B60}" type="datetimeFigureOut">
              <a:rPr lang="cs-CZ" smtClean="0"/>
              <a:t>17.05.2022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39025-6233-4B98-B36C-DD6C11F4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9AAF6-6D03-4EFF-B2E9-0B49D4C2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CC57-00D1-4F4B-A5B9-244EE10BE2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154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B5B5-374C-4704-9D03-967B10F1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73F24-4D5B-4523-8231-5ED844720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585A3-AC9A-4990-8A81-F33A1B4EC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64E07-3320-47B8-978F-45FC9AFE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3F98C-1F01-4994-B61F-15ACAEF61B60}" type="datetimeFigureOut">
              <a:rPr lang="cs-CZ" smtClean="0"/>
              <a:t>17.05.2022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50C2D-A583-417B-91E4-73616063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92AD8-9657-463B-BD7C-BB1F6E0B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CC57-00D1-4F4B-A5B9-244EE10BE2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975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8E0C5-2F55-4DA8-960F-F6E2E44EF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50F0C-ACF8-4338-8E3F-91738967D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C42C4-8919-48E9-8DED-B9F4ACD75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3DC6D-9673-444B-9536-A6F5F1C87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978BB-9F3C-47A3-BDF2-11A431320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1D1F96-FD6E-404B-A0A0-B3D37DD5E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3F98C-1F01-4994-B61F-15ACAEF61B60}" type="datetimeFigureOut">
              <a:rPr lang="cs-CZ" smtClean="0"/>
              <a:t>17.05.2022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D0719-9F67-499D-8F3C-502F53826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A4A85B-1035-41BB-8AC5-EEA858484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CC57-00D1-4F4B-A5B9-244EE10BE2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785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C4F7A-1748-41A9-8851-3CB49102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FCB609-A64F-42E3-AB77-B611EEE81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3F98C-1F01-4994-B61F-15ACAEF61B60}" type="datetimeFigureOut">
              <a:rPr lang="cs-CZ" smtClean="0"/>
              <a:t>17.05.2022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17DB5-C0A5-492B-8268-9823F690D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962FB-549E-47CF-9690-7D938E6E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CC57-00D1-4F4B-A5B9-244EE10BE2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907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D6DF8A-8ACA-48A1-8424-1AB091E4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3F98C-1F01-4994-B61F-15ACAEF61B60}" type="datetimeFigureOut">
              <a:rPr lang="cs-CZ" smtClean="0"/>
              <a:t>17.05.2022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1F8F6-4B35-4909-9366-AC5E148F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D5E29-FFE5-4C25-BF00-B350F119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CC57-00D1-4F4B-A5B9-244EE10BE2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932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7692-0681-4AE2-95E5-CB3756CA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B415C-4C27-40E5-BBC9-91230D4C9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9FD1B-DBA4-4B3B-A43C-621C7D8F5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BE431-522F-4057-9A94-818B6243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3F98C-1F01-4994-B61F-15ACAEF61B60}" type="datetimeFigureOut">
              <a:rPr lang="cs-CZ" smtClean="0"/>
              <a:t>17.05.2022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0EBB3-8B94-4B6F-9A2F-402788243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B969A-7708-4B9F-B367-D1A01E1B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CC57-00D1-4F4B-A5B9-244EE10BE2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296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9C98-CE27-4840-AE53-C1686D3AB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970499-17A8-43BB-983A-16724639C9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6DE64-E411-4538-9106-F8195781F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6C81D-198E-464A-AF9A-28D9506D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3F98C-1F01-4994-B61F-15ACAEF61B60}" type="datetimeFigureOut">
              <a:rPr lang="cs-CZ" smtClean="0"/>
              <a:t>17.05.2022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7CD57-FDE9-4BFF-B1B3-4AC81147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04C7F-2286-4E1A-8D36-9998F4E6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CC57-00D1-4F4B-A5B9-244EE10BE2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560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2B35B4-1931-4A56-A325-A740BE16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27C9C-2A44-430C-8FB5-EF231756E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9F780-D824-4142-B31E-EEEEB3F66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3F98C-1F01-4994-B61F-15ACAEF61B60}" type="datetimeFigureOut">
              <a:rPr lang="cs-CZ" smtClean="0"/>
              <a:t>17.05.2022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0D8EA-9BAE-4BF1-AF05-D1149CD2C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DAE1A-1A79-4277-9CF4-EA95498B9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8CC57-00D1-4F4B-A5B9-244EE10BE2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723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1E91-B192-4527-95CE-13D359881B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Create Pass Use 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B7C97-D4CF-403B-AD78-E90B958FF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03237"/>
          </a:xfrm>
        </p:spPr>
        <p:txBody>
          <a:bodyPr/>
          <a:lstStyle/>
          <a:p>
            <a:r>
              <a:rPr lang="cs-CZ" dirty="0"/>
              <a:t>SAS </a:t>
            </a:r>
            <a:r>
              <a:rPr lang="en-US" dirty="0"/>
              <a:t>CI 360 with ADIP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322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52564-23B3-4138-A5DD-F9E65DC58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01826"/>
            <a:ext cx="10515600" cy="440418"/>
          </a:xfrm>
        </p:spPr>
        <p:txBody>
          <a:bodyPr>
            <a:normAutofit fontScale="90000"/>
          </a:bodyPr>
          <a:lstStyle/>
          <a:p>
            <a:r>
              <a:rPr lang="cs-CZ" dirty="0"/>
              <a:t>Use case business scenarios/options: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1E151-97EC-40DE-A8F9-B5DDD34C72F2}"/>
              </a:ext>
            </a:extLst>
          </p:cNvPr>
          <p:cNvSpPr txBox="1"/>
          <p:nvPr/>
        </p:nvSpPr>
        <p:spPr>
          <a:xfrm>
            <a:off x="370114" y="1099457"/>
            <a:ext cx="3886199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sz="1600" dirty="0"/>
              <a:t>We have group of </a:t>
            </a:r>
            <a:r>
              <a:rPr lang="cs-CZ" sz="1600" b="1" dirty="0"/>
              <a:t>existing customers </a:t>
            </a:r>
            <a:r>
              <a:rPr lang="cs-CZ" sz="1600" dirty="0"/>
              <a:t>in Data Descriptor in SAS CI 360.</a:t>
            </a:r>
          </a:p>
          <a:p>
            <a:r>
              <a:rPr lang="cs-CZ" sz="1600" dirty="0"/>
              <a:t>They do NOT have Passes.</a:t>
            </a:r>
          </a:p>
          <a:p>
            <a:endParaRPr lang="cs-CZ" sz="1600" dirty="0"/>
          </a:p>
          <a:p>
            <a:endParaRPr lang="cs-CZ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FAEDF2-6772-46BE-9D1C-83AC2139F88F}"/>
              </a:ext>
            </a:extLst>
          </p:cNvPr>
          <p:cNvSpPr txBox="1"/>
          <p:nvPr/>
        </p:nvSpPr>
        <p:spPr>
          <a:xfrm>
            <a:off x="370114" y="2730864"/>
            <a:ext cx="38862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sz="1600" dirty="0"/>
              <a:t>We have </a:t>
            </a:r>
            <a:r>
              <a:rPr lang="cs-CZ" sz="1600" b="1" dirty="0"/>
              <a:t>leads – potential customers, </a:t>
            </a:r>
            <a:r>
              <a:rPr lang="cs-CZ" sz="1600" dirty="0"/>
              <a:t>we can contact, but do not have complete data about them – e.g. We have just e-mail address left in a web form</a:t>
            </a:r>
          </a:p>
          <a:p>
            <a:r>
              <a:rPr lang="cs-CZ" sz="1600" dirty="0"/>
              <a:t>They do NOT have Passes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443C86-9435-4A66-AB0B-3EA4560AF75F}"/>
              </a:ext>
            </a:extLst>
          </p:cNvPr>
          <p:cNvSpPr txBox="1"/>
          <p:nvPr/>
        </p:nvSpPr>
        <p:spPr>
          <a:xfrm>
            <a:off x="370114" y="4655402"/>
            <a:ext cx="3886198" cy="18158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sz="1600" dirty="0"/>
              <a:t>We have nothing – </a:t>
            </a:r>
            <a:r>
              <a:rPr lang="cs-CZ" sz="1600" b="1" dirty="0"/>
              <a:t>no customers</a:t>
            </a:r>
            <a:r>
              <a:rPr lang="cs-CZ" sz="1600" dirty="0"/>
              <a:t>, just good reason to scan a QR code</a:t>
            </a:r>
          </a:p>
          <a:p>
            <a:endParaRPr lang="cs-CZ" sz="1600" dirty="0"/>
          </a:p>
          <a:p>
            <a:endParaRPr lang="cs-CZ" sz="1600" dirty="0"/>
          </a:p>
          <a:p>
            <a:endParaRPr lang="cs-CZ" sz="1600" dirty="0"/>
          </a:p>
          <a:p>
            <a:endParaRPr lang="cs-CZ" sz="1600" dirty="0"/>
          </a:p>
          <a:p>
            <a:endParaRPr lang="cs-CZ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43FEC-BA5B-46FF-B48A-5683A87F8391}"/>
              </a:ext>
            </a:extLst>
          </p:cNvPr>
          <p:cNvSpPr txBox="1"/>
          <p:nvPr/>
        </p:nvSpPr>
        <p:spPr>
          <a:xfrm>
            <a:off x="4713516" y="1099456"/>
            <a:ext cx="3418114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sz="1600" dirty="0"/>
              <a:t>We need to </a:t>
            </a:r>
            <a:r>
              <a:rPr lang="cs-CZ" sz="1600" b="1" dirty="0"/>
              <a:t>BULK-generate passes </a:t>
            </a:r>
            <a:r>
              <a:rPr lang="cs-CZ" sz="1600" dirty="0"/>
              <a:t>for the entire target group (segment) and send link to customers for them to download already existing card</a:t>
            </a:r>
          </a:p>
          <a:p>
            <a:endParaRPr lang="cs-CZ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FAC8C-1CAF-4F6E-9A38-97C0280C78CC}"/>
              </a:ext>
            </a:extLst>
          </p:cNvPr>
          <p:cNvSpPr txBox="1"/>
          <p:nvPr/>
        </p:nvSpPr>
        <p:spPr>
          <a:xfrm>
            <a:off x="8512634" y="1099456"/>
            <a:ext cx="3418114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b="1" dirty="0"/>
              <a:t>Customer downloads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dirty="0"/>
              <a:t>We update our data, so that the PASS ID is available for subsequent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3F9880-FE6A-417B-99FE-F69718C4F05B}"/>
              </a:ext>
            </a:extLst>
          </p:cNvPr>
          <p:cNvSpPr txBox="1"/>
          <p:nvPr/>
        </p:nvSpPr>
        <p:spPr>
          <a:xfrm>
            <a:off x="370114" y="572354"/>
            <a:ext cx="388619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b="1" dirty="0"/>
              <a:t>BUSINESS PROBLEM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3560B6-1AD2-42A4-9C65-6D02F32F0E53}"/>
              </a:ext>
            </a:extLst>
          </p:cNvPr>
          <p:cNvSpPr txBox="1"/>
          <p:nvPr/>
        </p:nvSpPr>
        <p:spPr>
          <a:xfrm>
            <a:off x="4703991" y="572354"/>
            <a:ext cx="341811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b="1" dirty="0"/>
              <a:t>ACTION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0CA38F-DCF6-43DA-A092-6D4C0FA3AD08}"/>
              </a:ext>
            </a:extLst>
          </p:cNvPr>
          <p:cNvSpPr txBox="1"/>
          <p:nvPr/>
        </p:nvSpPr>
        <p:spPr>
          <a:xfrm>
            <a:off x="8512634" y="572353"/>
            <a:ext cx="341811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b="1" dirty="0"/>
              <a:t>OUTCOME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41002AF-3662-4C8F-B782-3769A56B2E0F}"/>
              </a:ext>
            </a:extLst>
          </p:cNvPr>
          <p:cNvSpPr/>
          <p:nvPr/>
        </p:nvSpPr>
        <p:spPr>
          <a:xfrm>
            <a:off x="4256312" y="572353"/>
            <a:ext cx="457204" cy="343813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8C6C69C6-FE37-42AB-903B-5B129079AD61}"/>
              </a:ext>
            </a:extLst>
          </p:cNvPr>
          <p:cNvSpPr/>
          <p:nvPr/>
        </p:nvSpPr>
        <p:spPr>
          <a:xfrm>
            <a:off x="8098970" y="572353"/>
            <a:ext cx="457204" cy="343813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F4E6B2-565E-4170-83AB-9C437265BF70}"/>
              </a:ext>
            </a:extLst>
          </p:cNvPr>
          <p:cNvSpPr txBox="1"/>
          <p:nvPr/>
        </p:nvSpPr>
        <p:spPr>
          <a:xfrm>
            <a:off x="4680856" y="2730864"/>
            <a:ext cx="3418114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sz="1600" dirty="0"/>
              <a:t>We ask the customers (via e-mail, sms, etc) to generate card. </a:t>
            </a:r>
            <a:r>
              <a:rPr lang="cs-CZ" sz="1600" b="1" dirty="0"/>
              <a:t>Card generation is triggered by customer</a:t>
            </a:r>
            <a:r>
              <a:rPr lang="en-US" sz="1600" b="1" dirty="0"/>
              <a:t>’s action</a:t>
            </a:r>
            <a:r>
              <a:rPr lang="cs-CZ" sz="1600" dirty="0"/>
              <a:t> (such as e-mail click and arrival to Yourpass template and ADD pass to wallet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DE6991-D63C-433C-AC92-F42CAB16D18D}"/>
              </a:ext>
            </a:extLst>
          </p:cNvPr>
          <p:cNvSpPr txBox="1"/>
          <p:nvPr/>
        </p:nvSpPr>
        <p:spPr>
          <a:xfrm>
            <a:off x="4680856" y="4655402"/>
            <a:ext cx="3418114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sz="1600" dirty="0"/>
              <a:t>We </a:t>
            </a:r>
            <a:r>
              <a:rPr lang="cs-CZ" sz="1600" b="1" dirty="0"/>
              <a:t>publish QR code </a:t>
            </a:r>
            <a:r>
              <a:rPr lang="cs-CZ" sz="1600" dirty="0"/>
              <a:t>or link to generate card and </a:t>
            </a:r>
            <a:r>
              <a:rPr lang="cs-CZ" sz="1600" b="1" dirty="0"/>
              <a:t>we wait for cards generated</a:t>
            </a:r>
            <a:r>
              <a:rPr lang="cs-CZ" sz="1600" dirty="0"/>
              <a:t>. </a:t>
            </a:r>
            <a:br>
              <a:rPr lang="cs-CZ" sz="1600" dirty="0"/>
            </a:br>
            <a:r>
              <a:rPr lang="cs-CZ" sz="1600" dirty="0"/>
              <a:t>We ask customers to click link on the card and provide more data</a:t>
            </a:r>
          </a:p>
          <a:p>
            <a:endParaRPr lang="cs-CZ" sz="1600" dirty="0"/>
          </a:p>
          <a:p>
            <a:endParaRPr lang="cs-CZ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D54F81-8A16-47F0-8E71-AD7F9166B934}"/>
              </a:ext>
            </a:extLst>
          </p:cNvPr>
          <p:cNvSpPr txBox="1"/>
          <p:nvPr/>
        </p:nvSpPr>
        <p:spPr>
          <a:xfrm>
            <a:off x="8512634" y="2730864"/>
            <a:ext cx="3418114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b="1" dirty="0"/>
              <a:t>Customer generates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dirty="0"/>
              <a:t>We complete our data record: identity + contact information + pass ID + any other information provided by customer into a form on web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39DA4A-BB7D-43EE-8E7D-EE15E71BC295}"/>
              </a:ext>
            </a:extLst>
          </p:cNvPr>
          <p:cNvSpPr txBox="1"/>
          <p:nvPr/>
        </p:nvSpPr>
        <p:spPr>
          <a:xfrm>
            <a:off x="8512634" y="4634029"/>
            <a:ext cx="3418114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b="1" dirty="0"/>
              <a:t>Customer generates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dirty="0"/>
              <a:t>We detect card generated and we communicate to anonymous PASS ID untill the link click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dirty="0"/>
              <a:t>We complete our data record PASS ID + identity + any info provided, for subsequent communication</a:t>
            </a: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B76710D5-DCE2-41BE-9F6C-DC99ACE57B59}"/>
              </a:ext>
            </a:extLst>
          </p:cNvPr>
          <p:cNvSpPr/>
          <p:nvPr/>
        </p:nvSpPr>
        <p:spPr>
          <a:xfrm>
            <a:off x="4261760" y="1664367"/>
            <a:ext cx="457204" cy="343813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600">
              <a:solidFill>
                <a:schemeClr val="tx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8D408A0E-E34E-4CEE-AF81-2581674DF875}"/>
              </a:ext>
            </a:extLst>
          </p:cNvPr>
          <p:cNvSpPr/>
          <p:nvPr/>
        </p:nvSpPr>
        <p:spPr>
          <a:xfrm>
            <a:off x="8104418" y="1664367"/>
            <a:ext cx="457204" cy="343813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600">
              <a:solidFill>
                <a:schemeClr val="tx1"/>
              </a:solidFill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4EF92A99-DEF4-4B75-B9AD-A6FFDD207A46}"/>
              </a:ext>
            </a:extLst>
          </p:cNvPr>
          <p:cNvSpPr/>
          <p:nvPr/>
        </p:nvSpPr>
        <p:spPr>
          <a:xfrm>
            <a:off x="4260393" y="3385366"/>
            <a:ext cx="457204" cy="343813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600">
              <a:solidFill>
                <a:schemeClr val="tx1"/>
              </a:solidFill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CAD78CED-2E4A-4F77-B13D-5109E75A2001}"/>
              </a:ext>
            </a:extLst>
          </p:cNvPr>
          <p:cNvSpPr/>
          <p:nvPr/>
        </p:nvSpPr>
        <p:spPr>
          <a:xfrm>
            <a:off x="8103051" y="3385366"/>
            <a:ext cx="457204" cy="343813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600">
              <a:solidFill>
                <a:schemeClr val="tx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7C6EA910-3FE3-4068-B50D-5C334A24A72E}"/>
              </a:ext>
            </a:extLst>
          </p:cNvPr>
          <p:cNvSpPr/>
          <p:nvPr/>
        </p:nvSpPr>
        <p:spPr>
          <a:xfrm>
            <a:off x="4256312" y="5513212"/>
            <a:ext cx="457204" cy="343813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600">
              <a:solidFill>
                <a:schemeClr val="tx1"/>
              </a:solidFill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B69A27B9-C18A-4C9A-9572-BC3680835442}"/>
              </a:ext>
            </a:extLst>
          </p:cNvPr>
          <p:cNvSpPr/>
          <p:nvPr/>
        </p:nvSpPr>
        <p:spPr>
          <a:xfrm>
            <a:off x="8098970" y="5513212"/>
            <a:ext cx="457204" cy="343813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6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52564-23B3-4138-A5DD-F9E65DC58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01826"/>
            <a:ext cx="10515600" cy="440418"/>
          </a:xfrm>
        </p:spPr>
        <p:txBody>
          <a:bodyPr>
            <a:normAutofit fontScale="90000"/>
          </a:bodyPr>
          <a:lstStyle/>
          <a:p>
            <a:r>
              <a:rPr lang="cs-CZ" dirty="0"/>
              <a:t>Solution options: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8C6C69C6-FE37-42AB-903B-5B129079AD61}"/>
              </a:ext>
            </a:extLst>
          </p:cNvPr>
          <p:cNvSpPr/>
          <p:nvPr/>
        </p:nvSpPr>
        <p:spPr>
          <a:xfrm>
            <a:off x="783770" y="2384435"/>
            <a:ext cx="457204" cy="343813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8D408A0E-E34E-4CEE-AF81-2581674DF875}"/>
              </a:ext>
            </a:extLst>
          </p:cNvPr>
          <p:cNvSpPr/>
          <p:nvPr/>
        </p:nvSpPr>
        <p:spPr>
          <a:xfrm>
            <a:off x="783770" y="4131279"/>
            <a:ext cx="457204" cy="343813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CAD78CED-2E4A-4F77-B13D-5109E75A2001}"/>
              </a:ext>
            </a:extLst>
          </p:cNvPr>
          <p:cNvSpPr/>
          <p:nvPr/>
        </p:nvSpPr>
        <p:spPr>
          <a:xfrm>
            <a:off x="786492" y="5590781"/>
            <a:ext cx="457204" cy="343813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9350E0-CC38-4CB6-A8E4-5B65885FF5C1}"/>
              </a:ext>
            </a:extLst>
          </p:cNvPr>
          <p:cNvSpPr txBox="1"/>
          <p:nvPr/>
        </p:nvSpPr>
        <p:spPr>
          <a:xfrm>
            <a:off x="342900" y="657614"/>
            <a:ext cx="110775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The common denominator of the above 3  scenarios is that any created pass </a:t>
            </a:r>
            <a:r>
              <a:rPr lang="cs-CZ" b="1" dirty="0"/>
              <a:t>must be assotiated with a specific person, or at least an identity</a:t>
            </a:r>
            <a:r>
              <a:rPr lang="cs-CZ" dirty="0"/>
              <a:t>, to be able to serve any valuable purpose.</a:t>
            </a:r>
          </a:p>
          <a:p>
            <a:br>
              <a:rPr lang="cs-CZ" dirty="0"/>
            </a:br>
            <a:r>
              <a:rPr lang="cs-CZ" dirty="0"/>
              <a:t>IN other words, SAS user must be able to prepare wallet communication targeted at someone.</a:t>
            </a:r>
          </a:p>
          <a:p>
            <a:r>
              <a:rPr lang="cs-CZ" dirty="0"/>
              <a:t>We have conclued there are three possible approaches to this:</a:t>
            </a:r>
            <a:br>
              <a:rPr lang="cs-CZ" dirty="0"/>
            </a:br>
            <a:r>
              <a:rPr lang="cs-CZ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EC79D2-1109-4712-8B67-D098C12C0D59}"/>
              </a:ext>
            </a:extLst>
          </p:cNvPr>
          <p:cNvSpPr txBox="1"/>
          <p:nvPr/>
        </p:nvSpPr>
        <p:spPr>
          <a:xfrm>
            <a:off x="1343026" y="2384435"/>
            <a:ext cx="105060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Write the data to SAS. </a:t>
            </a:r>
            <a:r>
              <a:rPr lang="cs-CZ" dirty="0"/>
              <a:t>Since the update of data descriptor in SAS CI 360 digital is only available as bulk process, with limited number of runs a day, we can not write PASS ID or other atrributed to SAS in real time.</a:t>
            </a:r>
            <a:br>
              <a:rPr lang="cs-CZ" dirty="0"/>
            </a:br>
            <a:r>
              <a:rPr lang="cs-CZ" b="1" dirty="0"/>
              <a:t>Solution: </a:t>
            </a:r>
            <a:r>
              <a:rPr lang="cs-CZ" dirty="0"/>
              <a:t>Detect created (resp downloaded) card, associated with identity, and provide this as external event, with a set of event attributes – to be used in immediate communiction.</a:t>
            </a:r>
            <a:br>
              <a:rPr lang="cs-CZ" dirty="0"/>
            </a:br>
            <a:r>
              <a:rPr lang="cs-CZ" dirty="0"/>
              <a:t>Any subsequent communication must wait till after the next data descriptor update.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9AF970-AC16-454D-9E23-88EBEC6B47D9}"/>
              </a:ext>
            </a:extLst>
          </p:cNvPr>
          <p:cNvSpPr txBox="1"/>
          <p:nvPr/>
        </p:nvSpPr>
        <p:spPr>
          <a:xfrm>
            <a:off x="1343026" y="4131279"/>
            <a:ext cx="10506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Keep all the necessary pass related data in ADIP</a:t>
            </a:r>
            <a:r>
              <a:rPr lang="cs-CZ" dirty="0"/>
              <a:t>. Work just with SAS customer identity and free the SAS user from the necessity to deal with PASS ID in the creative – SAS would provide the customer identity and ADIP would ensure the look up of the respective PASS.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15BA82-9E6C-4D73-85A4-C493B4E460A4}"/>
              </a:ext>
            </a:extLst>
          </p:cNvPr>
          <p:cNvSpPr txBox="1"/>
          <p:nvPr/>
        </p:nvSpPr>
        <p:spPr>
          <a:xfrm>
            <a:off x="1343026" y="5590781"/>
            <a:ext cx="1050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Not available option as of now – Real time data descriptor update in SAS</a:t>
            </a:r>
          </a:p>
        </p:txBody>
      </p:sp>
    </p:spTree>
    <p:extLst>
      <p:ext uri="{BB962C8B-B14F-4D97-AF65-F5344CB8AC3E}">
        <p14:creationId xmlns:p14="http://schemas.microsoft.com/office/powerpoint/2010/main" val="534891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504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Create Pass Use Case</vt:lpstr>
      <vt:lpstr>Use case business scenarios/options:</vt:lpstr>
      <vt:lpstr>Solution options: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Pass Use Case</dc:title>
  <dc:creator>Michal Seifert</dc:creator>
  <cp:lastModifiedBy>Dmitry Kayutenko</cp:lastModifiedBy>
  <cp:revision>26</cp:revision>
  <dcterms:created xsi:type="dcterms:W3CDTF">2022-05-09T13:10:40Z</dcterms:created>
  <dcterms:modified xsi:type="dcterms:W3CDTF">2022-05-17T07:37:09Z</dcterms:modified>
</cp:coreProperties>
</file>