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4D0F-50CA-4309-8CC8-24732A71F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892B-F47C-4409-B47C-FB53C0CA6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D6D4-A6C2-4E25-B3CA-8D58BB6F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5ADF-99F3-435F-A233-C80A39D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7F33-F5AC-4C30-93CC-87C24D6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779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44EE-A65E-46F6-8309-19A19A58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12C1F-9EFB-4C45-8D62-B8AD742E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B252-FAEB-4963-AE56-3231BF3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4E3C-D5D7-461E-8670-D94AF0C1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8B9F-8D20-42EA-8C03-08D74257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894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F1D24-1266-43B2-B1A6-AFBDD074A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A356F-DE45-4FFA-A42F-002F8FD17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962E-D955-466F-8BD1-C532EC6E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684F-D433-47D3-9AF7-CEA7CB5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C613-861C-4E5C-90FE-9DD332CD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2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FFAB-481A-4320-AC7C-5101D74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8A3C-DBE6-4EED-A45C-2900E823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18F-33A6-406C-9E10-476BAF8F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34CF-C1E1-47E3-BF76-D50AF2E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8982-653D-4297-9602-A413DA04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99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7C99-0EA2-4411-9629-9445AE72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7419-7820-433C-9674-2A6987A0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A534-8CB7-4EA8-9D3C-17B7BF08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8384-DF42-4065-946B-4BCF7311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0693-A2C9-4F2E-A31A-3CB5CDD2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45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714-0E10-4F52-B0B5-2974CFCD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E4D8-5DFF-47E5-BD16-6BC5E008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967DA-1A93-408D-8CC9-84025BC0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710B-6E56-4245-B0F4-0FA95D72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4452-2D5C-42C3-B3EA-84473562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0C19-0B2F-48B3-AD90-EAAD88CC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1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9D37-1DF8-47A0-A6D4-EA59A692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8315-A437-48B8-B2CF-E956AA0A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0A7C9-B288-4F61-9BE2-BAACFAF9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0AFCA-1901-48B6-BF7D-A4CD3DDD0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3AC0-6B51-4CFB-AFF1-459D84A7B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899AF-EB05-4DEB-89C0-181CA000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ABF0E-8B68-45A6-9E22-C6DD34F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5F0D6-90F8-4938-BC06-C5F2D701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5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1BB3-546E-440D-8064-F9EC2221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303AB-F243-4A22-826D-FD40FB78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7FE56-EDB7-4346-88C9-11F8D692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F515-378D-40C3-953E-47B4C5DF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89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B8787-F9E3-4DD3-BE94-4C8E20FD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1C34-8E73-4A28-8B64-3BBED75B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51A05-1964-4554-ADD6-776714B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831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545E-7827-4679-9D70-63228279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37BC-E68D-45A0-ACCE-19779CDD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22AF-FDA7-4387-A53E-6CC0CBDC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522A-E270-4917-B47E-98E9ACED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A238-0AA8-4C11-A1A7-0A4BEB2A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6BE1-70C9-4C9E-B8C2-75BB826B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6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1915-819A-40C1-981A-42E1B9F8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C9A42-C694-42A7-8316-8FD84214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50535-32BF-427D-9E1C-9E02E182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C02F-E139-43C0-B4F1-22DF03C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0A62-4994-43D3-B3F5-A005EFF6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C3D9-9D0A-4A92-96D5-034A381F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232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3564-8AE6-4A0D-821C-514F4503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6EF7-FD9D-4F4D-9FC5-9980C576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D41F-B87E-400A-87A1-F188A2B5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82FE-717F-4701-8720-3446D3A323EC}" type="datetimeFigureOut">
              <a:rPr lang="cs-CZ" smtClean="0"/>
              <a:t>10.05.2022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F20A-2C11-48ED-8C0F-854B2B8FE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809-DE1C-4245-9620-DF65B689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DCC0-9DD1-42C8-9EDF-B860901ADE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4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DA7433-8C2E-4A78-9A82-CE88EF5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8" y="648146"/>
            <a:ext cx="1594911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5131F-59FD-4F6E-81F3-36DF1C6F6A7C}"/>
              </a:ext>
            </a:extLst>
          </p:cNvPr>
          <p:cNvSpPr txBox="1"/>
          <p:nvPr/>
        </p:nvSpPr>
        <p:spPr>
          <a:xfrm>
            <a:off x="2068083" y="2124075"/>
            <a:ext cx="24384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MICROSITE</a:t>
            </a:r>
          </a:p>
          <a:p>
            <a:r>
              <a:rPr lang="cs-CZ" sz="1600" dirty="0"/>
              <a:t>Name, Surname, Theme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9F6F8-C6EE-49BC-860B-84A40E7C97C1}"/>
              </a:ext>
            </a:extLst>
          </p:cNvPr>
          <p:cNvSpPr txBox="1"/>
          <p:nvPr/>
        </p:nvSpPr>
        <p:spPr>
          <a:xfrm>
            <a:off x="9334501" y="695325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T1 – Assisto Generic</a:t>
            </a:r>
          </a:p>
          <a:p>
            <a:r>
              <a:rPr lang="cs-CZ" sz="1200" dirty="0"/>
              <a:t>Message 1: 🔔❗❗ REMINDER ❗❗🔔</a:t>
            </a:r>
          </a:p>
          <a:p>
            <a:r>
              <a:rPr lang="cs-CZ" sz="1200" dirty="0"/>
              <a:t>Message 2: 🙏 Please complete and submit the form.</a:t>
            </a:r>
          </a:p>
          <a:p>
            <a:r>
              <a:rPr lang="cs-CZ" sz="1200" dirty="0"/>
              <a:t>Message 3: Form Not Complete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312B56B-4BE2-4940-A521-7361EF616063}"/>
              </a:ext>
            </a:extLst>
          </p:cNvPr>
          <p:cNvSpPr/>
          <p:nvPr/>
        </p:nvSpPr>
        <p:spPr>
          <a:xfrm>
            <a:off x="4774208" y="648146"/>
            <a:ext cx="948962" cy="83099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If not clicked = PAGE VIEW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283E687-65A9-447E-A41D-239DC15DBC48}"/>
              </a:ext>
            </a:extLst>
          </p:cNvPr>
          <p:cNvSpPr/>
          <p:nvPr/>
        </p:nvSpPr>
        <p:spPr>
          <a:xfrm>
            <a:off x="8415135" y="695325"/>
            <a:ext cx="948962" cy="83099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If not FORM 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3E9C1-7CD1-4457-B2F7-97E7CACFDC55}"/>
              </a:ext>
            </a:extLst>
          </p:cNvPr>
          <p:cNvSpPr txBox="1"/>
          <p:nvPr/>
        </p:nvSpPr>
        <p:spPr>
          <a:xfrm>
            <a:off x="5680439" y="2990850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T2 – Insurance</a:t>
            </a:r>
          </a:p>
          <a:p>
            <a:r>
              <a:rPr lang="cs-CZ" sz="1200" dirty="0"/>
              <a:t>Message 1: Welcome to AXA 🏖️</a:t>
            </a:r>
          </a:p>
          <a:p>
            <a:r>
              <a:rPr lang="cs-CZ" sz="1200" dirty="0"/>
              <a:t>Message 2: Please flip the card for all important links </a:t>
            </a:r>
            <a:r>
              <a:rPr lang="en-US" sz="1200" dirty="0"/>
              <a:t>%%Name%%</a:t>
            </a:r>
            <a:r>
              <a:rPr lang="cs-CZ" sz="1200" dirty="0"/>
              <a:t> 👉</a:t>
            </a:r>
          </a:p>
          <a:p>
            <a:r>
              <a:rPr lang="cs-CZ" sz="1200" dirty="0"/>
              <a:t>Message 3: 2022/07/28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0F3CD-88CB-42A4-8DA6-971892CA3855}"/>
              </a:ext>
            </a:extLst>
          </p:cNvPr>
          <p:cNvSpPr txBox="1"/>
          <p:nvPr/>
        </p:nvSpPr>
        <p:spPr>
          <a:xfrm>
            <a:off x="9334501" y="2990850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T3 – Insurance</a:t>
            </a:r>
          </a:p>
          <a:p>
            <a:r>
              <a:rPr lang="cs-CZ" sz="1200" dirty="0"/>
              <a:t>Message 1: Have a SAFE TRIP!</a:t>
            </a:r>
          </a:p>
          <a:p>
            <a:r>
              <a:rPr lang="cs-CZ" sz="1200" dirty="0"/>
              <a:t>Message 2:  ✈️</a:t>
            </a:r>
            <a:r>
              <a:rPr lang="en-US" sz="1200" dirty="0"/>
              <a:t> %%Name%% , y</a:t>
            </a:r>
            <a:r>
              <a:rPr lang="cs-CZ" sz="1200" dirty="0"/>
              <a:t>our Insurance policy is active now.</a:t>
            </a:r>
          </a:p>
          <a:p>
            <a:r>
              <a:rPr lang="cs-CZ" sz="1200" dirty="0"/>
              <a:t>Message 3: N/A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702A521-CE19-40B8-BF10-7B793F899DD2}"/>
              </a:ext>
            </a:extLst>
          </p:cNvPr>
          <p:cNvSpPr/>
          <p:nvPr/>
        </p:nvSpPr>
        <p:spPr>
          <a:xfrm>
            <a:off x="8415135" y="2990850"/>
            <a:ext cx="948962" cy="83099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6D4EE-E805-44AF-8AB7-6CC8C9576086}"/>
              </a:ext>
            </a:extLst>
          </p:cNvPr>
          <p:cNvSpPr txBox="1"/>
          <p:nvPr/>
        </p:nvSpPr>
        <p:spPr>
          <a:xfrm>
            <a:off x="5680439" y="4747766"/>
            <a:ext cx="266339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T2 – Travel Agency</a:t>
            </a:r>
          </a:p>
          <a:p>
            <a:r>
              <a:rPr lang="cs-CZ" sz="1200" dirty="0"/>
              <a:t>Message 1: Welcome to Albatros Palace !</a:t>
            </a:r>
          </a:p>
          <a:p>
            <a:r>
              <a:rPr lang="cs-CZ" sz="1200" dirty="0"/>
              <a:t>Message 2:</a:t>
            </a:r>
            <a:r>
              <a:rPr lang="en-US" sz="1200" dirty="0"/>
              <a:t> %%Name</a:t>
            </a:r>
            <a:r>
              <a:rPr lang="cs-CZ" sz="1200" dirty="0"/>
              <a:t>%% Please flip the card for more information</a:t>
            </a:r>
          </a:p>
          <a:p>
            <a:r>
              <a:rPr lang="cs-CZ" sz="1200" dirty="0"/>
              <a:t>Message 3: Drink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2256-8C19-4A43-A916-D5DF5DAAEF0D}"/>
              </a:ext>
            </a:extLst>
          </p:cNvPr>
          <p:cNvSpPr txBox="1"/>
          <p:nvPr/>
        </p:nvSpPr>
        <p:spPr>
          <a:xfrm>
            <a:off x="9334501" y="4747766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T3 – Travel Agency</a:t>
            </a:r>
          </a:p>
          <a:p>
            <a:r>
              <a:rPr lang="cs-CZ" sz="1200" dirty="0"/>
              <a:t>Message 1: Are You READY ?</a:t>
            </a:r>
          </a:p>
          <a:p>
            <a:r>
              <a:rPr lang="cs-CZ" sz="1200" dirty="0"/>
              <a:t>Message 2:</a:t>
            </a:r>
            <a:r>
              <a:rPr lang="en-US" sz="1200" dirty="0"/>
              <a:t> 🥽 </a:t>
            </a:r>
            <a:r>
              <a:rPr lang="cs-CZ" sz="1200" dirty="0"/>
              <a:t>Your diving trip starts in one hour </a:t>
            </a:r>
            <a:r>
              <a:rPr lang="en-US" sz="1200" dirty="0"/>
              <a:t>%%Name%%</a:t>
            </a:r>
            <a:r>
              <a:rPr lang="cs-CZ" sz="1200" dirty="0"/>
              <a:t> </a:t>
            </a:r>
          </a:p>
          <a:p>
            <a:r>
              <a:rPr lang="cs-CZ" sz="1200" dirty="0"/>
              <a:t>Message 3: Adventure Time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A3230A26-FC8A-4A98-ADA8-02EFBFBF6FF9}"/>
              </a:ext>
            </a:extLst>
          </p:cNvPr>
          <p:cNvSpPr/>
          <p:nvPr/>
        </p:nvSpPr>
        <p:spPr>
          <a:xfrm>
            <a:off x="8415135" y="4747766"/>
            <a:ext cx="948962" cy="830997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B6126-E339-42FA-86F2-834C1F8DFE3D}"/>
              </a:ext>
            </a:extLst>
          </p:cNvPr>
          <p:cNvSpPr txBox="1"/>
          <p:nvPr/>
        </p:nvSpPr>
        <p:spPr>
          <a:xfrm>
            <a:off x="2068083" y="661987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T1 – Assisto Generic</a:t>
            </a:r>
          </a:p>
          <a:p>
            <a:r>
              <a:rPr lang="cs-CZ" sz="1200" dirty="0"/>
              <a:t>Message 1: WELCOME TO THE DEMO</a:t>
            </a:r>
          </a:p>
          <a:p>
            <a:r>
              <a:rPr lang="cs-CZ" sz="1200" dirty="0"/>
              <a:t>Message 2: Please flip the card to learn more 👉</a:t>
            </a:r>
          </a:p>
          <a:p>
            <a:r>
              <a:rPr lang="cs-CZ" sz="1200" dirty="0"/>
              <a:t>Message 3: N/A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D254F-8222-406E-A9F4-8F461E17C125}"/>
              </a:ext>
            </a:extLst>
          </p:cNvPr>
          <p:cNvSpPr txBox="1"/>
          <p:nvPr/>
        </p:nvSpPr>
        <p:spPr>
          <a:xfrm>
            <a:off x="5716090" y="695325"/>
            <a:ext cx="266339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200" dirty="0"/>
              <a:t>T1 – Assisto Generic</a:t>
            </a:r>
          </a:p>
          <a:p>
            <a:r>
              <a:rPr lang="cs-CZ" sz="1200" dirty="0"/>
              <a:t>Message 1:  🔔 REMINDER 🔔</a:t>
            </a:r>
          </a:p>
          <a:p>
            <a:r>
              <a:rPr lang="cs-CZ" sz="1200" dirty="0"/>
              <a:t>Message 2: Flip the card to personalize it</a:t>
            </a:r>
          </a:p>
          <a:p>
            <a:r>
              <a:rPr lang="cs-CZ" sz="1200" dirty="0"/>
              <a:t>Message 3: NO CHANGE 😒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CFFE26F-1683-4138-9F85-77001847CCD7}"/>
              </a:ext>
            </a:extLst>
          </p:cNvPr>
          <p:cNvCxnSpPr>
            <a:stCxn id="19" idx="2"/>
            <a:endCxn id="9" idx="0"/>
          </p:cNvCxnSpPr>
          <p:nvPr/>
        </p:nvCxnSpPr>
        <p:spPr>
          <a:xfrm rot="5400000">
            <a:off x="3120320" y="1844614"/>
            <a:ext cx="446425" cy="112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B30826C-88B2-4A87-8162-42A25AE239BF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rot="5400000">
            <a:off x="4960992" y="37279"/>
            <a:ext cx="413087" cy="3760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E9D0F5D-BF40-424F-A56A-DBBD6131CF7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6770198" y="-1771926"/>
            <a:ext cx="413087" cy="73789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26113AB-9426-4F8B-9F9E-4C1CFABB3B3D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4088945" y="1907188"/>
            <a:ext cx="789832" cy="23931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1350BE6-28C4-4823-9134-4E1C2CFC241D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3164321" y="2831812"/>
            <a:ext cx="2639081" cy="23931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2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Seifert</dc:creator>
  <cp:lastModifiedBy>Michal Seifert</cp:lastModifiedBy>
  <cp:revision>15</cp:revision>
  <dcterms:created xsi:type="dcterms:W3CDTF">2022-05-10T11:04:33Z</dcterms:created>
  <dcterms:modified xsi:type="dcterms:W3CDTF">2022-05-10T12:39:30Z</dcterms:modified>
</cp:coreProperties>
</file>