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84" r:id="rId16"/>
    <p:sldId id="285" r:id="rId17"/>
    <p:sldId id="286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3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3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2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2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2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2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2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3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3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7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57337" y="2672165"/>
            <a:ext cx="8610600" cy="258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P</a:t>
            </a:r>
            <a:r>
              <a:rPr altLang="en-IN" dirty="0" sz="2400" lang="en-US"/>
              <a:t>.</a:t>
            </a:r>
            <a:r>
              <a:rPr altLang="zh-CN" dirty="0" sz="2400" lang="en-US"/>
              <a:t>Kayathri 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altLang="en-US" dirty="0" sz="2400" lang="en-IN"/>
              <a:t>      :2422K2</a:t>
            </a:r>
            <a:r>
              <a:rPr altLang="zh-CN" dirty="0" sz="2400" lang="en-US"/>
              <a:t>181</a:t>
            </a:r>
            <a:endParaRPr altLang="en-US" dirty="0" sz="2400" lang="en-IN"/>
          </a:p>
          <a:p>
            <a:r>
              <a:rPr dirty="0" sz="2400" lang="en-US"/>
              <a:t> NMID</a:t>
            </a:r>
            <a:r>
              <a:rPr altLang="en-US" dirty="0" sz="2400" lang="en-IN"/>
              <a:t>                  </a:t>
            </a:r>
            <a:r>
              <a:rPr dirty="0" sz="2400" lang="en-US"/>
              <a:t>: </a:t>
            </a:r>
            <a:r>
              <a:rPr altLang="zh-CN" dirty="0" sz="2400" lang="en-US"/>
              <a:t>AEFA0CC901B90DDA7D34DE2451A9A041</a:t>
            </a:r>
            <a:endParaRPr dirty="0" sz="2400" lang="en-US">
              <a:cs typeface="Calibri" panose="020F0502020204030204"/>
            </a:endParaRPr>
          </a:p>
          <a:p>
            <a:r>
              <a:rPr dirty="0" sz="2400" lang="en-US"/>
              <a:t>DEPARTMENT</a:t>
            </a:r>
            <a:r>
              <a:rPr altLang="en-US" dirty="0" sz="2400" lang="en-IN"/>
              <a:t>     </a:t>
            </a:r>
            <a:r>
              <a:rPr dirty="0" sz="2400" lang="en-US"/>
              <a:t>: </a:t>
            </a:r>
            <a:r>
              <a:rPr altLang="en-US" dirty="0" sz="2400" lang="en-IN"/>
              <a:t>COMPUTER SCIENCE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altLang="en-US" dirty="0" sz="2400" lang="en-IN"/>
              <a:t>              </a:t>
            </a:r>
            <a:r>
              <a:rPr dirty="0" sz="2400" lang="en-US"/>
              <a:t>: </a:t>
            </a:r>
            <a:r>
              <a:rPr altLang="en-US" dirty="0" sz="2400" lang="en-IN"/>
              <a:t>PTA Govt Arts and Science College</a:t>
            </a:r>
            <a:endParaRPr altLang="en-US" dirty="0" sz="2400" lang="en-IN"/>
          </a:p>
          <a:p>
            <a:r>
              <a:rPr altLang="en-US" dirty="0" sz="2400" lang="en-IN"/>
              <a:t>UNIVERSITY         :BHARATHIAR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edg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894965" y="2476498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67" name="Picture 2" descr="upload_post_object_v2_66829123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7556" y="15362702"/>
            <a:ext cx="9826388" cy="3873118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594532" y="1424381"/>
            <a:ext cx="3487589" cy="439980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894965" y="2476498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70" name="Picture 0" descr="upload_post_object_v2_41070504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811041" y="1756837"/>
            <a:ext cx="9197506" cy="413926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894965" y="2476498"/>
            <a:ext cx="2466975" cy="3419475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9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72" name="Picture 0" descr="upload_post_object_v2_19306318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48826" y="2019400"/>
            <a:ext cx="10094061" cy="350356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9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894965" y="2476498"/>
            <a:ext cx="2466975" cy="3419475"/>
          </a:xfrm>
          <a:prstGeom prst="rect"/>
        </p:spPr>
      </p:pic>
      <p:sp>
        <p:nvSpPr>
          <p:cNvPr id="104870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70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13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74" name="Picture 0" descr="upload_post_object_v2_17785791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95938" y="1980810"/>
            <a:ext cx="8453366" cy="338166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70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894965" y="2476498"/>
            <a:ext cx="2466975" cy="3419475"/>
          </a:xfrm>
          <a:prstGeom prst="rect"/>
        </p:spPr>
      </p:pic>
      <p:sp>
        <p:nvSpPr>
          <p:cNvPr id="104870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70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14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76" name="Picture 0" descr="upload_post_object_v2_75680074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29826" y="1319012"/>
            <a:ext cx="8104857" cy="4754319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7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894965" y="2476498"/>
            <a:ext cx="2466975" cy="3419475"/>
          </a:xfrm>
          <a:prstGeom prst="rect"/>
        </p:spPr>
      </p:pic>
      <p:sp>
        <p:nvSpPr>
          <p:cNvPr id="104871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71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15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097178" name="Picture 0" descr="upload_post_object_v2_48535920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52132" y="1695565"/>
            <a:ext cx="8390607" cy="459058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71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71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16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719" name="Text Box 1"/>
          <p:cNvSpPr txBox="1"/>
          <p:nvPr/>
        </p:nvSpPr>
        <p:spPr>
          <a:xfrm>
            <a:off x="2362200" y="1676400"/>
            <a:ext cx="5080000" cy="3025140"/>
          </a:xfrm>
          <a:prstGeom prst="rect"/>
        </p:spPr>
        <p:txBody>
          <a:bodyPr>
            <a:spAutoFit/>
          </a:bodyPr>
          <a:p>
            <a:pPr>
              <a:buFont typeface="Arial" panose="020B0604020202020204"/>
              <a:buChar char="•"/>
            </a:pPr>
            <a:r>
              <a:rPr b="1"/>
              <a:t>Created a fully functional, modern portfolio site</a:t>
            </a:r>
            <a:endParaRPr b="1"/>
          </a:p>
          <a:p>
            <a:pPr>
              <a:buFont typeface="Arial" panose="020B0604020202020204"/>
              <a:buChar char="•"/>
            </a:pPr>
            <a:endParaRPr b="1"/>
          </a:p>
          <a:p>
            <a:pPr>
              <a:buFont typeface="Arial" panose="020B0604020202020204"/>
              <a:buChar char="•"/>
            </a:pPr>
            <a:r>
              <a:rPr b="1"/>
              <a:t>Improved UI/UX, frontend and responsive design skills</a:t>
            </a:r>
            <a:endParaRPr b="1"/>
          </a:p>
          <a:p>
            <a:pPr>
              <a:buFont typeface="Arial" panose="020B0604020202020204"/>
              <a:buChar char="•"/>
            </a:pPr>
            <a:endParaRPr b="1"/>
          </a:p>
          <a:p>
            <a:pPr>
              <a:buFont typeface="Arial" panose="020B0604020202020204"/>
              <a:buChar char="•"/>
            </a:pPr>
            <a:r>
              <a:rPr b="1"/>
              <a:t>Helps stand out in job applications and freelance work</a:t>
            </a:r>
            <a:endParaRPr b="1"/>
          </a:p>
          <a:p>
            <a:pPr>
              <a:buFont typeface="Arial" panose="020B0604020202020204"/>
              <a:buChar char="•"/>
            </a:pPr>
            <a:endParaRPr b="1"/>
          </a:p>
          <a:p>
            <a:pPr>
              <a:buFont typeface="Arial" panose="020B0604020202020204"/>
              <a:buChar char="•"/>
            </a:pPr>
            <a:r>
              <a:rPr b="1"/>
              <a:t>Future Plans:</a:t>
            </a:r>
            <a:endParaRPr b="1"/>
          </a:p>
          <a:p>
            <a:pPr>
              <a:buFont typeface="Arial" panose="020B0604020202020204"/>
              <a:buChar char="•"/>
            </a:pPr>
            <a:endParaRPr b="1"/>
          </a:p>
          <a:p>
            <a:pPr lvl="1">
              <a:buFont typeface="Arial" panose="020B0604020202020204"/>
              <a:buChar char="◦"/>
            </a:pPr>
            <a:endParaRPr b="1"/>
          </a:p>
        </p:txBody>
      </p:sp>
      <p:sp>
        <p:nvSpPr>
          <p:cNvPr id="1048720" name="Text Box 7"/>
          <p:cNvSpPr txBox="1"/>
          <p:nvPr/>
        </p:nvSpPr>
        <p:spPr>
          <a:xfrm>
            <a:off x="3505200" y="3961765"/>
            <a:ext cx="4204335" cy="1858010"/>
          </a:xfrm>
          <a:prstGeom prst="rect"/>
          <a:noFill/>
        </p:spPr>
        <p:txBody>
          <a:bodyPr rtlCol="0" wrap="square">
            <a:noAutofit/>
          </a:bodyPr>
          <a:p>
            <a:pPr indent="-342900" lvl="1" marL="800100">
              <a:buFont typeface="Wingdings" panose="05000000000000000000" charset="0"/>
              <a:buChar char="ü"/>
            </a:pPr>
            <a:r>
              <a:rPr b="1">
                <a:sym typeface="+mn-ea"/>
              </a:rPr>
              <a:t>Add blog or CMS</a:t>
            </a:r>
            <a:endParaRPr b="1"/>
          </a:p>
          <a:p>
            <a:pPr indent="-342900" lvl="0" marL="342900">
              <a:buFont typeface="Wingdings" panose="05000000000000000000" charset="0"/>
              <a:buChar char="ü"/>
            </a:pPr>
            <a:endParaRPr b="1"/>
          </a:p>
          <a:p>
            <a:pPr indent="-342900" lvl="1" marL="800100">
              <a:buFont typeface="Wingdings" panose="05000000000000000000" charset="0"/>
              <a:buChar char="ü"/>
            </a:pPr>
            <a:r>
              <a:rPr b="1">
                <a:sym typeface="+mn-ea"/>
              </a:rPr>
              <a:t>Improve accessibility (a11y)</a:t>
            </a:r>
            <a:endParaRPr b="1"/>
          </a:p>
          <a:p>
            <a:pPr indent="-342900" lvl="1" marL="800100">
              <a:buFont typeface="Wingdings" panose="05000000000000000000" charset="0"/>
              <a:buChar char="ü"/>
            </a:pPr>
            <a:endParaRPr b="1"/>
          </a:p>
          <a:p>
            <a:pPr indent="-342900" lvl="1" marL="800100">
              <a:buFont typeface="Wingdings" panose="05000000000000000000" charset="0"/>
              <a:buChar char="ü"/>
            </a:pPr>
            <a:r>
              <a:rPr b="1">
                <a:sym typeface="+mn-ea"/>
              </a:rPr>
              <a:t>Integrate admin dashboard for project updates</a:t>
            </a:r>
            <a:endParaRPr b="1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9448800" y="388620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 Box 20"/>
          <p:cNvSpPr txBox="1"/>
          <p:nvPr/>
        </p:nvSpPr>
        <p:spPr>
          <a:xfrm rot="16200000">
            <a:off x="3905885" y="951230"/>
            <a:ext cx="3080385" cy="4911725"/>
          </a:xfrm>
          <a:prstGeom prst="rect"/>
          <a:noFill/>
        </p:spPr>
        <p:txBody>
          <a:bodyPr rtlCol="0" vert="vert" wrap="square">
            <a:noAutofit/>
          </a:bodyPr>
          <a:p>
            <a:r>
              <a:rPr altLang="en-US" sz="7200" lang="en-IN">
                <a:solidFill>
                  <a:srgbClr val="00B050"/>
                </a:solidFill>
                <a:latin typeface="Bernard MT Condensed" panose="02050806060905020404" charset="0"/>
                <a:cs typeface="Bernard MT Condensed" panose="02050806060905020404" charset="0"/>
              </a:rPr>
              <a:t>PERSONAL</a:t>
            </a:r>
            <a:endParaRPr altLang="en-US" sz="7200" lang="en-IN">
              <a:solidFill>
                <a:srgbClr val="00B050"/>
              </a:solidFill>
              <a:latin typeface="Bernard MT Condensed" panose="02050806060905020404" charset="0"/>
              <a:cs typeface="Bernard MT Condensed" panose="02050806060905020404" charset="0"/>
            </a:endParaRPr>
          </a:p>
          <a:p>
            <a:endParaRPr altLang="en-US" sz="7200" lang="en-IN">
              <a:latin typeface="Bernard MT Condensed" panose="02050806060905020404" charset="0"/>
              <a:cs typeface="Bernard MT Condensed" panose="02050806060905020404" charset="0"/>
            </a:endParaRPr>
          </a:p>
        </p:txBody>
      </p:sp>
      <p:sp>
        <p:nvSpPr>
          <p:cNvPr id="1048627" name="Text Box 22"/>
          <p:cNvSpPr txBox="1"/>
          <p:nvPr/>
        </p:nvSpPr>
        <p:spPr>
          <a:xfrm>
            <a:off x="4171950" y="3220687"/>
            <a:ext cx="8457739" cy="276577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7200" lang="en-IN">
                <a:latin typeface="Bernard MT Condensed" panose="02050806060905020404" charset="0"/>
                <a:cs typeface="Bernard MT Condensed" panose="02050806060905020404" charset="0"/>
                <a:sym typeface="+mn-ea"/>
              </a:rPr>
              <a:t>PORTFOLIO</a:t>
            </a:r>
            <a:endParaRPr sz="72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edg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7696200" y="1485263"/>
            <a:ext cx="5038725" cy="3451225"/>
            <a:chOff x="-866775" y="3780788"/>
            <a:chExt cx="5038725" cy="345122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-866775" y="3780788"/>
              <a:ext cx="2049145" cy="3451225"/>
            </a:xfrm>
            <a:prstGeom prst="rect"/>
            <a:solidFill>
              <a:srgbClr val="F1F1F1"/>
            </a:solidFill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96028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315200" y="31242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42849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 Box 8"/>
          <p:cNvSpPr txBox="1"/>
          <p:nvPr/>
        </p:nvSpPr>
        <p:spPr>
          <a:xfrm>
            <a:off x="2133600" y="1905000"/>
            <a:ext cx="7567295" cy="2160270"/>
          </a:xfrm>
          <a:prstGeom prst="rect"/>
        </p:spPr>
        <p:txBody>
          <a:bodyPr>
            <a:noAutofit/>
          </a:bodyPr>
          <a:p>
            <a:pPr indent="-285750" marL="285750">
              <a:buFont typeface="Wingdings" panose="05000000000000000000" charset="0"/>
              <a:buChar char="Ø"/>
            </a:pPr>
            <a:r>
              <a:rPr b="1"/>
              <a:t>Many developers lack a centralized platform to showcase their work.</a:t>
            </a:r>
            <a:endParaRPr b="1"/>
          </a:p>
          <a:p>
            <a:pPr indent="-285750" marL="285750">
              <a:buFont typeface="Wingdings" panose="05000000000000000000" charset="0"/>
              <a:buChar char="Ø"/>
            </a:pPr>
            <a:endParaRPr b="1"/>
          </a:p>
          <a:p>
            <a:pPr indent="-285750" marL="285750">
              <a:buFont typeface="Wingdings" panose="05000000000000000000" charset="0"/>
              <a:buChar char="Ø"/>
            </a:pPr>
            <a:r>
              <a:rPr b="1"/>
              <a:t>Recruiters/clients find it hard to assess skills without a portfolio.</a:t>
            </a:r>
            <a:endParaRPr b="1"/>
          </a:p>
          <a:p>
            <a:pPr indent="-285750" marL="285750">
              <a:buFont typeface="Wingdings" panose="05000000000000000000" charset="0"/>
              <a:buChar char="Ø"/>
            </a:pPr>
            <a:endParaRPr b="1"/>
          </a:p>
          <a:p>
            <a:pPr indent="-285750" marL="285750">
              <a:buFont typeface="Wingdings" panose="05000000000000000000" charset="0"/>
              <a:buChar char="Ø"/>
            </a:pPr>
            <a:r>
              <a:rPr b="1"/>
              <a:t>Need for a responsive, fast, and modern portfolio website.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 Box 8"/>
          <p:cNvSpPr txBox="1"/>
          <p:nvPr/>
        </p:nvSpPr>
        <p:spPr>
          <a:xfrm>
            <a:off x="883920" y="2057400"/>
            <a:ext cx="7130415" cy="282067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000" lang="en-US"/>
              <a:t>A personal portfolio website designed and developed from scratch.</a:t>
            </a:r>
            <a:endParaRPr altLang="en-US" b="1" sz="2000" lang="en-US"/>
          </a:p>
          <a:p>
            <a:endParaRPr altLang="en-US" b="1" sz="2000" lang="en-US"/>
          </a:p>
          <a:p>
            <a:r>
              <a:rPr altLang="en-US" b="1" sz="2000" lang="en-US"/>
              <a:t>Showcases projects, skills, and contact info.</a:t>
            </a:r>
            <a:endParaRPr altLang="en-US" b="1" sz="2000" lang="en-US"/>
          </a:p>
          <a:p>
            <a:endParaRPr altLang="en-US" b="1" sz="2000" lang="en-US"/>
          </a:p>
          <a:p>
            <a:r>
              <a:rPr altLang="en-US" b="1" sz="2000" lang="en-US"/>
              <a:t>Built with responsive design to work on all devices.</a:t>
            </a:r>
            <a:endParaRPr altLang="en-US" b="1" sz="2000" lang="en-US"/>
          </a:p>
          <a:p>
            <a:endParaRPr altLang="en-US" b="1" sz="2000" lang="en-US"/>
          </a:p>
          <a:p>
            <a:r>
              <a:rPr altLang="en-US" b="1" sz="2000" lang="en-US"/>
              <a:t>Goals:</a:t>
            </a:r>
            <a:endParaRPr altLang="en-US" b="1" sz="2000" lang="en-US"/>
          </a:p>
          <a:p>
            <a:endParaRPr altLang="en-US" b="1" sz="2000" lang="en-US"/>
          </a:p>
          <a:p>
            <a:endParaRPr altLang="en-US" b="1" sz="2000" lang="en-US"/>
          </a:p>
        </p:txBody>
      </p:sp>
      <p:sp>
        <p:nvSpPr>
          <p:cNvPr id="1048657" name="Text Box 10"/>
          <p:cNvSpPr txBox="1"/>
          <p:nvPr/>
        </p:nvSpPr>
        <p:spPr>
          <a:xfrm>
            <a:off x="2133600" y="4191000"/>
            <a:ext cx="4064000" cy="19583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charset="0"/>
              <a:buChar char="Ø"/>
            </a:pPr>
            <a:r>
              <a:rPr altLang="en-US" b="1" lang="en-US">
                <a:sym typeface="+mn-ea"/>
              </a:rPr>
              <a:t>Professional online presence</a:t>
            </a:r>
            <a:endParaRPr altLang="en-US" b="1" lang="en-US"/>
          </a:p>
          <a:p>
            <a:pPr indent="-285750" marL="285750">
              <a:buFont typeface="Wingdings" panose="05000000000000000000" charset="0"/>
              <a:buChar char="Ø"/>
            </a:pPr>
            <a:endParaRPr altLang="en-US" b="1" lang="en-US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b="1" lang="en-US">
                <a:sym typeface="+mn-ea"/>
              </a:rPr>
              <a:t>Highlight technical expertise</a:t>
            </a:r>
            <a:endParaRPr altLang="en-US" b="1" lang="en-US"/>
          </a:p>
          <a:p>
            <a:pPr indent="-285750" marL="285750">
              <a:buFont typeface="Wingdings" panose="05000000000000000000" charset="0"/>
              <a:buChar char="Ø"/>
            </a:pPr>
            <a:endParaRPr altLang="en-US" b="1" lang="en-US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b="1" lang="en-US">
                <a:sym typeface="+mn-ea"/>
              </a:rPr>
              <a:t>Attract job opportunities or freelance clients</a:t>
            </a:r>
            <a:endParaRPr altLang="en-US" b="1" lang="en-US"/>
          </a:p>
          <a:p>
            <a:pPr indent="-285750" marL="285750">
              <a:buFont typeface="Wingdings" panose="05000000000000000000" charset="0"/>
              <a:buChar char="Ø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 Box 6"/>
          <p:cNvSpPr txBox="1"/>
          <p:nvPr/>
        </p:nvSpPr>
        <p:spPr>
          <a:xfrm>
            <a:off x="1967865" y="2538730"/>
            <a:ext cx="5815965" cy="3282315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Recruiters: Looking to assess your technical &amp; UI/UX skills</a:t>
            </a:r>
            <a:endParaRPr altLang="en-US" b="1" lang="en-US"/>
          </a:p>
          <a:p>
            <a:endParaRPr altLang="en-US" b="1" lang="en-US"/>
          </a:p>
          <a:p>
            <a:endParaRPr altLang="en-US" b="1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Peers/Collaborators: Developers or designers exploring your work</a:t>
            </a:r>
            <a:endParaRPr altLang="en-US" b="1" lang="en-US"/>
          </a:p>
          <a:p>
            <a:endParaRPr altLang="en-US" b="1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Yourself: As a platform to manage and update your project showcase</a:t>
            </a:r>
            <a:endParaRPr b="1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9" name="Text Box 7"/>
          <p:cNvSpPr txBox="1"/>
          <p:nvPr/>
        </p:nvSpPr>
        <p:spPr>
          <a:xfrm>
            <a:off x="4953000" y="1695450"/>
            <a:ext cx="4064000" cy="193802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b="1" sz="2000" lang="en-US"/>
              <a:t>Frontend:</a:t>
            </a:r>
            <a:endParaRPr altLang="en-US" b="1" sz="2000" lang="en-US"/>
          </a:p>
          <a:p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sz="2000" lang="en-US"/>
              <a:t>HTML5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sz="2000" lang="en-US"/>
              <a:t> CSS3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sz="2000" lang="en-US"/>
              <a:t> JavaScript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sz="2000" lang="en-US"/>
              <a:t>Responsive design with Flexbox</a:t>
            </a:r>
            <a:endParaRPr altLang="en-US" b="1" sz="2000" lang="en-US"/>
          </a:p>
        </p:txBody>
      </p:sp>
      <p:sp>
        <p:nvSpPr>
          <p:cNvPr id="1048670" name="Text Box 9"/>
          <p:cNvSpPr txBox="1"/>
          <p:nvPr/>
        </p:nvSpPr>
        <p:spPr>
          <a:xfrm>
            <a:off x="3124200" y="4191000"/>
            <a:ext cx="4064000" cy="1630045"/>
          </a:xfrm>
          <a:prstGeom prst="rect"/>
          <a:noFill/>
        </p:spPr>
        <p:txBody>
          <a:bodyPr rtlCol="0" wrap="square">
            <a:spAutoFit/>
          </a:bodyPr>
          <a:p>
            <a:pPr indent="0">
              <a:buFont typeface="Wingdings" panose="05000000000000000000" charset="0"/>
              <a:buNone/>
            </a:pPr>
            <a:r>
              <a:rPr altLang="en-US" b="1" sz="2000" lang="en-US"/>
              <a:t>Other Tools: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sz="2000" lang="en-US"/>
              <a:t>Git &amp; GitHub for version control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sz="2000" lang="en-US"/>
              <a:t>VS Code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v"/>
            </a:pPr>
            <a:endParaRPr altLang="en-US" b="1" sz="2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699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dirty="0" sz="40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 Box 2"/>
          <p:cNvSpPr txBox="1"/>
          <p:nvPr/>
        </p:nvSpPr>
        <p:spPr>
          <a:xfrm>
            <a:off x="2743200" y="1600200"/>
            <a:ext cx="6974840" cy="2964815"/>
          </a:xfrm>
          <a:prstGeom prst="rect"/>
          <a:noFill/>
        </p:spPr>
        <p:txBody>
          <a:bodyPr rtlCol="0" wrap="square">
            <a:noAutofit/>
          </a:bodyPr>
          <a:p>
            <a:pPr indent="-285750" marL="285750">
              <a:buFont typeface="Wingdings" panose="05000000000000000000" charset="0"/>
              <a:buChar char="Ø"/>
            </a:pPr>
            <a:r>
              <a:rPr altLang="en-US" b="1" sz="2000" lang="en-US">
                <a:sym typeface="+mn-ea"/>
              </a:rPr>
              <a:t>Color scheme &amp; theme used in </a:t>
            </a:r>
            <a:r>
              <a:rPr altLang="en-US" b="1" sz="2000" lang="en-US">
                <a:sym typeface="+mn-ea"/>
              </a:rPr>
              <a:t>m</a:t>
            </a:r>
            <a:r>
              <a:rPr altLang="en-US" b="1" sz="2000" lang="en-US">
                <a:sym typeface="+mn-ea"/>
              </a:rPr>
              <a:t>y</a:t>
            </a:r>
            <a:r>
              <a:rPr altLang="en-US" b="1" sz="2000" lang="en-US">
                <a:sym typeface="+mn-ea"/>
              </a:rPr>
              <a:t> </a:t>
            </a:r>
            <a:r>
              <a:rPr altLang="en-US" b="1" sz="2000" lang="en-US">
                <a:sym typeface="+mn-ea"/>
              </a:rPr>
              <a:t>p</a:t>
            </a:r>
            <a:r>
              <a:rPr altLang="en-US" b="1" sz="2000" lang="en-US">
                <a:sym typeface="+mn-ea"/>
              </a:rPr>
              <a:t>r</a:t>
            </a:r>
            <a:r>
              <a:rPr altLang="en-US" b="1" sz="2000" lang="en-US">
                <a:sym typeface="+mn-ea"/>
              </a:rPr>
              <a:t>o</a:t>
            </a:r>
            <a:r>
              <a:rPr altLang="en-US" b="1" sz="2000" lang="en-US">
                <a:sym typeface="+mn-ea"/>
              </a:rPr>
              <a:t>j</a:t>
            </a:r>
            <a:r>
              <a:rPr altLang="en-US" b="1" sz="2000" lang="en-US">
                <a:sym typeface="+mn-ea"/>
              </a:rPr>
              <a:t>e</a:t>
            </a:r>
            <a:r>
              <a:rPr altLang="en-US" b="1" sz="2000" lang="en-US">
                <a:sym typeface="+mn-ea"/>
              </a:rPr>
              <a:t>ct 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Ø"/>
            </a:pPr>
            <a:endParaRPr altLang="en-US" b="1" sz="2000" lang="en-US"/>
          </a:p>
          <a:p>
            <a:pPr indent="-285750" marL="285750">
              <a:buFont typeface="Wingdings" panose="05000000000000000000" charset="0"/>
              <a:buChar char="Ø"/>
            </a:pPr>
            <a:r>
              <a:rPr altLang="en-US" b="1" sz="2000" lang="en-US">
                <a:sym typeface="+mn-ea"/>
              </a:rPr>
              <a:t>Navigation flow / structure</a:t>
            </a:r>
            <a:endParaRPr altLang="en-US" b="1" sz="2000" lang="en-US"/>
          </a:p>
          <a:p>
            <a:pPr indent="-285750" marL="285750">
              <a:buFont typeface="Wingdings" panose="05000000000000000000" charset="0"/>
              <a:buChar char="Ø"/>
            </a:pPr>
            <a:endParaRPr altLang="en-US" b="1" sz="2000" lang="en-US"/>
          </a:p>
          <a:p>
            <a:pPr indent="-285750" marL="285750">
              <a:buFont typeface="Wingdings" panose="05000000000000000000" charset="0"/>
              <a:buChar char="Ø"/>
            </a:pPr>
            <a:endParaRPr altLang="en-US" b="1" sz="2000" lang="en-US"/>
          </a:p>
          <a:p>
            <a:pPr indent="-285750" marL="285750">
              <a:buFont typeface="Wingdings" panose="05000000000000000000" charset="0"/>
              <a:buChar char="Ø"/>
            </a:pPr>
            <a:endParaRPr altLang="en-US" b="1" sz="2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edg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  <a:endParaRPr dirty="0" lang="en-IN"/>
          </a:p>
        </p:txBody>
      </p:sp>
      <p:sp>
        <p:nvSpPr>
          <p:cNvPr id="1048677" name="Text Box 2"/>
          <p:cNvSpPr txBox="1"/>
          <p:nvPr/>
        </p:nvSpPr>
        <p:spPr>
          <a:xfrm>
            <a:off x="2133600" y="1676400"/>
            <a:ext cx="6729730" cy="27584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Homepage: Welcome, brief intro &amp; navigation</a:t>
            </a:r>
            <a:endParaRPr altLang="en-US" b="1" lang="en-US"/>
          </a:p>
          <a:p>
            <a:endParaRPr altLang="en-US" b="1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About Me:</a:t>
            </a:r>
            <a:r>
              <a:rPr altLang="en-US" b="1" lang="en-IN"/>
              <a:t>Studying Details</a:t>
            </a:r>
            <a:endParaRPr altLang="en-US" b="1" lang="en-US"/>
          </a:p>
          <a:p>
            <a:endParaRPr altLang="en-US" b="1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Skills: Tech stack visually represented</a:t>
            </a:r>
            <a:endParaRPr altLang="en-US" b="1" lang="en-US"/>
          </a:p>
          <a:p>
            <a:endParaRPr altLang="en-US" b="1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Contact: Form + links to email and social profiles</a:t>
            </a:r>
            <a:endParaRPr altLang="en-US" b="1" lang="en-US"/>
          </a:p>
          <a:p>
            <a:endParaRPr altLang="en-US" b="1" lang="en-US"/>
          </a:p>
          <a:p>
            <a:pPr indent="-285750" marL="285750">
              <a:buFont typeface="Wingdings" panose="05000000000000000000" charset="0"/>
              <a:buChar char="v"/>
            </a:pPr>
            <a:r>
              <a:rPr altLang="en-US" b="1" lang="en-US"/>
              <a:t>Responsive Design: Mobile-friendly layout</a:t>
            </a:r>
            <a:endParaRPr altLang="en-US" b="1" lang="en-US"/>
          </a:p>
          <a:p>
            <a:endParaRPr altLang="en-US" b="1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 WWO_wpscloud_20231009072630-3916d64f34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  </dc:title>
  <dc:creator>Konduru Narasimha</dc:creator>
  <cp:lastModifiedBy>Subash .N</cp:lastModifiedBy>
  <dcterms:created xsi:type="dcterms:W3CDTF">2025-08-24T00:12:49Z</dcterms:created>
  <dcterms:modified xsi:type="dcterms:W3CDTF">2025-09-02T08:27:19Z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2024-03-22T06:00:00Z</vt:filetime>
  </property>
  <property fmtid="{D5CDD505-2E9C-101B-9397-08002B2CF9AE}" pid="3" name="LastSaved">
    <vt:filetime>2024-03-30T06:00:00Z</vt:filetime>
  </property>
  <property fmtid="{D5CDD505-2E9C-101B-9397-08002B2CF9AE}" pid="4" name="ICV">
    <vt:lpwstr>2abae524d53442bd937fe48eee0707cd</vt:lpwstr>
  </property>
  <property fmtid="{D5CDD505-2E9C-101B-9397-08002B2CF9AE}" pid="5" name="KSOProductBuildVer">
    <vt:lpwstr>1033-0.0.0.0</vt:lpwstr>
  </property>
</Properties>
</file>