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Verdure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heading towards a healthy society...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erdure provides a platform to the individuals  who want to contribute to the betterment of the  environment with the help of the society.</a:t>
            </a:r>
          </a:p>
          <a:p>
            <a:r>
              <a:rPr lang="en-US" dirty="0" smtClean="0"/>
              <a:t>Verdure brings together the people who want to work for improving the environment but due to social anxiety and lack of social support could not take a further step.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9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do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environmental problem is observed by an individual.</a:t>
            </a:r>
          </a:p>
          <a:p>
            <a:r>
              <a:rPr lang="en-US" dirty="0" smtClean="0"/>
              <a:t>The person creates and schedules an event on Verdure.</a:t>
            </a:r>
          </a:p>
          <a:p>
            <a:r>
              <a:rPr lang="en-US" dirty="0" smtClean="0"/>
              <a:t>The person can share the link socially to the interested  people.</a:t>
            </a:r>
          </a:p>
          <a:p>
            <a:r>
              <a:rPr lang="en-US" dirty="0" smtClean="0"/>
              <a:t>Verdure community helps to solve the specific problem by any means.</a:t>
            </a:r>
          </a:p>
          <a:p>
            <a:r>
              <a:rPr lang="en-US" dirty="0" smtClean="0"/>
              <a:t>Verdure leaves a positive impact on the society of keeping our environment healthy.</a:t>
            </a:r>
          </a:p>
        </p:txBody>
      </p:sp>
    </p:spTree>
    <p:extLst>
      <p:ext uri="{BB962C8B-B14F-4D97-AF65-F5344CB8AC3E}">
        <p14:creationId xmlns:p14="http://schemas.microsoft.com/office/powerpoint/2010/main" val="187276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Instance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roads of the locality are heavily littered after the bursting of crackers on the Diwali night.</a:t>
            </a:r>
          </a:p>
          <a:p>
            <a:r>
              <a:rPr lang="en-US" dirty="0" smtClean="0"/>
              <a:t>An individual observes the problem and wants the roads to be clean, but due to social anxiety does not takes any further step to clean the road.</a:t>
            </a:r>
          </a:p>
          <a:p>
            <a:r>
              <a:rPr lang="en-US" dirty="0" smtClean="0"/>
              <a:t>The person creates an event on verdure and shares the event in the locality.</a:t>
            </a:r>
          </a:p>
          <a:p>
            <a:r>
              <a:rPr lang="en-US" dirty="0" smtClean="0"/>
              <a:t>The person along with people of the locality can clean the roads.</a:t>
            </a:r>
          </a:p>
          <a:p>
            <a:r>
              <a:rPr lang="en-US" dirty="0" smtClean="0"/>
              <a:t>Any person won’t suffer from any social anxiety as the verdure community would generally consist of people of locality.</a:t>
            </a:r>
          </a:p>
        </p:txBody>
      </p:sp>
    </p:spTree>
    <p:extLst>
      <p:ext uri="{BB962C8B-B14F-4D97-AF65-F5344CB8AC3E}">
        <p14:creationId xmlns:p14="http://schemas.microsoft.com/office/powerpoint/2010/main" val="345401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ample amount of barren lands available for plantation along the sides of the highway.</a:t>
            </a:r>
          </a:p>
          <a:p>
            <a:r>
              <a:rPr lang="en-US" dirty="0" smtClean="0"/>
              <a:t>Many individuals want to plant a tree on that land but don’t take the initiative to do the task as they cannot make a significant change without others’ help.</a:t>
            </a:r>
          </a:p>
          <a:p>
            <a:r>
              <a:rPr lang="en-US" dirty="0" smtClean="0"/>
              <a:t>The person organizes an event and invites the people to support and participate in the initiative of mass planting of trees.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3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Non-profit organization</a:t>
            </a:r>
          </a:p>
          <a:p>
            <a:r>
              <a:rPr lang="en-US" sz="3600" dirty="0" smtClean="0"/>
              <a:t>Betterment of environment</a:t>
            </a:r>
          </a:p>
          <a:p>
            <a:r>
              <a:rPr lang="en-US" sz="3600" dirty="0" smtClean="0"/>
              <a:t>Positive impact on society</a:t>
            </a:r>
          </a:p>
          <a:p>
            <a:r>
              <a:rPr lang="en-US" sz="3600" dirty="0" smtClean="0"/>
              <a:t>Promotes healthy lifestyle</a:t>
            </a:r>
          </a:p>
        </p:txBody>
      </p:sp>
    </p:spTree>
    <p:extLst>
      <p:ext uri="{BB962C8B-B14F-4D97-AF65-F5344CB8AC3E}">
        <p14:creationId xmlns:p14="http://schemas.microsoft.com/office/powerpoint/2010/main" val="39294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proposed features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315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Verdure</vt:lpstr>
      <vt:lpstr>Our mission</vt:lpstr>
      <vt:lpstr>How do we do it ?</vt:lpstr>
      <vt:lpstr>An Instance </vt:lpstr>
      <vt:lpstr>An Instance</vt:lpstr>
      <vt:lpstr>Features</vt:lpstr>
      <vt:lpstr>Further proposed features :</vt:lpstr>
      <vt:lpstr>Our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verdure</dc:title>
  <dc:creator>Kumar Vaibhav</dc:creator>
  <cp:lastModifiedBy>ASUS</cp:lastModifiedBy>
  <cp:revision>26</cp:revision>
  <dcterms:created xsi:type="dcterms:W3CDTF">2006-08-16T00:00:00Z</dcterms:created>
  <dcterms:modified xsi:type="dcterms:W3CDTF">2020-02-29T19:04:37Z</dcterms:modified>
</cp:coreProperties>
</file>