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23f491bd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23f491bd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3f491bd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3f491bd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23f491b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23f491b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23f491bd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23f491bd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git-scm.com/downloa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na.udacity.com/course/version-control-with-git--ud123" TargetMode="External"/><Relationship Id="rId4" Type="http://schemas.openxmlformats.org/officeDocument/2006/relationships/hyperlink" Target="https://mena.udacity.com/course/github-collaboration--ud456" TargetMode="External"/><Relationship Id="rId5" Type="http://schemas.openxmlformats.org/officeDocument/2006/relationships/hyperlink" Target="https://mena.udacity.com/course/how-to-use-git-and-github--ud775" TargetMode="External"/><Relationship Id="rId6" Type="http://schemas.openxmlformats.org/officeDocument/2006/relationships/hyperlink" Target="https://mena.udacity.com/course/optimize-your-github--ud24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19200" y="1758375"/>
            <a:ext cx="6758700" cy="17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Travail Collaboratif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Avec Git et GitHub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05975" cy="16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8650" y="152400"/>
            <a:ext cx="1605975" cy="160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162275" y="3763625"/>
            <a:ext cx="27564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Présenté par: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Kévin DEGILA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>
                <a:solidFill>
                  <a:srgbClr val="000000"/>
                </a:solidFill>
              </a:rPr>
              <a:t>Utilité de Git et Github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>
                <a:solidFill>
                  <a:srgbClr val="000000"/>
                </a:solidFill>
              </a:rPr>
              <a:t>Installation et Configuration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>
                <a:solidFill>
                  <a:srgbClr val="000000"/>
                </a:solidFill>
              </a:rPr>
              <a:t>Creation d’un “Repository”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>
                <a:solidFill>
                  <a:srgbClr val="000000"/>
                </a:solidFill>
              </a:rPr>
              <a:t>Remote Repository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>
                <a:solidFill>
                  <a:srgbClr val="000000"/>
                </a:solidFill>
              </a:rPr>
              <a:t>Additional ressources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F4F"/>
              </a:solidFill>
            </a:endParaRPr>
          </a:p>
          <a:p>
            <a:pPr indent="0" lvl="0" marL="0" rtl="0" algn="l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F4F"/>
              </a:solidFill>
            </a:endParaRPr>
          </a:p>
          <a:p>
            <a:pPr indent="0" lvl="0" marL="0" rtl="0" algn="ctr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F4F4F"/>
                </a:solidFill>
              </a:rPr>
              <a:t>To download Git:</a:t>
            </a:r>
            <a:endParaRPr>
              <a:solidFill>
                <a:srgbClr val="4F4F4F"/>
              </a:solidFill>
            </a:endParaRPr>
          </a:p>
          <a:p>
            <a:pPr indent="-342900" lvl="0" marL="457200" rtl="0" algn="ctr">
              <a:lnSpc>
                <a:spcPct val="170000"/>
              </a:lnSpc>
              <a:spcBef>
                <a:spcPts val="1100"/>
              </a:spcBef>
              <a:spcAft>
                <a:spcPts val="0"/>
              </a:spcAft>
              <a:buClr>
                <a:srgbClr val="4F4F4F"/>
              </a:buClr>
              <a:buSzPts val="1800"/>
              <a:buAutoNum type="arabicPeriod"/>
            </a:pPr>
            <a:r>
              <a:rPr lang="en-GB">
                <a:solidFill>
                  <a:srgbClr val="4F4F4F"/>
                </a:solidFill>
              </a:rPr>
              <a:t>go to </a:t>
            </a:r>
            <a:r>
              <a:rPr lang="en-GB" u="sng">
                <a:solidFill>
                  <a:srgbClr val="02B3E4"/>
                </a:solidFill>
                <a:hlinkClick r:id="rId3"/>
              </a:rPr>
              <a:t>https://git-scm.com/downloads</a:t>
            </a:r>
            <a:endParaRPr u="sng">
              <a:solidFill>
                <a:srgbClr val="02B3E4"/>
              </a:solidFill>
              <a:hlinkClick r:id="rId4"/>
            </a:endParaRPr>
          </a:p>
          <a:p>
            <a:pPr indent="-342900" lvl="0" marL="45720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800"/>
              <a:buAutoNum type="arabicPeriod"/>
            </a:pPr>
            <a:r>
              <a:rPr lang="en-GB">
                <a:solidFill>
                  <a:srgbClr val="4F4F4F"/>
                </a:solidFill>
              </a:rPr>
              <a:t>download the software for Windows</a:t>
            </a:r>
            <a:endParaRPr>
              <a:solidFill>
                <a:srgbClr val="4F4F4F"/>
              </a:solidFill>
            </a:endParaRPr>
          </a:p>
          <a:p>
            <a:pPr indent="-342900" lvl="0" marL="45720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4F4F"/>
              </a:buClr>
              <a:buSzPts val="1800"/>
              <a:buAutoNum type="arabicPeriod"/>
            </a:pPr>
            <a:r>
              <a:rPr lang="en-GB">
                <a:solidFill>
                  <a:srgbClr val="4F4F4F"/>
                </a:solidFill>
              </a:rPr>
              <a:t>install Git choosing all of the default options</a:t>
            </a:r>
            <a:endParaRPr>
              <a:solidFill>
                <a:srgbClr val="4F4F4F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400">
                <a:solidFill>
                  <a:srgbClr val="999988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# sets up Git with your name</a:t>
            </a: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git config --global user.name</a:t>
            </a:r>
            <a: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DD1144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"&lt;Your-Full-Name&gt;"</a:t>
            </a: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400">
                <a:solidFill>
                  <a:srgbClr val="999988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# sets up Git with your email</a:t>
            </a: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git config --global user.email</a:t>
            </a:r>
            <a: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>
                <a:solidFill>
                  <a:srgbClr val="DD1144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"&lt;your-email-address&gt;"</a:t>
            </a: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GB" sz="1400">
                <a:solidFill>
                  <a:srgbClr val="999988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# makes sure that Git output is colored</a:t>
            </a:r>
            <a:br>
              <a:rPr lang="en-GB" sz="14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git config --global color.ui auto</a:t>
            </a:r>
            <a:endParaRPr sz="1400">
              <a:solidFill>
                <a:srgbClr val="525C65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50">
                <a:solidFill>
                  <a:srgbClr val="2E3D49"/>
                </a:solidFill>
              </a:rPr>
              <a:t>Sublime Text Setup</a:t>
            </a:r>
            <a:endParaRPr b="1" sz="1350">
              <a:solidFill>
                <a:srgbClr val="2E3D49"/>
              </a:solidFill>
            </a:endParaRPr>
          </a:p>
          <a:p>
            <a:pPr indent="0" lvl="0" marL="190500" marR="190500" rtl="0" algn="l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git config --global core.editor</a:t>
            </a:r>
            <a:r>
              <a:rPr lang="en-GB" sz="1200">
                <a:solidFill>
                  <a:srgbClr val="525C65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D1144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"'C:/Program Files/Sublime Text 2/sublime_text.exe' -n -w"</a:t>
            </a:r>
            <a:endParaRPr sz="1200">
              <a:solidFill>
                <a:srgbClr val="DD1144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Resources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 with git : 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https://mena.udacity.com/course/version-control-with-git--ud123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Github collaboration: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https://mena.udacity.com/course/github-collaboration--ud456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to use git and github: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https://mena.udacity.com/course/how-to-use-git-and-github--ud775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Optimize your github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https://mena.udacity.com/course/optimize-your-github--ud247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