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1" r:id="rId4"/>
    <p:sldId id="274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6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7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7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91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4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1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9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2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FBE6-8013-4EC2-BD55-449714EDAFD2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90F0-27DA-4115-A701-611EC18751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6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9709" y="2127422"/>
            <a:ext cx="11287298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 smtClean="0"/>
              <a:t>안드로이드앱 및 자바프로그램 발표</a:t>
            </a:r>
            <a:endParaRPr lang="ko-KR" alt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256116" y="4139739"/>
            <a:ext cx="2562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/>
              <a:t>김대각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854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8" y="0"/>
            <a:ext cx="3805223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98" y="0"/>
            <a:ext cx="3564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60" y="0"/>
            <a:ext cx="3759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78" y="0"/>
            <a:ext cx="377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74" y="0"/>
            <a:ext cx="3713251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99" y="0"/>
            <a:ext cx="3465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35" y="0"/>
            <a:ext cx="3924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884" y="0"/>
            <a:ext cx="365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1" y="0"/>
            <a:ext cx="3765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40" y="0"/>
            <a:ext cx="3595319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87" y="0"/>
            <a:ext cx="3667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31" y="0"/>
            <a:ext cx="3843337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34" y="0"/>
            <a:ext cx="3744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로또당첨프로그램 개요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당첨번호 자동완성기능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당첨번호 </a:t>
            </a:r>
            <a:r>
              <a:rPr lang="ko-KR" altLang="en-US" dirty="0" err="1" smtClean="0"/>
              <a:t>초기화기능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누적판수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당첨횟수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카운트기능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9" y="332509"/>
            <a:ext cx="10058400" cy="58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0" y="540328"/>
            <a:ext cx="10058400" cy="5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6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스타벅스클론앱 개요</a:t>
            </a:r>
            <a:endParaRPr lang="ko-KR" altLang="en-US" sz="5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파이어베이스를 </a:t>
            </a:r>
            <a:r>
              <a:rPr lang="ko-KR" altLang="en-US" dirty="0" smtClean="0"/>
              <a:t>통한 </a:t>
            </a:r>
            <a:r>
              <a:rPr lang="ko-KR" altLang="en-US" dirty="0" err="1" smtClean="0"/>
              <a:t>로그인기능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smtClean="0"/>
              <a:t>탭레이아웃을 통한 </a:t>
            </a:r>
            <a:r>
              <a:rPr lang="ko-KR" altLang="en-US" dirty="0" smtClean="0"/>
              <a:t>화면전환</a:t>
            </a:r>
            <a:endParaRPr lang="en-US" altLang="ko-KR" dirty="0" smtClean="0"/>
          </a:p>
          <a:p>
            <a:r>
              <a:rPr lang="ko-KR" altLang="en-US" dirty="0" err="1" smtClean="0"/>
              <a:t>바텀네비게이션바를</a:t>
            </a:r>
            <a:r>
              <a:rPr lang="ko-KR" altLang="en-US" dirty="0" smtClean="0"/>
              <a:t> 통한 화면전환</a:t>
            </a:r>
            <a:endParaRPr lang="en-US" altLang="ko-KR" dirty="0" smtClean="0"/>
          </a:p>
          <a:p>
            <a:r>
              <a:rPr lang="ko-KR" altLang="en-US" dirty="0" err="1" smtClean="0"/>
              <a:t>스크롤뷰를</a:t>
            </a:r>
            <a:r>
              <a:rPr lang="ko-KR" altLang="en-US" dirty="0" smtClean="0"/>
              <a:t> 통한 화면구성</a:t>
            </a:r>
            <a:endParaRPr lang="en-US" altLang="ko-KR" dirty="0" smtClean="0"/>
          </a:p>
          <a:p>
            <a:r>
              <a:rPr lang="ko-KR" altLang="en-US" dirty="0" smtClean="0"/>
              <a:t>리사이클링뷰를 통한 화면구성</a:t>
            </a:r>
            <a:endParaRPr lang="en-US" altLang="ko-KR" dirty="0" smtClean="0"/>
          </a:p>
          <a:p>
            <a:r>
              <a:rPr lang="ko-KR" altLang="en-US" dirty="0" err="1" smtClean="0"/>
              <a:t>파인드뷰를</a:t>
            </a:r>
            <a:r>
              <a:rPr lang="ko-KR" altLang="en-US" dirty="0" smtClean="0"/>
              <a:t> 통한 검색기능 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15" y="0"/>
            <a:ext cx="3960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5" y="0"/>
            <a:ext cx="3927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" y="691136"/>
            <a:ext cx="10058400" cy="53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32" y="0"/>
            <a:ext cx="416593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36" y="0"/>
            <a:ext cx="3934327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57" y="0"/>
            <a:ext cx="3648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40</Words>
  <Application>Microsoft Office PowerPoint</Application>
  <PresentationFormat>와이드스크린</PresentationFormat>
  <Paragraphs>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안드로이드앱 및 자바프로그램 발표</vt:lpstr>
      <vt:lpstr>로또당첨프로그램 개요</vt:lpstr>
      <vt:lpstr>PowerPoint 프레젠테이션</vt:lpstr>
      <vt:lpstr>PowerPoint 프레젠테이션</vt:lpstr>
      <vt:lpstr>스타벅스클론앱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13</cp:revision>
  <dcterms:created xsi:type="dcterms:W3CDTF">2022-07-18T23:52:31Z</dcterms:created>
  <dcterms:modified xsi:type="dcterms:W3CDTF">2022-07-20T01:32:56Z</dcterms:modified>
</cp:coreProperties>
</file>