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7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8" r:id="rId18"/>
    <p:sldId id="271" r:id="rId19"/>
    <p:sldId id="272" r:id="rId20"/>
    <p:sldId id="273" r:id="rId21"/>
    <p:sldId id="274" r:id="rId2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AA34D395-DEAF-4298-965C-E77006FC1E77}" type="datetimeFigureOut">
              <a:rPr lang="ko-KR" altLang="en-US" smtClean="0"/>
              <a:t>2022-08-01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BAFA63-3AF8-4A1B-84BB-978D778FA33A}" type="slidenum">
              <a:rPr lang="ko-KR" altLang="en-US" smtClean="0"/>
              <a:t>‹#›</a:t>
            </a:fld>
            <a:endParaRPr lang="ko-KR" altLang="en-US"/>
          </a:p>
        </p:txBody>
      </p:sp>
    </p:spTree>
    <p:extLst>
      <p:ext uri="{BB962C8B-B14F-4D97-AF65-F5344CB8AC3E}">
        <p14:creationId xmlns:p14="http://schemas.microsoft.com/office/powerpoint/2010/main" val="3449972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AA34D395-DEAF-4298-965C-E77006FC1E77}" type="datetimeFigureOut">
              <a:rPr lang="ko-KR" altLang="en-US" smtClean="0"/>
              <a:t>2022-08-01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BAFA63-3AF8-4A1B-84BB-978D778FA33A}" type="slidenum">
              <a:rPr lang="ko-KR" altLang="en-US" smtClean="0"/>
              <a:t>‹#›</a:t>
            </a:fld>
            <a:endParaRPr lang="ko-KR" altLang="en-US"/>
          </a:p>
        </p:txBody>
      </p:sp>
    </p:spTree>
    <p:extLst>
      <p:ext uri="{BB962C8B-B14F-4D97-AF65-F5344CB8AC3E}">
        <p14:creationId xmlns:p14="http://schemas.microsoft.com/office/powerpoint/2010/main" val="3027353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AA34D395-DEAF-4298-965C-E77006FC1E77}" type="datetimeFigureOut">
              <a:rPr lang="ko-KR" altLang="en-US" smtClean="0"/>
              <a:t>2022-08-01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BAFA63-3AF8-4A1B-84BB-978D778FA33A}" type="slidenum">
              <a:rPr lang="ko-KR" altLang="en-US" smtClean="0"/>
              <a:t>‹#›</a:t>
            </a:fld>
            <a:endParaRPr lang="ko-KR" altLang="en-US"/>
          </a:p>
        </p:txBody>
      </p:sp>
    </p:spTree>
    <p:extLst>
      <p:ext uri="{BB962C8B-B14F-4D97-AF65-F5344CB8AC3E}">
        <p14:creationId xmlns:p14="http://schemas.microsoft.com/office/powerpoint/2010/main" val="4192895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grpSp>
        <p:nvGrpSpPr>
          <p:cNvPr id="42" name="Group"/>
          <p:cNvGrpSpPr/>
          <p:nvPr/>
        </p:nvGrpSpPr>
        <p:grpSpPr>
          <a:xfrm>
            <a:off x="577453" y="468495"/>
            <a:ext cx="11037094" cy="5921011"/>
            <a:chOff x="0" y="0"/>
            <a:chExt cx="11772900" cy="8420992"/>
          </a:xfrm>
        </p:grpSpPr>
        <p:sp>
          <p:nvSpPr>
            <p:cNvPr id="36" name="Rounded Rectangle"/>
            <p:cNvSpPr/>
            <p:nvPr/>
          </p:nvSpPr>
          <p:spPr>
            <a:xfrm>
              <a:off x="0" y="0"/>
              <a:ext cx="11772900" cy="1270000"/>
            </a:xfrm>
            <a:prstGeom prst="roundRect">
              <a:avLst>
                <a:gd name="adj" fmla="val 15000"/>
              </a:avLst>
            </a:prstGeom>
            <a:solidFill>
              <a:srgbClr val="C4D9FE"/>
            </a:solidFill>
            <a:ln w="38100" cap="flat">
              <a:solidFill>
                <a:srgbClr val="023FEE"/>
              </a:solidFill>
              <a:prstDash val="solid"/>
              <a:miter lim="400000"/>
            </a:ln>
            <a:effectLst/>
          </p:spPr>
          <p:txBody>
            <a:bodyPr wrap="square" lIns="0" tIns="0" rIns="0" bIns="0" numCol="1" anchor="ctr">
              <a:noAutofit/>
            </a:bodyPr>
            <a:lstStyle/>
            <a:p>
              <a:pPr algn="l">
                <a:lnSpc>
                  <a:spcPct val="110000"/>
                </a:lnSpc>
                <a:spcBef>
                  <a:spcPts val="1828"/>
                </a:spcBef>
                <a:defRPr sz="2600" b="0">
                  <a:latin typeface="+mn-lt"/>
                  <a:ea typeface="+mn-ea"/>
                  <a:cs typeface="+mn-cs"/>
                  <a:sym typeface="Helvetica"/>
                </a:defRPr>
              </a:pPr>
              <a:endParaRPr sz="1828"/>
            </a:p>
          </p:txBody>
        </p:sp>
        <p:sp>
          <p:nvSpPr>
            <p:cNvPr id="37" name="Rectangle"/>
            <p:cNvSpPr/>
            <p:nvPr/>
          </p:nvSpPr>
          <p:spPr>
            <a:xfrm>
              <a:off x="0" y="507652"/>
              <a:ext cx="11772900" cy="7913341"/>
            </a:xfrm>
            <a:prstGeom prst="rect">
              <a:avLst/>
            </a:prstGeom>
            <a:solidFill>
              <a:srgbClr val="FFFFFF"/>
            </a:solidFill>
            <a:ln w="38100" cap="flat">
              <a:solidFill>
                <a:srgbClr val="023FEE"/>
              </a:solidFill>
              <a:prstDash val="solid"/>
              <a:miter lim="400000"/>
            </a:ln>
            <a:effectLst/>
          </p:spPr>
          <p:txBody>
            <a:bodyPr wrap="square" lIns="0" tIns="0" rIns="0" bIns="0" numCol="1" anchor="ctr">
              <a:noAutofit/>
            </a:bodyPr>
            <a:lstStyle/>
            <a:p>
              <a:pPr algn="l">
                <a:lnSpc>
                  <a:spcPct val="110000"/>
                </a:lnSpc>
                <a:spcBef>
                  <a:spcPts val="1828"/>
                </a:spcBef>
                <a:defRPr sz="2600" b="0">
                  <a:latin typeface="+mn-lt"/>
                  <a:ea typeface="+mn-ea"/>
                  <a:cs typeface="+mn-cs"/>
                  <a:sym typeface="Helvetica"/>
                </a:defRPr>
              </a:pPr>
              <a:endParaRPr sz="1828"/>
            </a:p>
          </p:txBody>
        </p:sp>
        <p:sp>
          <p:nvSpPr>
            <p:cNvPr id="38" name="Circle"/>
            <p:cNvSpPr/>
            <p:nvPr/>
          </p:nvSpPr>
          <p:spPr>
            <a:xfrm>
              <a:off x="184150" y="146496"/>
              <a:ext cx="228600" cy="228601"/>
            </a:xfrm>
            <a:prstGeom prst="ellipse">
              <a:avLst/>
            </a:prstGeom>
            <a:solidFill>
              <a:srgbClr val="023FEE"/>
            </a:solidFill>
            <a:ln w="38100" cap="flat">
              <a:solidFill>
                <a:srgbClr val="023FEE"/>
              </a:solidFill>
              <a:prstDash val="solid"/>
              <a:miter lim="400000"/>
            </a:ln>
            <a:effectLst/>
          </p:spPr>
          <p:txBody>
            <a:bodyPr wrap="square" lIns="0" tIns="0" rIns="0" bIns="0" numCol="1" anchor="ctr">
              <a:noAutofit/>
            </a:bodyPr>
            <a:lstStyle/>
            <a:p>
              <a:pPr algn="l">
                <a:lnSpc>
                  <a:spcPct val="110000"/>
                </a:lnSpc>
                <a:spcBef>
                  <a:spcPts val="1828"/>
                </a:spcBef>
                <a:defRPr sz="2600" b="0">
                  <a:latin typeface="+mn-lt"/>
                  <a:ea typeface="+mn-ea"/>
                  <a:cs typeface="+mn-cs"/>
                  <a:sym typeface="Helvetica"/>
                </a:defRPr>
              </a:pPr>
              <a:endParaRPr sz="1828"/>
            </a:p>
          </p:txBody>
        </p:sp>
        <p:sp>
          <p:nvSpPr>
            <p:cNvPr id="39" name="Circle"/>
            <p:cNvSpPr/>
            <p:nvPr/>
          </p:nvSpPr>
          <p:spPr>
            <a:xfrm>
              <a:off x="527050" y="146496"/>
              <a:ext cx="228600" cy="228601"/>
            </a:xfrm>
            <a:prstGeom prst="ellipse">
              <a:avLst/>
            </a:prstGeom>
            <a:solidFill>
              <a:srgbClr val="FFFFFF"/>
            </a:solidFill>
            <a:ln w="38100" cap="flat">
              <a:solidFill>
                <a:srgbClr val="023FEE"/>
              </a:solidFill>
              <a:prstDash val="solid"/>
              <a:miter lim="400000"/>
            </a:ln>
            <a:effectLst/>
          </p:spPr>
          <p:txBody>
            <a:bodyPr wrap="square" lIns="0" tIns="0" rIns="0" bIns="0" numCol="1" anchor="ctr">
              <a:noAutofit/>
            </a:bodyPr>
            <a:lstStyle/>
            <a:p>
              <a:pPr algn="l">
                <a:lnSpc>
                  <a:spcPct val="110000"/>
                </a:lnSpc>
                <a:spcBef>
                  <a:spcPts val="1828"/>
                </a:spcBef>
                <a:defRPr sz="2600" b="0">
                  <a:latin typeface="+mn-lt"/>
                  <a:ea typeface="+mn-ea"/>
                  <a:cs typeface="+mn-cs"/>
                  <a:sym typeface="Helvetica"/>
                </a:defRPr>
              </a:pPr>
              <a:endParaRPr sz="1828"/>
            </a:p>
          </p:txBody>
        </p:sp>
        <p:sp>
          <p:nvSpPr>
            <p:cNvPr id="40" name="Circle"/>
            <p:cNvSpPr/>
            <p:nvPr/>
          </p:nvSpPr>
          <p:spPr>
            <a:xfrm>
              <a:off x="869950" y="146496"/>
              <a:ext cx="228600" cy="228601"/>
            </a:xfrm>
            <a:prstGeom prst="ellipse">
              <a:avLst/>
            </a:prstGeom>
            <a:solidFill>
              <a:srgbClr val="FFFFFF"/>
            </a:solidFill>
            <a:ln w="38100" cap="flat">
              <a:solidFill>
                <a:srgbClr val="023FEE"/>
              </a:solidFill>
              <a:prstDash val="solid"/>
              <a:miter lim="400000"/>
            </a:ln>
            <a:effectLst/>
          </p:spPr>
          <p:txBody>
            <a:bodyPr wrap="square" lIns="0" tIns="0" rIns="0" bIns="0" numCol="1" anchor="ctr">
              <a:noAutofit/>
            </a:bodyPr>
            <a:lstStyle/>
            <a:p>
              <a:pPr algn="l">
                <a:lnSpc>
                  <a:spcPct val="110000"/>
                </a:lnSpc>
                <a:spcBef>
                  <a:spcPts val="1828"/>
                </a:spcBef>
                <a:defRPr sz="2600" b="0">
                  <a:latin typeface="+mn-lt"/>
                  <a:ea typeface="+mn-ea"/>
                  <a:cs typeface="+mn-cs"/>
                  <a:sym typeface="Helvetica"/>
                </a:defRPr>
              </a:pPr>
              <a:endParaRPr sz="1828"/>
            </a:p>
          </p:txBody>
        </p:sp>
        <p:sp>
          <p:nvSpPr>
            <p:cNvPr id="41" name="Rectangle"/>
            <p:cNvSpPr/>
            <p:nvPr/>
          </p:nvSpPr>
          <p:spPr>
            <a:xfrm>
              <a:off x="0" y="8036520"/>
              <a:ext cx="11772900" cy="384473"/>
            </a:xfrm>
            <a:prstGeom prst="rect">
              <a:avLst/>
            </a:prstGeom>
            <a:solidFill>
              <a:srgbClr val="FFFFFF"/>
            </a:solidFill>
            <a:ln w="38100" cap="flat">
              <a:solidFill>
                <a:srgbClr val="023FEE"/>
              </a:solidFill>
              <a:prstDash val="solid"/>
              <a:miter lim="400000"/>
            </a:ln>
            <a:effectLst/>
          </p:spPr>
          <p:txBody>
            <a:bodyPr wrap="square" lIns="0" tIns="0" rIns="0" bIns="0" numCol="1" anchor="ctr">
              <a:noAutofit/>
            </a:bodyPr>
            <a:lstStyle/>
            <a:p>
              <a:pPr algn="l">
                <a:lnSpc>
                  <a:spcPct val="110000"/>
                </a:lnSpc>
                <a:spcBef>
                  <a:spcPts val="1828"/>
                </a:spcBef>
                <a:defRPr sz="2600" b="0">
                  <a:latin typeface="+mn-lt"/>
                  <a:ea typeface="+mn-ea"/>
                  <a:cs typeface="+mn-cs"/>
                  <a:sym typeface="Helvetica"/>
                </a:defRPr>
              </a:pPr>
              <a:endParaRPr sz="1828"/>
            </a:p>
          </p:txBody>
        </p:sp>
      </p:grpSp>
      <p:sp>
        <p:nvSpPr>
          <p:cNvPr id="43" name="Presentation theme goes here"/>
          <p:cNvSpPr txBox="1">
            <a:spLocks noGrp="1"/>
          </p:cNvSpPr>
          <p:nvPr>
            <p:ph type="body" sz="quarter" idx="13" hasCustomPrompt="1"/>
          </p:nvPr>
        </p:nvSpPr>
        <p:spPr>
          <a:xfrm>
            <a:off x="725594" y="6170414"/>
            <a:ext cx="10396928" cy="243785"/>
          </a:xfrm>
          <a:prstGeom prst="rect">
            <a:avLst/>
          </a:prstGeom>
        </p:spPr>
        <p:txBody>
          <a:bodyPr anchor="t">
            <a:spAutoFit/>
          </a:bodyPr>
          <a:lstStyle>
            <a:lvl1pPr marL="0" indent="0" algn="r">
              <a:lnSpc>
                <a:spcPct val="100000"/>
              </a:lnSpc>
              <a:spcBef>
                <a:spcPts val="0"/>
              </a:spcBef>
              <a:buSzTx/>
              <a:buNone/>
              <a:defRPr sz="984" b="1">
                <a:latin typeface="Avenir Next"/>
                <a:ea typeface="Avenir Next"/>
                <a:cs typeface="Avenir Next"/>
                <a:sym typeface="Avenir Next"/>
              </a:defRPr>
            </a:lvl1pPr>
          </a:lstStyle>
          <a:p>
            <a:r>
              <a:rPr lang="en-US" altLang="ko-KR" smtClean="0"/>
              <a:t>www.delightday.net</a:t>
            </a:r>
            <a:endParaRPr lang="en-US" altLang="ko-KR"/>
          </a:p>
        </p:txBody>
      </p:sp>
      <p:sp>
        <p:nvSpPr>
          <p:cNvPr id="44" name="Title Text"/>
          <p:cNvSpPr txBox="1">
            <a:spLocks noGrp="1"/>
          </p:cNvSpPr>
          <p:nvPr>
            <p:ph type="title"/>
          </p:nvPr>
        </p:nvSpPr>
        <p:spPr>
          <a:xfrm>
            <a:off x="1333500" y="1062633"/>
            <a:ext cx="9525000" cy="982266"/>
          </a:xfrm>
          <a:prstGeom prst="rect">
            <a:avLst/>
          </a:prstGeom>
        </p:spPr>
        <p:txBody>
          <a:bodyPr/>
          <a:lstStyle/>
          <a:p>
            <a:r>
              <a:rPr lang="lt-LT" smtClean="0"/>
              <a:t>Click to edit Master title style</a:t>
            </a:r>
            <a:endParaRPr/>
          </a:p>
        </p:txBody>
      </p:sp>
      <p:sp>
        <p:nvSpPr>
          <p:cNvPr id="45" name="Body Level One…"/>
          <p:cNvSpPr txBox="1">
            <a:spLocks noGrp="1"/>
          </p:cNvSpPr>
          <p:nvPr>
            <p:ph type="body" sz="half" idx="1"/>
          </p:nvPr>
        </p:nvSpPr>
        <p:spPr>
          <a:xfrm>
            <a:off x="1333500" y="2491383"/>
            <a:ext cx="9525000" cy="3303984"/>
          </a:xfrm>
          <a:prstGeom prst="rect">
            <a:avLst/>
          </a:prstGeom>
        </p:spPr>
        <p:txBody>
          <a:bodyPr/>
          <a:lstStyle>
            <a:lvl1pPr marL="312528" indent="-312528">
              <a:defRPr sz="1828"/>
            </a:lvl1pPr>
            <a:lvl2pPr marL="625056" indent="-312528">
              <a:defRPr sz="1828"/>
            </a:lvl2pPr>
            <a:lvl3pPr marL="937584" indent="-312528">
              <a:defRPr sz="1828"/>
            </a:lvl3pPr>
            <a:lvl4pPr marL="1250112" indent="-312528">
              <a:defRPr sz="1828"/>
            </a:lvl4pPr>
            <a:lvl5pPr marL="1562640" indent="-312528">
              <a:defRPr sz="1828"/>
            </a:lvl5pPr>
          </a:lstStyle>
          <a:p>
            <a:pPr lvl="0"/>
            <a:r>
              <a:rPr lang="lt-LT" smtClean="0"/>
              <a:t>Click to edit Master text styles</a:t>
            </a:r>
          </a:p>
          <a:p>
            <a:pPr lvl="1"/>
            <a:r>
              <a:rPr lang="lt-LT" smtClean="0"/>
              <a:t>Second level</a:t>
            </a:r>
          </a:p>
          <a:p>
            <a:pPr lvl="2"/>
            <a:r>
              <a:rPr lang="lt-LT" smtClean="0"/>
              <a:t>Third level</a:t>
            </a:r>
          </a:p>
          <a:p>
            <a:pPr lvl="3"/>
            <a:r>
              <a:rPr lang="lt-LT" smtClean="0"/>
              <a:t>Fourth level</a:t>
            </a:r>
          </a:p>
          <a:p>
            <a:pPr lvl="4"/>
            <a:r>
              <a:rPr lang="lt-LT" smtClean="0"/>
              <a:t>Fifth level</a:t>
            </a:r>
            <a:endParaRPr/>
          </a:p>
        </p:txBody>
      </p:sp>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0929064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grpSp>
        <p:nvGrpSpPr>
          <p:cNvPr id="25" name="Group"/>
          <p:cNvGrpSpPr/>
          <p:nvPr/>
        </p:nvGrpSpPr>
        <p:grpSpPr>
          <a:xfrm>
            <a:off x="577453" y="468495"/>
            <a:ext cx="11037094" cy="5921011"/>
            <a:chOff x="0" y="0"/>
            <a:chExt cx="11772900" cy="8420992"/>
          </a:xfrm>
        </p:grpSpPr>
        <p:sp>
          <p:nvSpPr>
            <p:cNvPr id="19" name="Rounded Rectangle"/>
            <p:cNvSpPr/>
            <p:nvPr/>
          </p:nvSpPr>
          <p:spPr>
            <a:xfrm>
              <a:off x="0" y="0"/>
              <a:ext cx="11772900" cy="1270000"/>
            </a:xfrm>
            <a:prstGeom prst="roundRect">
              <a:avLst>
                <a:gd name="adj" fmla="val 15000"/>
              </a:avLst>
            </a:prstGeom>
            <a:solidFill>
              <a:srgbClr val="C4D9FE"/>
            </a:solidFill>
            <a:ln w="38100" cap="flat">
              <a:solidFill>
                <a:srgbClr val="023FEE"/>
              </a:solidFill>
              <a:prstDash val="solid"/>
              <a:miter lim="400000"/>
            </a:ln>
            <a:effectLst/>
          </p:spPr>
          <p:txBody>
            <a:bodyPr wrap="square" lIns="0" tIns="0" rIns="0" bIns="0" numCol="1" anchor="ctr">
              <a:noAutofit/>
            </a:bodyPr>
            <a:lstStyle/>
            <a:p>
              <a:pPr algn="l">
                <a:lnSpc>
                  <a:spcPct val="110000"/>
                </a:lnSpc>
                <a:spcBef>
                  <a:spcPts val="1828"/>
                </a:spcBef>
                <a:defRPr sz="2600" b="0">
                  <a:latin typeface="+mn-lt"/>
                  <a:ea typeface="+mn-ea"/>
                  <a:cs typeface="+mn-cs"/>
                  <a:sym typeface="Helvetica"/>
                </a:defRPr>
              </a:pPr>
              <a:endParaRPr sz="1828"/>
            </a:p>
          </p:txBody>
        </p:sp>
        <p:sp>
          <p:nvSpPr>
            <p:cNvPr id="20" name="Rectangle"/>
            <p:cNvSpPr/>
            <p:nvPr/>
          </p:nvSpPr>
          <p:spPr>
            <a:xfrm>
              <a:off x="0" y="507652"/>
              <a:ext cx="11772900" cy="7913341"/>
            </a:xfrm>
            <a:prstGeom prst="rect">
              <a:avLst/>
            </a:prstGeom>
            <a:solidFill>
              <a:srgbClr val="FFFFFF"/>
            </a:solidFill>
            <a:ln w="38100" cap="flat">
              <a:solidFill>
                <a:srgbClr val="023FEE"/>
              </a:solidFill>
              <a:prstDash val="solid"/>
              <a:miter lim="400000"/>
            </a:ln>
            <a:effectLst/>
          </p:spPr>
          <p:txBody>
            <a:bodyPr wrap="square" lIns="0" tIns="0" rIns="0" bIns="0" numCol="1" anchor="ctr">
              <a:noAutofit/>
            </a:bodyPr>
            <a:lstStyle/>
            <a:p>
              <a:pPr algn="l">
                <a:lnSpc>
                  <a:spcPct val="110000"/>
                </a:lnSpc>
                <a:spcBef>
                  <a:spcPts val="1828"/>
                </a:spcBef>
                <a:defRPr sz="2600" b="0">
                  <a:latin typeface="+mn-lt"/>
                  <a:ea typeface="+mn-ea"/>
                  <a:cs typeface="+mn-cs"/>
                  <a:sym typeface="Helvetica"/>
                </a:defRPr>
              </a:pPr>
              <a:endParaRPr sz="1828"/>
            </a:p>
          </p:txBody>
        </p:sp>
        <p:sp>
          <p:nvSpPr>
            <p:cNvPr id="21" name="Circle"/>
            <p:cNvSpPr/>
            <p:nvPr/>
          </p:nvSpPr>
          <p:spPr>
            <a:xfrm>
              <a:off x="184150" y="146496"/>
              <a:ext cx="228600" cy="228601"/>
            </a:xfrm>
            <a:prstGeom prst="ellipse">
              <a:avLst/>
            </a:prstGeom>
            <a:solidFill>
              <a:srgbClr val="023FEE"/>
            </a:solidFill>
            <a:ln w="38100" cap="flat">
              <a:solidFill>
                <a:srgbClr val="023FEE"/>
              </a:solidFill>
              <a:prstDash val="solid"/>
              <a:miter lim="400000"/>
            </a:ln>
            <a:effectLst/>
          </p:spPr>
          <p:txBody>
            <a:bodyPr wrap="square" lIns="0" tIns="0" rIns="0" bIns="0" numCol="1" anchor="ctr">
              <a:noAutofit/>
            </a:bodyPr>
            <a:lstStyle/>
            <a:p>
              <a:pPr algn="l">
                <a:lnSpc>
                  <a:spcPct val="110000"/>
                </a:lnSpc>
                <a:spcBef>
                  <a:spcPts val="1828"/>
                </a:spcBef>
                <a:defRPr sz="2600" b="0">
                  <a:latin typeface="+mn-lt"/>
                  <a:ea typeface="+mn-ea"/>
                  <a:cs typeface="+mn-cs"/>
                  <a:sym typeface="Helvetica"/>
                </a:defRPr>
              </a:pPr>
              <a:endParaRPr sz="1828"/>
            </a:p>
          </p:txBody>
        </p:sp>
        <p:sp>
          <p:nvSpPr>
            <p:cNvPr id="22" name="Circle"/>
            <p:cNvSpPr/>
            <p:nvPr/>
          </p:nvSpPr>
          <p:spPr>
            <a:xfrm>
              <a:off x="527050" y="146496"/>
              <a:ext cx="228600" cy="228601"/>
            </a:xfrm>
            <a:prstGeom prst="ellipse">
              <a:avLst/>
            </a:prstGeom>
            <a:solidFill>
              <a:srgbClr val="FFFFFF"/>
            </a:solidFill>
            <a:ln w="38100" cap="flat">
              <a:solidFill>
                <a:srgbClr val="023FEE"/>
              </a:solidFill>
              <a:prstDash val="solid"/>
              <a:miter lim="400000"/>
            </a:ln>
            <a:effectLst/>
          </p:spPr>
          <p:txBody>
            <a:bodyPr wrap="square" lIns="0" tIns="0" rIns="0" bIns="0" numCol="1" anchor="ctr">
              <a:noAutofit/>
            </a:bodyPr>
            <a:lstStyle/>
            <a:p>
              <a:pPr algn="l">
                <a:lnSpc>
                  <a:spcPct val="110000"/>
                </a:lnSpc>
                <a:spcBef>
                  <a:spcPts val="1828"/>
                </a:spcBef>
                <a:defRPr sz="2600" b="0">
                  <a:latin typeface="+mn-lt"/>
                  <a:ea typeface="+mn-ea"/>
                  <a:cs typeface="+mn-cs"/>
                  <a:sym typeface="Helvetica"/>
                </a:defRPr>
              </a:pPr>
              <a:endParaRPr sz="1828"/>
            </a:p>
          </p:txBody>
        </p:sp>
        <p:sp>
          <p:nvSpPr>
            <p:cNvPr id="23" name="Circle"/>
            <p:cNvSpPr/>
            <p:nvPr/>
          </p:nvSpPr>
          <p:spPr>
            <a:xfrm>
              <a:off x="869950" y="146496"/>
              <a:ext cx="228600" cy="228601"/>
            </a:xfrm>
            <a:prstGeom prst="ellipse">
              <a:avLst/>
            </a:prstGeom>
            <a:solidFill>
              <a:srgbClr val="FFFFFF"/>
            </a:solidFill>
            <a:ln w="38100" cap="flat">
              <a:solidFill>
                <a:srgbClr val="023FEE"/>
              </a:solidFill>
              <a:prstDash val="solid"/>
              <a:miter lim="400000"/>
            </a:ln>
            <a:effectLst/>
          </p:spPr>
          <p:txBody>
            <a:bodyPr wrap="square" lIns="0" tIns="0" rIns="0" bIns="0" numCol="1" anchor="ctr">
              <a:noAutofit/>
            </a:bodyPr>
            <a:lstStyle/>
            <a:p>
              <a:pPr algn="l">
                <a:lnSpc>
                  <a:spcPct val="110000"/>
                </a:lnSpc>
                <a:spcBef>
                  <a:spcPts val="1828"/>
                </a:spcBef>
                <a:defRPr sz="2600" b="0">
                  <a:latin typeface="+mn-lt"/>
                  <a:ea typeface="+mn-ea"/>
                  <a:cs typeface="+mn-cs"/>
                  <a:sym typeface="Helvetica"/>
                </a:defRPr>
              </a:pPr>
              <a:endParaRPr sz="1828"/>
            </a:p>
          </p:txBody>
        </p:sp>
        <p:sp>
          <p:nvSpPr>
            <p:cNvPr id="24" name="Rectangle"/>
            <p:cNvSpPr/>
            <p:nvPr/>
          </p:nvSpPr>
          <p:spPr>
            <a:xfrm>
              <a:off x="0" y="8036520"/>
              <a:ext cx="11772900" cy="384473"/>
            </a:xfrm>
            <a:prstGeom prst="rect">
              <a:avLst/>
            </a:prstGeom>
            <a:solidFill>
              <a:srgbClr val="FFFFFF"/>
            </a:solidFill>
            <a:ln w="38100" cap="flat">
              <a:solidFill>
                <a:srgbClr val="023FEE"/>
              </a:solidFill>
              <a:prstDash val="solid"/>
              <a:miter lim="400000"/>
            </a:ln>
            <a:effectLst/>
          </p:spPr>
          <p:txBody>
            <a:bodyPr wrap="square" lIns="0" tIns="0" rIns="0" bIns="0" numCol="1" anchor="ctr">
              <a:noAutofit/>
            </a:bodyPr>
            <a:lstStyle/>
            <a:p>
              <a:pPr algn="l">
                <a:lnSpc>
                  <a:spcPct val="110000"/>
                </a:lnSpc>
                <a:spcBef>
                  <a:spcPts val="1828"/>
                </a:spcBef>
                <a:defRPr sz="2600" b="0">
                  <a:latin typeface="+mn-lt"/>
                  <a:ea typeface="+mn-ea"/>
                  <a:cs typeface="+mn-cs"/>
                  <a:sym typeface="Helvetica"/>
                </a:defRPr>
              </a:pPr>
              <a:endParaRPr sz="1828"/>
            </a:p>
          </p:txBody>
        </p:sp>
      </p:grpSp>
      <p:sp>
        <p:nvSpPr>
          <p:cNvPr id="26" name="Title Text"/>
          <p:cNvSpPr txBox="1">
            <a:spLocks noGrp="1"/>
          </p:cNvSpPr>
          <p:nvPr>
            <p:ph type="title"/>
          </p:nvPr>
        </p:nvSpPr>
        <p:spPr>
          <a:xfrm>
            <a:off x="1333500" y="1698890"/>
            <a:ext cx="9525000" cy="2411016"/>
          </a:xfrm>
          <a:prstGeom prst="rect">
            <a:avLst/>
          </a:prstGeom>
          <a:effectLst>
            <a:outerShdw dist="74841" dir="7427203" rotWithShape="0">
              <a:srgbClr val="8AB3FE">
                <a:alpha val="50000"/>
              </a:srgbClr>
            </a:outerShdw>
          </a:effectLst>
        </p:spPr>
        <p:txBody>
          <a:bodyPr anchor="b"/>
          <a:lstStyle>
            <a:lvl1pPr algn="l">
              <a:defRPr sz="8437">
                <a:solidFill>
                  <a:srgbClr val="023FEE"/>
                </a:solidFill>
              </a:defRPr>
            </a:lvl1pPr>
          </a:lstStyle>
          <a:p>
            <a:r>
              <a:rPr lang="lt-LT" smtClean="0"/>
              <a:t>Click to edit Master title style</a:t>
            </a:r>
            <a:endParaRPr/>
          </a:p>
        </p:txBody>
      </p:sp>
      <p:sp>
        <p:nvSpPr>
          <p:cNvPr id="27" name="Body Level One…"/>
          <p:cNvSpPr txBox="1">
            <a:spLocks noGrp="1"/>
          </p:cNvSpPr>
          <p:nvPr>
            <p:ph type="body" sz="quarter" idx="1" hasCustomPrompt="1"/>
          </p:nvPr>
        </p:nvSpPr>
        <p:spPr>
          <a:xfrm>
            <a:off x="1333500" y="4342077"/>
            <a:ext cx="9525000" cy="817033"/>
          </a:xfrm>
          <a:prstGeom prst="rect">
            <a:avLst/>
          </a:prstGeom>
        </p:spPr>
        <p:txBody>
          <a:bodyPr anchor="t"/>
          <a:lstStyle>
            <a:lvl1pPr marL="0" indent="0">
              <a:buSzTx/>
              <a:buNone/>
              <a:defRPr sz="1828"/>
            </a:lvl1pPr>
            <a:lvl2pPr marL="0" indent="160729">
              <a:buSzTx/>
              <a:buNone/>
              <a:defRPr sz="1828"/>
            </a:lvl2pPr>
            <a:lvl3pPr marL="0" indent="321457">
              <a:buSzTx/>
              <a:buNone/>
              <a:defRPr sz="1828"/>
            </a:lvl3pPr>
            <a:lvl4pPr marL="0" indent="482186">
              <a:buSzTx/>
              <a:buNone/>
              <a:defRPr sz="1828"/>
            </a:lvl4pPr>
            <a:lvl5pPr marL="0" indent="642915">
              <a:buSzTx/>
              <a:buNone/>
              <a:defRPr sz="1828"/>
            </a:lvl5pPr>
          </a:lstStyle>
          <a:p>
            <a:r>
              <a:t>Body Level One</a:t>
            </a:r>
          </a:p>
          <a:p>
            <a:pPr lvl="1"/>
            <a:r>
              <a:t>Body Level Two</a:t>
            </a:r>
          </a:p>
        </p:txBody>
      </p:sp>
      <p:sp>
        <p:nvSpPr>
          <p:cNvPr id="28" name="Slide Number"/>
          <p:cNvSpPr txBox="1">
            <a:spLocks noGrp="1"/>
          </p:cNvSpPr>
          <p:nvPr>
            <p:ph type="sldNum" sz="quarter" idx="2"/>
          </p:nvPr>
        </p:nvSpPr>
        <p:spPr>
          <a:xfrm>
            <a:off x="11227070" y="6170414"/>
            <a:ext cx="227267" cy="169664"/>
          </a:xfrm>
          <a:prstGeom prst="rect">
            <a:avLst/>
          </a:prstGeom>
        </p:spPr>
        <p:txBody>
          <a:bodyPr/>
          <a:lstStyle/>
          <a:p>
            <a:fld id="{86CB4B4D-7CA3-9044-876B-883B54F8677D}" type="slidenum">
              <a:t>‹#›</a:t>
            </a:fld>
            <a:endParaRPr/>
          </a:p>
        </p:txBody>
      </p:sp>
      <p:sp>
        <p:nvSpPr>
          <p:cNvPr id="29" name="Presentation theme goes here"/>
          <p:cNvSpPr txBox="1">
            <a:spLocks noGrp="1"/>
          </p:cNvSpPr>
          <p:nvPr>
            <p:ph type="body" sz="quarter" idx="13" hasCustomPrompt="1"/>
          </p:nvPr>
        </p:nvSpPr>
        <p:spPr>
          <a:xfrm>
            <a:off x="725594" y="6170414"/>
            <a:ext cx="10396928" cy="243785"/>
          </a:xfrm>
          <a:prstGeom prst="rect">
            <a:avLst/>
          </a:prstGeom>
        </p:spPr>
        <p:txBody>
          <a:bodyPr anchor="t">
            <a:spAutoFit/>
          </a:bodyPr>
          <a:lstStyle>
            <a:lvl1pPr marL="0" indent="0" algn="r">
              <a:lnSpc>
                <a:spcPct val="100000"/>
              </a:lnSpc>
              <a:spcBef>
                <a:spcPts val="0"/>
              </a:spcBef>
              <a:buSzTx/>
              <a:buNone/>
              <a:defRPr sz="984" b="1">
                <a:latin typeface="Avenir Next"/>
                <a:ea typeface="Avenir Next"/>
                <a:cs typeface="Avenir Next"/>
                <a:sym typeface="Avenir Next"/>
              </a:defRPr>
            </a:lvl1pPr>
          </a:lstStyle>
          <a:p>
            <a:r>
              <a:rPr lang="en-US" altLang="ko-KR" smtClean="0"/>
              <a:t>www.delightday.net</a:t>
            </a:r>
            <a:endParaRPr lang="en-US" altLang="ko-KR"/>
          </a:p>
        </p:txBody>
      </p:sp>
    </p:spTree>
    <p:extLst>
      <p:ext uri="{BB962C8B-B14F-4D97-AF65-F5344CB8AC3E}">
        <p14:creationId xmlns:p14="http://schemas.microsoft.com/office/powerpoint/2010/main" val="4265556755"/>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grpSp>
        <p:nvGrpSpPr>
          <p:cNvPr id="131" name="Group"/>
          <p:cNvGrpSpPr/>
          <p:nvPr/>
        </p:nvGrpSpPr>
        <p:grpSpPr>
          <a:xfrm>
            <a:off x="577453" y="468495"/>
            <a:ext cx="11037094" cy="5921011"/>
            <a:chOff x="0" y="0"/>
            <a:chExt cx="11772900" cy="8420992"/>
          </a:xfrm>
        </p:grpSpPr>
        <p:sp>
          <p:nvSpPr>
            <p:cNvPr id="125" name="Rounded Rectangle"/>
            <p:cNvSpPr/>
            <p:nvPr/>
          </p:nvSpPr>
          <p:spPr>
            <a:xfrm>
              <a:off x="0" y="0"/>
              <a:ext cx="11772900" cy="1270000"/>
            </a:xfrm>
            <a:prstGeom prst="roundRect">
              <a:avLst>
                <a:gd name="adj" fmla="val 15000"/>
              </a:avLst>
            </a:prstGeom>
            <a:solidFill>
              <a:srgbClr val="C4D9FE"/>
            </a:solidFill>
            <a:ln w="38100" cap="flat">
              <a:solidFill>
                <a:srgbClr val="023FEE"/>
              </a:solidFill>
              <a:prstDash val="solid"/>
              <a:miter lim="400000"/>
            </a:ln>
            <a:effectLst/>
          </p:spPr>
          <p:txBody>
            <a:bodyPr wrap="square" lIns="0" tIns="0" rIns="0" bIns="0" numCol="1" anchor="ctr">
              <a:noAutofit/>
            </a:bodyPr>
            <a:lstStyle/>
            <a:p>
              <a:pPr algn="l">
                <a:lnSpc>
                  <a:spcPct val="110000"/>
                </a:lnSpc>
                <a:spcBef>
                  <a:spcPts val="1828"/>
                </a:spcBef>
                <a:defRPr sz="2600" b="0">
                  <a:latin typeface="+mn-lt"/>
                  <a:ea typeface="+mn-ea"/>
                  <a:cs typeface="+mn-cs"/>
                  <a:sym typeface="Helvetica"/>
                </a:defRPr>
              </a:pPr>
              <a:endParaRPr sz="1828"/>
            </a:p>
          </p:txBody>
        </p:sp>
        <p:sp>
          <p:nvSpPr>
            <p:cNvPr id="126" name="Rectangle"/>
            <p:cNvSpPr/>
            <p:nvPr/>
          </p:nvSpPr>
          <p:spPr>
            <a:xfrm>
              <a:off x="0" y="507652"/>
              <a:ext cx="11772900" cy="7913341"/>
            </a:xfrm>
            <a:prstGeom prst="rect">
              <a:avLst/>
            </a:prstGeom>
            <a:solidFill>
              <a:srgbClr val="FFFFFF"/>
            </a:solidFill>
            <a:ln w="38100" cap="flat">
              <a:solidFill>
                <a:srgbClr val="023FEE"/>
              </a:solidFill>
              <a:prstDash val="solid"/>
              <a:miter lim="400000"/>
            </a:ln>
            <a:effectLst/>
          </p:spPr>
          <p:txBody>
            <a:bodyPr wrap="square" lIns="0" tIns="0" rIns="0" bIns="0" numCol="1" anchor="ctr">
              <a:noAutofit/>
            </a:bodyPr>
            <a:lstStyle/>
            <a:p>
              <a:pPr algn="l">
                <a:lnSpc>
                  <a:spcPct val="110000"/>
                </a:lnSpc>
                <a:spcBef>
                  <a:spcPts val="1828"/>
                </a:spcBef>
                <a:defRPr sz="2600" b="0">
                  <a:latin typeface="+mn-lt"/>
                  <a:ea typeface="+mn-ea"/>
                  <a:cs typeface="+mn-cs"/>
                  <a:sym typeface="Helvetica"/>
                </a:defRPr>
              </a:pPr>
              <a:endParaRPr sz="1828"/>
            </a:p>
          </p:txBody>
        </p:sp>
        <p:sp>
          <p:nvSpPr>
            <p:cNvPr id="127" name="Circle"/>
            <p:cNvSpPr/>
            <p:nvPr/>
          </p:nvSpPr>
          <p:spPr>
            <a:xfrm>
              <a:off x="184150" y="146496"/>
              <a:ext cx="228600" cy="228601"/>
            </a:xfrm>
            <a:prstGeom prst="ellipse">
              <a:avLst/>
            </a:prstGeom>
            <a:solidFill>
              <a:srgbClr val="023FEE"/>
            </a:solidFill>
            <a:ln w="38100" cap="flat">
              <a:solidFill>
                <a:srgbClr val="023FEE"/>
              </a:solidFill>
              <a:prstDash val="solid"/>
              <a:miter lim="400000"/>
            </a:ln>
            <a:effectLst/>
          </p:spPr>
          <p:txBody>
            <a:bodyPr wrap="square" lIns="0" tIns="0" rIns="0" bIns="0" numCol="1" anchor="ctr">
              <a:noAutofit/>
            </a:bodyPr>
            <a:lstStyle/>
            <a:p>
              <a:pPr algn="l">
                <a:lnSpc>
                  <a:spcPct val="110000"/>
                </a:lnSpc>
                <a:spcBef>
                  <a:spcPts val="1828"/>
                </a:spcBef>
                <a:defRPr sz="2600" b="0">
                  <a:latin typeface="+mn-lt"/>
                  <a:ea typeface="+mn-ea"/>
                  <a:cs typeface="+mn-cs"/>
                  <a:sym typeface="Helvetica"/>
                </a:defRPr>
              </a:pPr>
              <a:endParaRPr sz="1828"/>
            </a:p>
          </p:txBody>
        </p:sp>
        <p:sp>
          <p:nvSpPr>
            <p:cNvPr id="128" name="Circle"/>
            <p:cNvSpPr/>
            <p:nvPr/>
          </p:nvSpPr>
          <p:spPr>
            <a:xfrm>
              <a:off x="527050" y="146496"/>
              <a:ext cx="228600" cy="228601"/>
            </a:xfrm>
            <a:prstGeom prst="ellipse">
              <a:avLst/>
            </a:prstGeom>
            <a:solidFill>
              <a:srgbClr val="FFFFFF"/>
            </a:solidFill>
            <a:ln w="38100" cap="flat">
              <a:solidFill>
                <a:srgbClr val="023FEE"/>
              </a:solidFill>
              <a:prstDash val="solid"/>
              <a:miter lim="400000"/>
            </a:ln>
            <a:effectLst/>
          </p:spPr>
          <p:txBody>
            <a:bodyPr wrap="square" lIns="0" tIns="0" rIns="0" bIns="0" numCol="1" anchor="ctr">
              <a:noAutofit/>
            </a:bodyPr>
            <a:lstStyle/>
            <a:p>
              <a:pPr algn="l">
                <a:lnSpc>
                  <a:spcPct val="110000"/>
                </a:lnSpc>
                <a:spcBef>
                  <a:spcPts val="1828"/>
                </a:spcBef>
                <a:defRPr sz="2600" b="0">
                  <a:latin typeface="+mn-lt"/>
                  <a:ea typeface="+mn-ea"/>
                  <a:cs typeface="+mn-cs"/>
                  <a:sym typeface="Helvetica"/>
                </a:defRPr>
              </a:pPr>
              <a:endParaRPr sz="1828"/>
            </a:p>
          </p:txBody>
        </p:sp>
        <p:sp>
          <p:nvSpPr>
            <p:cNvPr id="129" name="Circle"/>
            <p:cNvSpPr/>
            <p:nvPr/>
          </p:nvSpPr>
          <p:spPr>
            <a:xfrm>
              <a:off x="869950" y="146496"/>
              <a:ext cx="228600" cy="228601"/>
            </a:xfrm>
            <a:prstGeom prst="ellipse">
              <a:avLst/>
            </a:prstGeom>
            <a:solidFill>
              <a:srgbClr val="FFFFFF"/>
            </a:solidFill>
            <a:ln w="38100" cap="flat">
              <a:solidFill>
                <a:srgbClr val="023FEE"/>
              </a:solidFill>
              <a:prstDash val="solid"/>
              <a:miter lim="400000"/>
            </a:ln>
            <a:effectLst/>
          </p:spPr>
          <p:txBody>
            <a:bodyPr wrap="square" lIns="0" tIns="0" rIns="0" bIns="0" numCol="1" anchor="ctr">
              <a:noAutofit/>
            </a:bodyPr>
            <a:lstStyle/>
            <a:p>
              <a:pPr algn="l">
                <a:lnSpc>
                  <a:spcPct val="110000"/>
                </a:lnSpc>
                <a:spcBef>
                  <a:spcPts val="1828"/>
                </a:spcBef>
                <a:defRPr sz="2600" b="0">
                  <a:latin typeface="+mn-lt"/>
                  <a:ea typeface="+mn-ea"/>
                  <a:cs typeface="+mn-cs"/>
                  <a:sym typeface="Helvetica"/>
                </a:defRPr>
              </a:pPr>
              <a:endParaRPr sz="1828"/>
            </a:p>
          </p:txBody>
        </p:sp>
        <p:sp>
          <p:nvSpPr>
            <p:cNvPr id="130" name="Rectangle"/>
            <p:cNvSpPr/>
            <p:nvPr/>
          </p:nvSpPr>
          <p:spPr>
            <a:xfrm>
              <a:off x="0" y="8036520"/>
              <a:ext cx="11772900" cy="384473"/>
            </a:xfrm>
            <a:prstGeom prst="rect">
              <a:avLst/>
            </a:prstGeom>
            <a:solidFill>
              <a:srgbClr val="FFFFFF"/>
            </a:solidFill>
            <a:ln w="38100" cap="flat">
              <a:solidFill>
                <a:srgbClr val="023FEE"/>
              </a:solidFill>
              <a:prstDash val="solid"/>
              <a:miter lim="400000"/>
            </a:ln>
            <a:effectLst/>
          </p:spPr>
          <p:txBody>
            <a:bodyPr wrap="square" lIns="0" tIns="0" rIns="0" bIns="0" numCol="1" anchor="ctr">
              <a:noAutofit/>
            </a:bodyPr>
            <a:lstStyle/>
            <a:p>
              <a:pPr algn="l">
                <a:lnSpc>
                  <a:spcPct val="110000"/>
                </a:lnSpc>
                <a:spcBef>
                  <a:spcPts val="1828"/>
                </a:spcBef>
                <a:defRPr sz="2600" b="0">
                  <a:latin typeface="+mn-lt"/>
                  <a:ea typeface="+mn-ea"/>
                  <a:cs typeface="+mn-cs"/>
                  <a:sym typeface="Helvetica"/>
                </a:defRPr>
              </a:pPr>
              <a:endParaRPr sz="1828"/>
            </a:p>
          </p:txBody>
        </p:sp>
      </p:grpSp>
      <p:sp>
        <p:nvSpPr>
          <p:cNvPr id="132" name="Presentation theme goes here"/>
          <p:cNvSpPr txBox="1">
            <a:spLocks noGrp="1"/>
          </p:cNvSpPr>
          <p:nvPr>
            <p:ph type="body" sz="quarter" idx="13" hasCustomPrompt="1"/>
          </p:nvPr>
        </p:nvSpPr>
        <p:spPr>
          <a:xfrm>
            <a:off x="725594" y="6170414"/>
            <a:ext cx="10396928" cy="243785"/>
          </a:xfrm>
          <a:prstGeom prst="rect">
            <a:avLst/>
          </a:prstGeom>
        </p:spPr>
        <p:txBody>
          <a:bodyPr anchor="t">
            <a:spAutoFit/>
          </a:bodyPr>
          <a:lstStyle>
            <a:lvl1pPr marL="0" indent="0" algn="r">
              <a:lnSpc>
                <a:spcPct val="100000"/>
              </a:lnSpc>
              <a:spcBef>
                <a:spcPts val="0"/>
              </a:spcBef>
              <a:buSzTx/>
              <a:buNone/>
              <a:defRPr sz="984" b="1">
                <a:latin typeface="Avenir Next"/>
                <a:ea typeface="Avenir Next"/>
                <a:cs typeface="Avenir Next"/>
                <a:sym typeface="Avenir Next"/>
              </a:defRPr>
            </a:lvl1pPr>
          </a:lstStyle>
          <a:p>
            <a:r>
              <a:rPr lang="en-US" altLang="ko-KR" smtClean="0"/>
              <a:t>www.delightday.net</a:t>
            </a:r>
            <a:endParaRPr lang="en-US" altLang="ko-KR"/>
          </a:p>
        </p:txBody>
      </p:sp>
      <p:sp>
        <p:nvSpPr>
          <p:cNvPr id="133" name="Title Text"/>
          <p:cNvSpPr txBox="1">
            <a:spLocks noGrp="1"/>
          </p:cNvSpPr>
          <p:nvPr>
            <p:ph type="title"/>
          </p:nvPr>
        </p:nvSpPr>
        <p:spPr>
          <a:xfrm>
            <a:off x="1333500" y="982265"/>
            <a:ext cx="9525000" cy="4554141"/>
          </a:xfrm>
          <a:prstGeom prst="rect">
            <a:avLst/>
          </a:prstGeom>
          <a:effectLst>
            <a:outerShdw dist="74841" dir="7427203" rotWithShape="0">
              <a:srgbClr val="8AB3FE">
                <a:alpha val="50000"/>
              </a:srgbClr>
            </a:outerShdw>
          </a:effectLst>
        </p:spPr>
        <p:txBody>
          <a:bodyPr/>
          <a:lstStyle>
            <a:lvl1pPr>
              <a:defRPr sz="8437">
                <a:solidFill>
                  <a:srgbClr val="023FEE"/>
                </a:solidFill>
              </a:defRPr>
            </a:lvl1pPr>
          </a:lstStyle>
          <a:p>
            <a:r>
              <a:rPr lang="lt-LT" smtClean="0"/>
              <a:t>Click to edit Master title style</a:t>
            </a:r>
            <a:endParaRPr/>
          </a:p>
        </p:txBody>
      </p:sp>
      <p:sp>
        <p:nvSpPr>
          <p:cNvPr id="1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3281874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AA34D395-DEAF-4298-965C-E77006FC1E77}" type="datetimeFigureOut">
              <a:rPr lang="ko-KR" altLang="en-US" smtClean="0"/>
              <a:t>2022-08-01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BAFA63-3AF8-4A1B-84BB-978D778FA33A}" type="slidenum">
              <a:rPr lang="ko-KR" altLang="en-US" smtClean="0"/>
              <a:t>‹#›</a:t>
            </a:fld>
            <a:endParaRPr lang="ko-KR" altLang="en-US"/>
          </a:p>
        </p:txBody>
      </p:sp>
    </p:spTree>
    <p:extLst>
      <p:ext uri="{BB962C8B-B14F-4D97-AF65-F5344CB8AC3E}">
        <p14:creationId xmlns:p14="http://schemas.microsoft.com/office/powerpoint/2010/main" val="1913906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AA34D395-DEAF-4298-965C-E77006FC1E77}" type="datetimeFigureOut">
              <a:rPr lang="ko-KR" altLang="en-US" smtClean="0"/>
              <a:t>2022-08-01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BAFA63-3AF8-4A1B-84BB-978D778FA33A}" type="slidenum">
              <a:rPr lang="ko-KR" altLang="en-US" smtClean="0"/>
              <a:t>‹#›</a:t>
            </a:fld>
            <a:endParaRPr lang="ko-KR" altLang="en-US"/>
          </a:p>
        </p:txBody>
      </p:sp>
    </p:spTree>
    <p:extLst>
      <p:ext uri="{BB962C8B-B14F-4D97-AF65-F5344CB8AC3E}">
        <p14:creationId xmlns:p14="http://schemas.microsoft.com/office/powerpoint/2010/main" val="1663367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AA34D395-DEAF-4298-965C-E77006FC1E77}" type="datetimeFigureOut">
              <a:rPr lang="ko-KR" altLang="en-US" smtClean="0"/>
              <a:t>2022-08-01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6BAFA63-3AF8-4A1B-84BB-978D778FA33A}" type="slidenum">
              <a:rPr lang="ko-KR" altLang="en-US" smtClean="0"/>
              <a:t>‹#›</a:t>
            </a:fld>
            <a:endParaRPr lang="ko-KR" altLang="en-US"/>
          </a:p>
        </p:txBody>
      </p:sp>
    </p:spTree>
    <p:extLst>
      <p:ext uri="{BB962C8B-B14F-4D97-AF65-F5344CB8AC3E}">
        <p14:creationId xmlns:p14="http://schemas.microsoft.com/office/powerpoint/2010/main" val="1130361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AA34D395-DEAF-4298-965C-E77006FC1E77}" type="datetimeFigureOut">
              <a:rPr lang="ko-KR" altLang="en-US" smtClean="0"/>
              <a:t>2022-08-01</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16BAFA63-3AF8-4A1B-84BB-978D778FA33A}" type="slidenum">
              <a:rPr lang="ko-KR" altLang="en-US" smtClean="0"/>
              <a:t>‹#›</a:t>
            </a:fld>
            <a:endParaRPr lang="ko-KR" altLang="en-US"/>
          </a:p>
        </p:txBody>
      </p:sp>
    </p:spTree>
    <p:extLst>
      <p:ext uri="{BB962C8B-B14F-4D97-AF65-F5344CB8AC3E}">
        <p14:creationId xmlns:p14="http://schemas.microsoft.com/office/powerpoint/2010/main" val="1542993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AA34D395-DEAF-4298-965C-E77006FC1E77}" type="datetimeFigureOut">
              <a:rPr lang="ko-KR" altLang="en-US" smtClean="0"/>
              <a:t>2022-08-01</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16BAFA63-3AF8-4A1B-84BB-978D778FA33A}" type="slidenum">
              <a:rPr lang="ko-KR" altLang="en-US" smtClean="0"/>
              <a:t>‹#›</a:t>
            </a:fld>
            <a:endParaRPr lang="ko-KR" altLang="en-US"/>
          </a:p>
        </p:txBody>
      </p:sp>
    </p:spTree>
    <p:extLst>
      <p:ext uri="{BB962C8B-B14F-4D97-AF65-F5344CB8AC3E}">
        <p14:creationId xmlns:p14="http://schemas.microsoft.com/office/powerpoint/2010/main" val="1747062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AA34D395-DEAF-4298-965C-E77006FC1E77}" type="datetimeFigureOut">
              <a:rPr lang="ko-KR" altLang="en-US" smtClean="0"/>
              <a:t>2022-08-01</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16BAFA63-3AF8-4A1B-84BB-978D778FA33A}" type="slidenum">
              <a:rPr lang="ko-KR" altLang="en-US" smtClean="0"/>
              <a:t>‹#›</a:t>
            </a:fld>
            <a:endParaRPr lang="ko-KR" altLang="en-US"/>
          </a:p>
        </p:txBody>
      </p:sp>
    </p:spTree>
    <p:extLst>
      <p:ext uri="{BB962C8B-B14F-4D97-AF65-F5344CB8AC3E}">
        <p14:creationId xmlns:p14="http://schemas.microsoft.com/office/powerpoint/2010/main" val="615908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AA34D395-DEAF-4298-965C-E77006FC1E77}" type="datetimeFigureOut">
              <a:rPr lang="ko-KR" altLang="en-US" smtClean="0"/>
              <a:t>2022-08-01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6BAFA63-3AF8-4A1B-84BB-978D778FA33A}" type="slidenum">
              <a:rPr lang="ko-KR" altLang="en-US" smtClean="0"/>
              <a:t>‹#›</a:t>
            </a:fld>
            <a:endParaRPr lang="ko-KR" altLang="en-US"/>
          </a:p>
        </p:txBody>
      </p:sp>
    </p:spTree>
    <p:extLst>
      <p:ext uri="{BB962C8B-B14F-4D97-AF65-F5344CB8AC3E}">
        <p14:creationId xmlns:p14="http://schemas.microsoft.com/office/powerpoint/2010/main" val="3557841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AA34D395-DEAF-4298-965C-E77006FC1E77}" type="datetimeFigureOut">
              <a:rPr lang="ko-KR" altLang="en-US" smtClean="0"/>
              <a:t>2022-08-01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6BAFA63-3AF8-4A1B-84BB-978D778FA33A}" type="slidenum">
              <a:rPr lang="ko-KR" altLang="en-US" smtClean="0"/>
              <a:t>‹#›</a:t>
            </a:fld>
            <a:endParaRPr lang="ko-KR" altLang="en-US"/>
          </a:p>
        </p:txBody>
      </p:sp>
    </p:spTree>
    <p:extLst>
      <p:ext uri="{BB962C8B-B14F-4D97-AF65-F5344CB8AC3E}">
        <p14:creationId xmlns:p14="http://schemas.microsoft.com/office/powerpoint/2010/main" val="2285886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4D395-DEAF-4298-965C-E77006FC1E77}" type="datetimeFigureOut">
              <a:rPr lang="ko-KR" altLang="en-US" smtClean="0"/>
              <a:t>2022-08-01</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BAFA63-3AF8-4A1B-84BB-978D778FA33A}" type="slidenum">
              <a:rPr lang="ko-KR" altLang="en-US" smtClean="0"/>
              <a:t>‹#›</a:t>
            </a:fld>
            <a:endParaRPr lang="ko-KR" altLang="en-US"/>
          </a:p>
        </p:txBody>
      </p:sp>
    </p:spTree>
    <p:extLst>
      <p:ext uri="{BB962C8B-B14F-4D97-AF65-F5344CB8AC3E}">
        <p14:creationId xmlns:p14="http://schemas.microsoft.com/office/powerpoint/2010/main" val="1356935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Social…"/>
          <p:cNvSpPr txBox="1">
            <a:spLocks noGrp="1"/>
          </p:cNvSpPr>
          <p:nvPr>
            <p:ph type="ctrTitle"/>
          </p:nvPr>
        </p:nvSpPr>
        <p:spPr>
          <a:xfrm>
            <a:off x="867748" y="1866122"/>
            <a:ext cx="10384971" cy="1258364"/>
          </a:xfrm>
          <a:prstGeom prst="rect">
            <a:avLst/>
          </a:prstGeom>
        </p:spPr>
        <p:txBody>
          <a:bodyPr>
            <a:noAutofit/>
          </a:bodyPr>
          <a:lstStyle/>
          <a:p>
            <a:pPr algn="ctr"/>
            <a:r>
              <a:rPr lang="ko-KR" altLang="en-US" sz="5400" dirty="0" err="1"/>
              <a:t>미니게임천국</a:t>
            </a:r>
            <a:r>
              <a:rPr lang="ko-KR" altLang="en-US" sz="5400" dirty="0"/>
              <a:t> 관리자프로그램</a:t>
            </a:r>
            <a:endParaRPr sz="5400" dirty="0">
              <a:solidFill>
                <a:schemeClr val="tx1"/>
              </a:solidFill>
            </a:endParaRPr>
          </a:p>
        </p:txBody>
      </p:sp>
      <p:sp>
        <p:nvSpPr>
          <p:cNvPr id="644" name="Designed by Jumsoft"/>
          <p:cNvSpPr txBox="1">
            <a:spLocks noGrp="1"/>
          </p:cNvSpPr>
          <p:nvPr>
            <p:ph type="subTitle" sz="quarter" idx="1"/>
          </p:nvPr>
        </p:nvSpPr>
        <p:spPr>
          <a:xfrm>
            <a:off x="2187673" y="3678051"/>
            <a:ext cx="7143750" cy="466742"/>
          </a:xfrm>
          <a:prstGeom prst="rect">
            <a:avLst/>
          </a:prstGeom>
        </p:spPr>
        <p:txBody>
          <a:bodyPr>
            <a:noAutofit/>
          </a:bodyPr>
          <a:lstStyle/>
          <a:p>
            <a:pPr algn="ctr"/>
            <a:r>
              <a:rPr lang="ko-KR" altLang="en-US" sz="4000" dirty="0" smtClean="0"/>
              <a:t>김 대 각 </a:t>
            </a:r>
            <a:endParaRPr sz="4000" dirty="0">
              <a:solidFill>
                <a:schemeClr val="bg2">
                  <a:lumMod val="75000"/>
                </a:schemeClr>
              </a:solidFill>
            </a:endParaRPr>
          </a:p>
        </p:txBody>
      </p:sp>
    </p:spTree>
    <p:extLst>
      <p:ext uri="{BB962C8B-B14F-4D97-AF65-F5344CB8AC3E}">
        <p14:creationId xmlns:p14="http://schemas.microsoft.com/office/powerpoint/2010/main" val="1858419658"/>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705" y="1113905"/>
            <a:ext cx="10058400" cy="5153421"/>
          </a:xfrm>
          <a:prstGeom prst="rect">
            <a:avLst/>
          </a:prstGeom>
        </p:spPr>
      </p:pic>
      <p:sp>
        <p:nvSpPr>
          <p:cNvPr id="4" name="TextBox 3"/>
          <p:cNvSpPr txBox="1"/>
          <p:nvPr/>
        </p:nvSpPr>
        <p:spPr>
          <a:xfrm>
            <a:off x="486548" y="120790"/>
            <a:ext cx="6438123" cy="461665"/>
          </a:xfrm>
          <a:prstGeom prst="rect">
            <a:avLst/>
          </a:prstGeom>
          <a:noFill/>
          <a:ln>
            <a:solidFill>
              <a:schemeClr val="tx1"/>
            </a:solidFill>
          </a:ln>
        </p:spPr>
        <p:txBody>
          <a:bodyPr wrap="square" rtlCol="0">
            <a:spAutoFit/>
          </a:bodyPr>
          <a:lstStyle/>
          <a:p>
            <a:r>
              <a:rPr lang="ko-KR" altLang="en-US" sz="2400" b="1" dirty="0" err="1" smtClean="0">
                <a:effectLst>
                  <a:outerShdw blurRad="38100" dist="38100" dir="2700000" algn="tl">
                    <a:srgbClr val="000000">
                      <a:alpha val="43137"/>
                    </a:srgbClr>
                  </a:outerShdw>
                </a:effectLst>
              </a:rPr>
              <a:t>미니게임천국</a:t>
            </a:r>
            <a:r>
              <a:rPr lang="ko-KR" altLang="en-US" sz="2400" b="1" dirty="0" smtClean="0">
                <a:effectLst>
                  <a:outerShdw blurRad="38100" dist="38100" dir="2700000" algn="tl">
                    <a:srgbClr val="000000">
                      <a:alpha val="43137"/>
                    </a:srgbClr>
                  </a:outerShdw>
                </a:effectLst>
              </a:rPr>
              <a:t> 관리자프로그램 </a:t>
            </a:r>
            <a:r>
              <a:rPr lang="en-US" altLang="ko-KR" sz="2400" b="1" dirty="0" smtClean="0">
                <a:effectLst>
                  <a:outerShdw blurRad="38100" dist="38100" dir="2700000" algn="tl">
                    <a:srgbClr val="000000">
                      <a:alpha val="43137"/>
                    </a:srgbClr>
                  </a:outerShdw>
                </a:effectLst>
              </a:rPr>
              <a:t>- </a:t>
            </a:r>
            <a:r>
              <a:rPr lang="ko-KR" altLang="en-US" sz="2400" b="1" dirty="0" smtClean="0">
                <a:effectLst>
                  <a:outerShdw blurRad="38100" dist="38100" dir="2700000" algn="tl">
                    <a:srgbClr val="000000">
                      <a:alpha val="43137"/>
                    </a:srgbClr>
                  </a:outerShdw>
                </a:effectLst>
              </a:rPr>
              <a:t>회원가입화면</a:t>
            </a:r>
            <a:endParaRPr lang="ko-KR" altLang="en-US"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358894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75" y="1205346"/>
            <a:ext cx="10058400" cy="5331682"/>
          </a:xfrm>
          <a:prstGeom prst="rect">
            <a:avLst/>
          </a:prstGeom>
        </p:spPr>
      </p:pic>
      <p:sp>
        <p:nvSpPr>
          <p:cNvPr id="3" name="TextBox 2"/>
          <p:cNvSpPr txBox="1"/>
          <p:nvPr/>
        </p:nvSpPr>
        <p:spPr>
          <a:xfrm>
            <a:off x="486548" y="120790"/>
            <a:ext cx="6438123" cy="461665"/>
          </a:xfrm>
          <a:prstGeom prst="rect">
            <a:avLst/>
          </a:prstGeom>
          <a:noFill/>
          <a:ln>
            <a:solidFill>
              <a:schemeClr val="tx1"/>
            </a:solidFill>
          </a:ln>
        </p:spPr>
        <p:txBody>
          <a:bodyPr wrap="square" rtlCol="0">
            <a:spAutoFit/>
          </a:bodyPr>
          <a:lstStyle/>
          <a:p>
            <a:r>
              <a:rPr lang="ko-KR" altLang="en-US" sz="2400" b="1" dirty="0" err="1" smtClean="0">
                <a:effectLst>
                  <a:outerShdw blurRad="38100" dist="38100" dir="2700000" algn="tl">
                    <a:srgbClr val="000000">
                      <a:alpha val="43137"/>
                    </a:srgbClr>
                  </a:outerShdw>
                </a:effectLst>
              </a:rPr>
              <a:t>미니게임천국</a:t>
            </a:r>
            <a:r>
              <a:rPr lang="ko-KR" altLang="en-US" sz="2400" b="1" dirty="0" smtClean="0">
                <a:effectLst>
                  <a:outerShdw blurRad="38100" dist="38100" dir="2700000" algn="tl">
                    <a:srgbClr val="000000">
                      <a:alpha val="43137"/>
                    </a:srgbClr>
                  </a:outerShdw>
                </a:effectLst>
              </a:rPr>
              <a:t> 관리자프로그램 </a:t>
            </a:r>
            <a:r>
              <a:rPr lang="en-US" altLang="ko-KR" sz="2400" b="1" dirty="0" smtClean="0">
                <a:effectLst>
                  <a:outerShdw blurRad="38100" dist="38100" dir="2700000" algn="tl">
                    <a:srgbClr val="000000">
                      <a:alpha val="43137"/>
                    </a:srgbClr>
                  </a:outerShdw>
                </a:effectLst>
              </a:rPr>
              <a:t>- </a:t>
            </a:r>
            <a:r>
              <a:rPr lang="ko-KR" altLang="en-US" sz="2400" b="1" dirty="0" smtClean="0">
                <a:effectLst>
                  <a:outerShdw blurRad="38100" dist="38100" dir="2700000" algn="tl">
                    <a:srgbClr val="000000">
                      <a:alpha val="43137"/>
                    </a:srgbClr>
                  </a:outerShdw>
                </a:effectLst>
              </a:rPr>
              <a:t>회원가입화면</a:t>
            </a:r>
            <a:endParaRPr lang="ko-KR" altLang="en-US"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250811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097" y="1271848"/>
            <a:ext cx="10058400" cy="5241730"/>
          </a:xfrm>
          <a:prstGeom prst="rect">
            <a:avLst/>
          </a:prstGeom>
        </p:spPr>
      </p:pic>
      <p:sp>
        <p:nvSpPr>
          <p:cNvPr id="3" name="TextBox 2"/>
          <p:cNvSpPr txBox="1"/>
          <p:nvPr/>
        </p:nvSpPr>
        <p:spPr>
          <a:xfrm>
            <a:off x="486548" y="120790"/>
            <a:ext cx="6438123" cy="461665"/>
          </a:xfrm>
          <a:prstGeom prst="rect">
            <a:avLst/>
          </a:prstGeom>
          <a:noFill/>
          <a:ln>
            <a:solidFill>
              <a:schemeClr val="tx1"/>
            </a:solidFill>
          </a:ln>
        </p:spPr>
        <p:txBody>
          <a:bodyPr wrap="square" rtlCol="0">
            <a:spAutoFit/>
          </a:bodyPr>
          <a:lstStyle/>
          <a:p>
            <a:r>
              <a:rPr lang="ko-KR" altLang="en-US" sz="2400" b="1" dirty="0" err="1" smtClean="0">
                <a:effectLst>
                  <a:outerShdw blurRad="38100" dist="38100" dir="2700000" algn="tl">
                    <a:srgbClr val="000000">
                      <a:alpha val="43137"/>
                    </a:srgbClr>
                  </a:outerShdw>
                </a:effectLst>
              </a:rPr>
              <a:t>미니게임천국</a:t>
            </a:r>
            <a:r>
              <a:rPr lang="ko-KR" altLang="en-US" sz="2400" b="1" dirty="0" smtClean="0">
                <a:effectLst>
                  <a:outerShdw blurRad="38100" dist="38100" dir="2700000" algn="tl">
                    <a:srgbClr val="000000">
                      <a:alpha val="43137"/>
                    </a:srgbClr>
                  </a:outerShdw>
                </a:effectLst>
              </a:rPr>
              <a:t> 관리자프로그램 </a:t>
            </a:r>
            <a:r>
              <a:rPr lang="en-US" altLang="ko-KR" sz="2400" b="1" dirty="0" smtClean="0">
                <a:effectLst>
                  <a:outerShdw blurRad="38100" dist="38100" dir="2700000" algn="tl">
                    <a:srgbClr val="000000">
                      <a:alpha val="43137"/>
                    </a:srgbClr>
                  </a:outerShdw>
                </a:effectLst>
              </a:rPr>
              <a:t>- </a:t>
            </a:r>
            <a:r>
              <a:rPr lang="ko-KR" altLang="en-US" sz="2400" b="1" dirty="0" smtClean="0">
                <a:effectLst>
                  <a:outerShdw blurRad="38100" dist="38100" dir="2700000" algn="tl">
                    <a:srgbClr val="000000">
                      <a:alpha val="43137"/>
                    </a:srgbClr>
                  </a:outerShdw>
                </a:effectLst>
              </a:rPr>
              <a:t>회원가입화면</a:t>
            </a:r>
            <a:endParaRPr lang="ko-KR" altLang="en-US"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938943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567" y="1379913"/>
            <a:ext cx="10058400" cy="5206791"/>
          </a:xfrm>
          <a:prstGeom prst="rect">
            <a:avLst/>
          </a:prstGeom>
        </p:spPr>
      </p:pic>
      <p:sp>
        <p:nvSpPr>
          <p:cNvPr id="3" name="TextBox 2"/>
          <p:cNvSpPr txBox="1"/>
          <p:nvPr/>
        </p:nvSpPr>
        <p:spPr>
          <a:xfrm>
            <a:off x="486548" y="120790"/>
            <a:ext cx="6438123" cy="461665"/>
          </a:xfrm>
          <a:prstGeom prst="rect">
            <a:avLst/>
          </a:prstGeom>
          <a:noFill/>
          <a:ln>
            <a:solidFill>
              <a:schemeClr val="tx1"/>
            </a:solidFill>
          </a:ln>
        </p:spPr>
        <p:txBody>
          <a:bodyPr wrap="square" rtlCol="0">
            <a:spAutoFit/>
          </a:bodyPr>
          <a:lstStyle/>
          <a:p>
            <a:r>
              <a:rPr lang="ko-KR" altLang="en-US" sz="2400" b="1" dirty="0" err="1" smtClean="0">
                <a:effectLst>
                  <a:outerShdw blurRad="38100" dist="38100" dir="2700000" algn="tl">
                    <a:srgbClr val="000000">
                      <a:alpha val="43137"/>
                    </a:srgbClr>
                  </a:outerShdw>
                </a:effectLst>
              </a:rPr>
              <a:t>미니게임천국</a:t>
            </a:r>
            <a:r>
              <a:rPr lang="ko-KR" altLang="en-US" sz="2400" b="1" dirty="0" smtClean="0">
                <a:effectLst>
                  <a:outerShdw blurRad="38100" dist="38100" dir="2700000" algn="tl">
                    <a:srgbClr val="000000">
                      <a:alpha val="43137"/>
                    </a:srgbClr>
                  </a:outerShdw>
                </a:effectLst>
              </a:rPr>
              <a:t> 관리자프로그램 </a:t>
            </a:r>
            <a:r>
              <a:rPr lang="en-US" altLang="ko-KR" sz="2400" b="1" dirty="0" smtClean="0">
                <a:effectLst>
                  <a:outerShdw blurRad="38100" dist="38100" dir="2700000" algn="tl">
                    <a:srgbClr val="000000">
                      <a:alpha val="43137"/>
                    </a:srgbClr>
                  </a:outerShdw>
                </a:effectLst>
              </a:rPr>
              <a:t>- </a:t>
            </a:r>
            <a:r>
              <a:rPr lang="ko-KR" altLang="en-US" sz="2400" b="1" dirty="0" smtClean="0">
                <a:effectLst>
                  <a:outerShdw blurRad="38100" dist="38100" dir="2700000" algn="tl">
                    <a:srgbClr val="000000">
                      <a:alpha val="43137"/>
                    </a:srgbClr>
                  </a:outerShdw>
                </a:effectLst>
              </a:rPr>
              <a:t>회원가입화면</a:t>
            </a:r>
            <a:endParaRPr lang="ko-KR" altLang="en-US"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992422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767" y="939159"/>
            <a:ext cx="10058400" cy="5575851"/>
          </a:xfrm>
          <a:prstGeom prst="rect">
            <a:avLst/>
          </a:prstGeom>
        </p:spPr>
      </p:pic>
      <p:sp>
        <p:nvSpPr>
          <p:cNvPr id="3" name="TextBox 2"/>
          <p:cNvSpPr txBox="1"/>
          <p:nvPr/>
        </p:nvSpPr>
        <p:spPr>
          <a:xfrm>
            <a:off x="486548" y="120790"/>
            <a:ext cx="6438123" cy="461665"/>
          </a:xfrm>
          <a:prstGeom prst="rect">
            <a:avLst/>
          </a:prstGeom>
          <a:noFill/>
          <a:ln>
            <a:solidFill>
              <a:schemeClr val="tx1"/>
            </a:solidFill>
          </a:ln>
        </p:spPr>
        <p:txBody>
          <a:bodyPr wrap="square" rtlCol="0">
            <a:spAutoFit/>
          </a:bodyPr>
          <a:lstStyle/>
          <a:p>
            <a:r>
              <a:rPr lang="ko-KR" altLang="en-US" sz="2400" b="1" dirty="0" err="1" smtClean="0">
                <a:effectLst>
                  <a:outerShdw blurRad="38100" dist="38100" dir="2700000" algn="tl">
                    <a:srgbClr val="000000">
                      <a:alpha val="43137"/>
                    </a:srgbClr>
                  </a:outerShdw>
                </a:effectLst>
              </a:rPr>
              <a:t>미니게임천국</a:t>
            </a:r>
            <a:r>
              <a:rPr lang="ko-KR" altLang="en-US" sz="2400" b="1" dirty="0" smtClean="0">
                <a:effectLst>
                  <a:outerShdw blurRad="38100" dist="38100" dir="2700000" algn="tl">
                    <a:srgbClr val="000000">
                      <a:alpha val="43137"/>
                    </a:srgbClr>
                  </a:outerShdw>
                </a:effectLst>
              </a:rPr>
              <a:t> 관리자프로그램 </a:t>
            </a:r>
            <a:r>
              <a:rPr lang="en-US" altLang="ko-KR" sz="2400" b="1" dirty="0" smtClean="0">
                <a:effectLst>
                  <a:outerShdw blurRad="38100" dist="38100" dir="2700000" algn="tl">
                    <a:srgbClr val="000000">
                      <a:alpha val="43137"/>
                    </a:srgbClr>
                  </a:outerShdw>
                </a:effectLst>
              </a:rPr>
              <a:t>- </a:t>
            </a:r>
            <a:r>
              <a:rPr lang="ko-KR" altLang="en-US" sz="2400" b="1" dirty="0" smtClean="0">
                <a:effectLst>
                  <a:outerShdw blurRad="38100" dist="38100" dir="2700000" algn="tl">
                    <a:srgbClr val="000000">
                      <a:alpha val="43137"/>
                    </a:srgbClr>
                  </a:outerShdw>
                </a:effectLst>
              </a:rPr>
              <a:t>회원가입화면</a:t>
            </a:r>
            <a:endParaRPr lang="ko-KR" altLang="en-US"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374562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265" y="1023058"/>
            <a:ext cx="10058400" cy="5478565"/>
          </a:xfrm>
          <a:prstGeom prst="rect">
            <a:avLst/>
          </a:prstGeom>
        </p:spPr>
      </p:pic>
      <p:sp>
        <p:nvSpPr>
          <p:cNvPr id="3" name="TextBox 2"/>
          <p:cNvSpPr txBox="1"/>
          <p:nvPr/>
        </p:nvSpPr>
        <p:spPr>
          <a:xfrm>
            <a:off x="486548" y="120790"/>
            <a:ext cx="6438123" cy="461665"/>
          </a:xfrm>
          <a:prstGeom prst="rect">
            <a:avLst/>
          </a:prstGeom>
          <a:noFill/>
          <a:ln>
            <a:solidFill>
              <a:schemeClr val="tx1"/>
            </a:solidFill>
          </a:ln>
        </p:spPr>
        <p:txBody>
          <a:bodyPr wrap="square" rtlCol="0">
            <a:spAutoFit/>
          </a:bodyPr>
          <a:lstStyle/>
          <a:p>
            <a:r>
              <a:rPr lang="ko-KR" altLang="en-US" sz="2400" b="1" dirty="0" err="1" smtClean="0">
                <a:effectLst>
                  <a:outerShdw blurRad="38100" dist="38100" dir="2700000" algn="tl">
                    <a:srgbClr val="000000">
                      <a:alpha val="43137"/>
                    </a:srgbClr>
                  </a:outerShdw>
                </a:effectLst>
              </a:rPr>
              <a:t>미니게임천국</a:t>
            </a:r>
            <a:r>
              <a:rPr lang="ko-KR" altLang="en-US" sz="2400" b="1" dirty="0" smtClean="0">
                <a:effectLst>
                  <a:outerShdw blurRad="38100" dist="38100" dir="2700000" algn="tl">
                    <a:srgbClr val="000000">
                      <a:alpha val="43137"/>
                    </a:srgbClr>
                  </a:outerShdw>
                </a:effectLst>
              </a:rPr>
              <a:t> 관리자프로그램 </a:t>
            </a:r>
            <a:r>
              <a:rPr lang="en-US" altLang="ko-KR" sz="2400" b="1" dirty="0" smtClean="0">
                <a:effectLst>
                  <a:outerShdw blurRad="38100" dist="38100" dir="2700000" algn="tl">
                    <a:srgbClr val="000000">
                      <a:alpha val="43137"/>
                    </a:srgbClr>
                  </a:outerShdw>
                </a:effectLst>
              </a:rPr>
              <a:t>- </a:t>
            </a:r>
            <a:r>
              <a:rPr lang="ko-KR" altLang="en-US" sz="2400" b="1" dirty="0" smtClean="0">
                <a:effectLst>
                  <a:outerShdw blurRad="38100" dist="38100" dir="2700000" algn="tl">
                    <a:srgbClr val="000000">
                      <a:alpha val="43137"/>
                    </a:srgbClr>
                  </a:outerShdw>
                </a:effectLst>
              </a:rPr>
              <a:t>회원가입화면</a:t>
            </a:r>
            <a:endParaRPr lang="ko-KR" altLang="en-US"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683419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828" y="1163223"/>
            <a:ext cx="10058400" cy="5549044"/>
          </a:xfrm>
          <a:prstGeom prst="rect">
            <a:avLst/>
          </a:prstGeom>
        </p:spPr>
      </p:pic>
      <p:sp>
        <p:nvSpPr>
          <p:cNvPr id="3" name="TextBox 2"/>
          <p:cNvSpPr txBox="1"/>
          <p:nvPr/>
        </p:nvSpPr>
        <p:spPr>
          <a:xfrm>
            <a:off x="486548" y="120790"/>
            <a:ext cx="6438123" cy="461665"/>
          </a:xfrm>
          <a:prstGeom prst="rect">
            <a:avLst/>
          </a:prstGeom>
          <a:noFill/>
          <a:ln>
            <a:solidFill>
              <a:schemeClr val="tx1"/>
            </a:solidFill>
          </a:ln>
        </p:spPr>
        <p:txBody>
          <a:bodyPr wrap="square" rtlCol="0">
            <a:spAutoFit/>
          </a:bodyPr>
          <a:lstStyle/>
          <a:p>
            <a:r>
              <a:rPr lang="ko-KR" altLang="en-US" sz="2400" b="1" dirty="0" err="1" smtClean="0">
                <a:effectLst>
                  <a:outerShdw blurRad="38100" dist="38100" dir="2700000" algn="tl">
                    <a:srgbClr val="000000">
                      <a:alpha val="43137"/>
                    </a:srgbClr>
                  </a:outerShdw>
                </a:effectLst>
              </a:rPr>
              <a:t>미니게임천국</a:t>
            </a:r>
            <a:r>
              <a:rPr lang="ko-KR" altLang="en-US" sz="2400" b="1" dirty="0" smtClean="0">
                <a:effectLst>
                  <a:outerShdw blurRad="38100" dist="38100" dir="2700000" algn="tl">
                    <a:srgbClr val="000000">
                      <a:alpha val="43137"/>
                    </a:srgbClr>
                  </a:outerShdw>
                </a:effectLst>
              </a:rPr>
              <a:t> 관리자프로그램 </a:t>
            </a:r>
            <a:r>
              <a:rPr lang="en-US" altLang="ko-KR" sz="2400" b="1" dirty="0" smtClean="0">
                <a:effectLst>
                  <a:outerShdw blurRad="38100" dist="38100" dir="2700000" algn="tl">
                    <a:srgbClr val="000000">
                      <a:alpha val="43137"/>
                    </a:srgbClr>
                  </a:outerShdw>
                </a:effectLst>
              </a:rPr>
              <a:t>- </a:t>
            </a:r>
            <a:r>
              <a:rPr lang="ko-KR" altLang="en-US" sz="2400" b="1" dirty="0" smtClean="0">
                <a:effectLst>
                  <a:outerShdw blurRad="38100" dist="38100" dir="2700000" algn="tl">
                    <a:srgbClr val="000000">
                      <a:alpha val="43137"/>
                    </a:srgbClr>
                  </a:outerShdw>
                </a:effectLst>
              </a:rPr>
              <a:t>회원가입화면</a:t>
            </a:r>
            <a:endParaRPr lang="ko-KR" altLang="en-US"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741594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 name="Social Media Guide."/>
          <p:cNvSpPr txBox="1">
            <a:spLocks noGrp="1"/>
          </p:cNvSpPr>
          <p:nvPr>
            <p:ph type="title"/>
          </p:nvPr>
        </p:nvSpPr>
        <p:spPr>
          <a:xfrm>
            <a:off x="2515069" y="1299206"/>
            <a:ext cx="7143750" cy="4554141"/>
          </a:xfrm>
          <a:prstGeom prst="rect">
            <a:avLst/>
          </a:prstGeom>
        </p:spPr>
        <p:txBody>
          <a:bodyPr/>
          <a:lstStyle/>
          <a:p>
            <a:pPr algn="ctr"/>
            <a:r>
              <a:rPr lang="en-US" dirty="0" smtClean="0">
                <a:solidFill>
                  <a:schemeClr val="tx1"/>
                </a:solidFill>
              </a:rPr>
              <a:t>THANK</a:t>
            </a:r>
            <a:br>
              <a:rPr lang="en-US" dirty="0" smtClean="0">
                <a:solidFill>
                  <a:schemeClr val="tx1"/>
                </a:solidFill>
              </a:rPr>
            </a:br>
            <a:r>
              <a:rPr lang="en-US" dirty="0" smtClean="0">
                <a:solidFill>
                  <a:schemeClr val="tx1"/>
                </a:solidFill>
              </a:rPr>
              <a:t>YOU</a:t>
            </a:r>
            <a:endParaRPr dirty="0">
              <a:solidFill>
                <a:schemeClr val="tx1"/>
              </a:solidFill>
            </a:endParaRPr>
          </a:p>
        </p:txBody>
      </p:sp>
      <p:sp>
        <p:nvSpPr>
          <p:cNvPr id="674" name="Slide Number"/>
          <p:cNvSpPr txBox="1">
            <a:spLocks noGrp="1"/>
          </p:cNvSpPr>
          <p:nvPr>
            <p:ph type="sldNum" sz="quarter" idx="2"/>
          </p:nvPr>
        </p:nvSpPr>
        <p:spPr>
          <a:xfrm>
            <a:off x="9985075" y="6170414"/>
            <a:ext cx="89691" cy="169664"/>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17</a:t>
            </a:fld>
            <a:endParaRPr/>
          </a:p>
        </p:txBody>
      </p:sp>
      <p:sp>
        <p:nvSpPr>
          <p:cNvPr id="8" name="텍스트 개체 틀 1"/>
          <p:cNvSpPr>
            <a:spLocks noGrp="1"/>
          </p:cNvSpPr>
          <p:nvPr>
            <p:ph type="body" sz="quarter" idx="13"/>
          </p:nvPr>
        </p:nvSpPr>
        <p:spPr/>
        <p:txBody>
          <a:bodyPr/>
          <a:lstStyle/>
          <a:p>
            <a:endParaRPr lang="en-US" altLang="ko-KR" dirty="0"/>
          </a:p>
        </p:txBody>
      </p:sp>
    </p:spTree>
    <p:extLst>
      <p:ext uri="{BB962C8B-B14F-4D97-AF65-F5344CB8AC3E}">
        <p14:creationId xmlns:p14="http://schemas.microsoft.com/office/powerpoint/2010/main" val="2782988003"/>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73849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5092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 name="Keynote Theme"/>
          <p:cNvSpPr txBox="1">
            <a:spLocks noGrp="1"/>
          </p:cNvSpPr>
          <p:nvPr>
            <p:ph type="title"/>
          </p:nvPr>
        </p:nvSpPr>
        <p:spPr>
          <a:xfrm>
            <a:off x="1511559" y="1042007"/>
            <a:ext cx="8742784" cy="982266"/>
          </a:xfrm>
          <a:prstGeom prst="rect">
            <a:avLst/>
          </a:prstGeom>
        </p:spPr>
        <p:txBody>
          <a:bodyPr>
            <a:normAutofit/>
          </a:bodyPr>
          <a:lstStyle/>
          <a:p>
            <a:r>
              <a:rPr lang="ko-KR" altLang="en-US" sz="4800" dirty="0" smtClean="0"/>
              <a:t>프로그램 </a:t>
            </a:r>
            <a:r>
              <a:rPr lang="ko-KR" altLang="en-US" sz="4800" dirty="0" smtClean="0"/>
              <a:t>개요</a:t>
            </a:r>
            <a:endParaRPr sz="4781" dirty="0"/>
          </a:p>
        </p:txBody>
      </p:sp>
      <p:sp>
        <p:nvSpPr>
          <p:cNvPr id="650" name="Lorem ipsum dolor sit amet, consectetur adipiscing elit. Sed metus quam, mattis ut sollicitudin eget, rutrum in quam. Phasellus pulvinar pellentesque elit, id auctor magna lacinia non. Etiam elementum vestibulum ante, eu pretium dolor.…"/>
          <p:cNvSpPr txBox="1">
            <a:spLocks noGrp="1"/>
          </p:cNvSpPr>
          <p:nvPr>
            <p:ph type="body" sz="half" idx="1"/>
          </p:nvPr>
        </p:nvSpPr>
        <p:spPr>
          <a:xfrm>
            <a:off x="1511559" y="2332183"/>
            <a:ext cx="8665844" cy="3406144"/>
          </a:xfrm>
          <a:prstGeom prst="rect">
            <a:avLst/>
          </a:prstGeom>
          <a:ln>
            <a:noFill/>
          </a:ln>
        </p:spPr>
        <p:txBody>
          <a:bodyPr>
            <a:normAutofit/>
          </a:bodyPr>
          <a:lstStyle/>
          <a:p>
            <a:pPr marL="514350" indent="-514350">
              <a:buFont typeface="+mj-lt"/>
              <a:buAutoNum type="arabicPeriod"/>
            </a:pPr>
            <a:r>
              <a:rPr lang="en-US" altLang="ko-KR" sz="2400" dirty="0"/>
              <a:t>MySQL</a:t>
            </a:r>
            <a:r>
              <a:rPr lang="ko-KR" altLang="en-US" sz="2400" dirty="0"/>
              <a:t>을 활용한 회원가입 및 로그인 기능</a:t>
            </a:r>
            <a:endParaRPr lang="en-US" altLang="ko-KR" sz="2400" dirty="0"/>
          </a:p>
          <a:p>
            <a:pPr marL="514350" indent="-514350">
              <a:buFont typeface="+mj-lt"/>
              <a:buAutoNum type="arabicPeriod"/>
            </a:pPr>
            <a:endParaRPr lang="en-US" altLang="ko-KR" sz="2400" dirty="0"/>
          </a:p>
          <a:p>
            <a:pPr marL="457200" indent="-457200">
              <a:buFont typeface="+mj-lt"/>
              <a:buAutoNum type="arabicPeriod"/>
            </a:pPr>
            <a:r>
              <a:rPr lang="en-US" altLang="ko-KR" sz="2400" dirty="0"/>
              <a:t>MySQL</a:t>
            </a:r>
            <a:r>
              <a:rPr lang="ko-KR" altLang="en-US" sz="2400" dirty="0"/>
              <a:t>을 활용한 회원정보 검색</a:t>
            </a:r>
            <a:r>
              <a:rPr lang="en-US" altLang="ko-KR" sz="2400" dirty="0"/>
              <a:t>,</a:t>
            </a:r>
            <a:r>
              <a:rPr lang="ko-KR" altLang="en-US" sz="2400" dirty="0"/>
              <a:t>수정</a:t>
            </a:r>
            <a:r>
              <a:rPr lang="en-US" altLang="ko-KR" sz="2400" dirty="0"/>
              <a:t>,</a:t>
            </a:r>
            <a:r>
              <a:rPr lang="ko-KR" altLang="en-US" sz="2400" dirty="0"/>
              <a:t>삭제 </a:t>
            </a:r>
            <a:r>
              <a:rPr lang="ko-KR" altLang="en-US" sz="2400" dirty="0" smtClean="0"/>
              <a:t>기능</a:t>
            </a:r>
            <a:endParaRPr lang="en-US" altLang="ko-KR" sz="2400" dirty="0" smtClean="0"/>
          </a:p>
          <a:p>
            <a:pPr marL="457200" indent="-457200">
              <a:buFont typeface="+mj-lt"/>
              <a:buAutoNum type="arabicPeriod"/>
            </a:pPr>
            <a:endParaRPr lang="en-US" altLang="ko-KR" sz="2400" dirty="0"/>
          </a:p>
          <a:p>
            <a:pPr marL="457200" indent="-457200">
              <a:buFont typeface="+mj-lt"/>
              <a:buAutoNum type="arabicPeriod"/>
            </a:pPr>
            <a:r>
              <a:rPr lang="ko-KR" altLang="en-US" sz="2400" dirty="0" smtClean="0"/>
              <a:t>로또당첨게임</a:t>
            </a:r>
            <a:endParaRPr lang="en-US" altLang="ko-KR" sz="2400" dirty="0" smtClean="0"/>
          </a:p>
          <a:p>
            <a:pPr marL="457200" indent="-457200">
              <a:buFont typeface="+mj-lt"/>
              <a:buAutoNum type="arabicPeriod"/>
            </a:pPr>
            <a:endParaRPr lang="en-US" altLang="ko-KR" sz="2400" dirty="0"/>
          </a:p>
          <a:p>
            <a:pPr marL="457200" indent="-457200">
              <a:buFont typeface="+mj-lt"/>
              <a:buAutoNum type="arabicPeriod"/>
            </a:pPr>
            <a:r>
              <a:rPr lang="ko-KR" altLang="en-US" sz="2400" dirty="0"/>
              <a:t>가위바위보게임</a:t>
            </a:r>
            <a:endParaRPr lang="en-US" altLang="ko-KR" sz="2400" dirty="0"/>
          </a:p>
          <a:p>
            <a:endParaRPr sz="3200" dirty="0">
              <a:solidFill>
                <a:schemeClr val="bg2">
                  <a:lumMod val="75000"/>
                </a:schemeClr>
              </a:solidFill>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3340784856"/>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537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59643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2090" y="822960"/>
            <a:ext cx="7302980" cy="5744094"/>
          </a:xfrm>
          <a:prstGeom prst="rect">
            <a:avLst/>
          </a:prstGeom>
        </p:spPr>
      </p:pic>
      <p:sp>
        <p:nvSpPr>
          <p:cNvPr id="3" name="TextBox 2"/>
          <p:cNvSpPr txBox="1"/>
          <p:nvPr/>
        </p:nvSpPr>
        <p:spPr>
          <a:xfrm>
            <a:off x="486548" y="120790"/>
            <a:ext cx="6438123" cy="461665"/>
          </a:xfrm>
          <a:prstGeom prst="rect">
            <a:avLst/>
          </a:prstGeom>
          <a:noFill/>
          <a:ln>
            <a:solidFill>
              <a:schemeClr val="tx1"/>
            </a:solidFill>
          </a:ln>
        </p:spPr>
        <p:txBody>
          <a:bodyPr wrap="square" rtlCol="0">
            <a:spAutoFit/>
          </a:bodyPr>
          <a:lstStyle/>
          <a:p>
            <a:r>
              <a:rPr lang="ko-KR" altLang="en-US" sz="2400" b="1" dirty="0" err="1" smtClean="0">
                <a:effectLst>
                  <a:outerShdw blurRad="38100" dist="38100" dir="2700000" algn="tl">
                    <a:srgbClr val="000000">
                      <a:alpha val="43137"/>
                    </a:srgbClr>
                  </a:outerShdw>
                </a:effectLst>
              </a:rPr>
              <a:t>미니게임천국</a:t>
            </a:r>
            <a:r>
              <a:rPr lang="ko-KR" altLang="en-US" sz="2400" b="1" dirty="0" smtClean="0">
                <a:effectLst>
                  <a:outerShdw blurRad="38100" dist="38100" dir="2700000" algn="tl">
                    <a:srgbClr val="000000">
                      <a:alpha val="43137"/>
                    </a:srgbClr>
                  </a:outerShdw>
                </a:effectLst>
              </a:rPr>
              <a:t> 관리자프로그램 </a:t>
            </a:r>
            <a:r>
              <a:rPr lang="en-US" altLang="ko-KR" sz="2400" b="1" dirty="0" smtClean="0">
                <a:effectLst>
                  <a:outerShdw blurRad="38100" dist="38100" dir="2700000" algn="tl">
                    <a:srgbClr val="000000">
                      <a:alpha val="43137"/>
                    </a:srgbClr>
                  </a:outerShdw>
                </a:effectLst>
              </a:rPr>
              <a:t>- </a:t>
            </a:r>
            <a:r>
              <a:rPr lang="ko-KR" altLang="en-US" sz="2400" b="1" dirty="0" err="1" smtClean="0">
                <a:effectLst>
                  <a:outerShdw blurRad="38100" dist="38100" dir="2700000" algn="tl">
                    <a:srgbClr val="000000">
                      <a:alpha val="43137"/>
                    </a:srgbClr>
                  </a:outerShdw>
                </a:effectLst>
              </a:rPr>
              <a:t>로그인</a:t>
            </a:r>
            <a:r>
              <a:rPr lang="ko-KR" altLang="en-US" sz="2400" b="1" dirty="0" err="1" smtClean="0">
                <a:effectLst>
                  <a:outerShdw blurRad="38100" dist="38100" dir="2700000" algn="tl">
                    <a:srgbClr val="000000">
                      <a:alpha val="43137"/>
                    </a:srgbClr>
                  </a:outerShdw>
                </a:effectLst>
              </a:rPr>
              <a:t>화면</a:t>
            </a:r>
            <a:endParaRPr lang="ko-KR" altLang="en-US"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74549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179" y="739832"/>
            <a:ext cx="6675120" cy="5777345"/>
          </a:xfrm>
          <a:prstGeom prst="rect">
            <a:avLst/>
          </a:prstGeom>
        </p:spPr>
      </p:pic>
      <p:sp>
        <p:nvSpPr>
          <p:cNvPr id="3" name="TextBox 2"/>
          <p:cNvSpPr txBox="1"/>
          <p:nvPr/>
        </p:nvSpPr>
        <p:spPr>
          <a:xfrm>
            <a:off x="486548" y="120790"/>
            <a:ext cx="6438123" cy="461665"/>
          </a:xfrm>
          <a:prstGeom prst="rect">
            <a:avLst/>
          </a:prstGeom>
          <a:noFill/>
          <a:ln>
            <a:solidFill>
              <a:schemeClr val="tx1"/>
            </a:solidFill>
          </a:ln>
        </p:spPr>
        <p:txBody>
          <a:bodyPr wrap="square" rtlCol="0">
            <a:spAutoFit/>
          </a:bodyPr>
          <a:lstStyle/>
          <a:p>
            <a:r>
              <a:rPr lang="ko-KR" altLang="en-US" sz="2400" b="1" dirty="0" err="1" smtClean="0">
                <a:effectLst>
                  <a:outerShdw blurRad="38100" dist="38100" dir="2700000" algn="tl">
                    <a:srgbClr val="000000">
                      <a:alpha val="43137"/>
                    </a:srgbClr>
                  </a:outerShdw>
                </a:effectLst>
              </a:rPr>
              <a:t>미니게임천국</a:t>
            </a:r>
            <a:r>
              <a:rPr lang="ko-KR" altLang="en-US" sz="2400" b="1" dirty="0" smtClean="0">
                <a:effectLst>
                  <a:outerShdw blurRad="38100" dist="38100" dir="2700000" algn="tl">
                    <a:srgbClr val="000000">
                      <a:alpha val="43137"/>
                    </a:srgbClr>
                  </a:outerShdw>
                </a:effectLst>
              </a:rPr>
              <a:t> 관리자프로그램 </a:t>
            </a:r>
            <a:r>
              <a:rPr lang="en-US" altLang="ko-KR" sz="2400" b="1" dirty="0" smtClean="0">
                <a:effectLst>
                  <a:outerShdw blurRad="38100" dist="38100" dir="2700000" algn="tl">
                    <a:srgbClr val="000000">
                      <a:alpha val="43137"/>
                    </a:srgbClr>
                  </a:outerShdw>
                </a:effectLst>
              </a:rPr>
              <a:t>- </a:t>
            </a:r>
            <a:r>
              <a:rPr lang="ko-KR" altLang="en-US" sz="2400" b="1" dirty="0" smtClean="0">
                <a:effectLst>
                  <a:outerShdw blurRad="38100" dist="38100" dir="2700000" algn="tl">
                    <a:srgbClr val="000000">
                      <a:alpha val="43137"/>
                    </a:srgbClr>
                  </a:outerShdw>
                </a:effectLst>
              </a:rPr>
              <a:t>회원가입화면</a:t>
            </a:r>
            <a:endParaRPr lang="ko-KR" altLang="en-US"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82316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4930" y="1047404"/>
            <a:ext cx="8622140" cy="5810596"/>
          </a:xfrm>
          <a:prstGeom prst="rect">
            <a:avLst/>
          </a:prstGeom>
        </p:spPr>
      </p:pic>
      <p:sp>
        <p:nvSpPr>
          <p:cNvPr id="3" name="TextBox 2"/>
          <p:cNvSpPr txBox="1"/>
          <p:nvPr/>
        </p:nvSpPr>
        <p:spPr>
          <a:xfrm>
            <a:off x="486548" y="120790"/>
            <a:ext cx="6438123" cy="461665"/>
          </a:xfrm>
          <a:prstGeom prst="rect">
            <a:avLst/>
          </a:prstGeom>
          <a:noFill/>
          <a:ln>
            <a:solidFill>
              <a:schemeClr val="tx1"/>
            </a:solidFill>
          </a:ln>
        </p:spPr>
        <p:txBody>
          <a:bodyPr wrap="square" rtlCol="0">
            <a:spAutoFit/>
          </a:bodyPr>
          <a:lstStyle/>
          <a:p>
            <a:r>
              <a:rPr lang="ko-KR" altLang="en-US" sz="2400" b="1" dirty="0" err="1" smtClean="0">
                <a:effectLst>
                  <a:outerShdw blurRad="38100" dist="38100" dir="2700000" algn="tl">
                    <a:srgbClr val="000000">
                      <a:alpha val="43137"/>
                    </a:srgbClr>
                  </a:outerShdw>
                </a:effectLst>
              </a:rPr>
              <a:t>미니게임천국</a:t>
            </a:r>
            <a:r>
              <a:rPr lang="ko-KR" altLang="en-US" sz="2400" b="1" dirty="0" smtClean="0">
                <a:effectLst>
                  <a:outerShdw blurRad="38100" dist="38100" dir="2700000" algn="tl">
                    <a:srgbClr val="000000">
                      <a:alpha val="43137"/>
                    </a:srgbClr>
                  </a:outerShdw>
                </a:effectLst>
              </a:rPr>
              <a:t> 관리자프로그램 </a:t>
            </a:r>
            <a:r>
              <a:rPr lang="en-US" altLang="ko-KR" sz="2400" b="1" dirty="0" smtClean="0">
                <a:effectLst>
                  <a:outerShdw blurRad="38100" dist="38100" dir="2700000" algn="tl">
                    <a:srgbClr val="000000">
                      <a:alpha val="43137"/>
                    </a:srgbClr>
                  </a:outerShdw>
                </a:effectLst>
              </a:rPr>
              <a:t>- </a:t>
            </a:r>
            <a:r>
              <a:rPr lang="ko-KR" altLang="en-US" sz="2400" b="1" dirty="0" smtClean="0">
                <a:effectLst>
                  <a:outerShdw blurRad="38100" dist="38100" dir="2700000" algn="tl">
                    <a:srgbClr val="000000">
                      <a:alpha val="43137"/>
                    </a:srgbClr>
                  </a:outerShdw>
                </a:effectLst>
              </a:rPr>
              <a:t>회원가입화면</a:t>
            </a:r>
            <a:endParaRPr lang="ko-KR" altLang="en-US"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150569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087" y="1122218"/>
            <a:ext cx="10058400" cy="4987985"/>
          </a:xfrm>
          <a:prstGeom prst="rect">
            <a:avLst/>
          </a:prstGeom>
        </p:spPr>
      </p:pic>
      <p:sp>
        <p:nvSpPr>
          <p:cNvPr id="3" name="TextBox 2"/>
          <p:cNvSpPr txBox="1"/>
          <p:nvPr/>
        </p:nvSpPr>
        <p:spPr>
          <a:xfrm>
            <a:off x="486548" y="120790"/>
            <a:ext cx="6438123" cy="461665"/>
          </a:xfrm>
          <a:prstGeom prst="rect">
            <a:avLst/>
          </a:prstGeom>
          <a:noFill/>
          <a:ln>
            <a:solidFill>
              <a:schemeClr val="tx1"/>
            </a:solidFill>
          </a:ln>
        </p:spPr>
        <p:txBody>
          <a:bodyPr wrap="square" rtlCol="0">
            <a:spAutoFit/>
          </a:bodyPr>
          <a:lstStyle/>
          <a:p>
            <a:r>
              <a:rPr lang="ko-KR" altLang="en-US" sz="2400" b="1" dirty="0" err="1" smtClean="0">
                <a:effectLst>
                  <a:outerShdw blurRad="38100" dist="38100" dir="2700000" algn="tl">
                    <a:srgbClr val="000000">
                      <a:alpha val="43137"/>
                    </a:srgbClr>
                  </a:outerShdw>
                </a:effectLst>
              </a:rPr>
              <a:t>미니게임천국</a:t>
            </a:r>
            <a:r>
              <a:rPr lang="ko-KR" altLang="en-US" sz="2400" b="1" dirty="0" smtClean="0">
                <a:effectLst>
                  <a:outerShdw blurRad="38100" dist="38100" dir="2700000" algn="tl">
                    <a:srgbClr val="000000">
                      <a:alpha val="43137"/>
                    </a:srgbClr>
                  </a:outerShdw>
                </a:effectLst>
              </a:rPr>
              <a:t> 관리자프로그램 </a:t>
            </a:r>
            <a:r>
              <a:rPr lang="en-US" altLang="ko-KR" sz="2400" b="1" dirty="0" smtClean="0">
                <a:effectLst>
                  <a:outerShdw blurRad="38100" dist="38100" dir="2700000" algn="tl">
                    <a:srgbClr val="000000">
                      <a:alpha val="43137"/>
                    </a:srgbClr>
                  </a:outerShdw>
                </a:effectLst>
              </a:rPr>
              <a:t>- </a:t>
            </a:r>
            <a:r>
              <a:rPr lang="ko-KR" altLang="en-US" sz="2400" b="1" dirty="0" smtClean="0">
                <a:effectLst>
                  <a:outerShdw blurRad="38100" dist="38100" dir="2700000" algn="tl">
                    <a:srgbClr val="000000">
                      <a:alpha val="43137"/>
                    </a:srgbClr>
                  </a:outerShdw>
                </a:effectLst>
              </a:rPr>
              <a:t>회원가입화면</a:t>
            </a:r>
            <a:endParaRPr lang="ko-KR" altLang="en-US"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73480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301" y="1197032"/>
            <a:ext cx="8097397" cy="5660967"/>
          </a:xfrm>
          <a:prstGeom prst="rect">
            <a:avLst/>
          </a:prstGeom>
        </p:spPr>
      </p:pic>
      <p:sp>
        <p:nvSpPr>
          <p:cNvPr id="3" name="TextBox 2"/>
          <p:cNvSpPr txBox="1"/>
          <p:nvPr/>
        </p:nvSpPr>
        <p:spPr>
          <a:xfrm>
            <a:off x="486548" y="120790"/>
            <a:ext cx="6438123" cy="461665"/>
          </a:xfrm>
          <a:prstGeom prst="rect">
            <a:avLst/>
          </a:prstGeom>
          <a:noFill/>
          <a:ln>
            <a:solidFill>
              <a:schemeClr val="tx1"/>
            </a:solidFill>
          </a:ln>
        </p:spPr>
        <p:txBody>
          <a:bodyPr wrap="square" rtlCol="0">
            <a:spAutoFit/>
          </a:bodyPr>
          <a:lstStyle/>
          <a:p>
            <a:r>
              <a:rPr lang="ko-KR" altLang="en-US" sz="2400" b="1" dirty="0" err="1" smtClean="0">
                <a:effectLst>
                  <a:outerShdw blurRad="38100" dist="38100" dir="2700000" algn="tl">
                    <a:srgbClr val="000000">
                      <a:alpha val="43137"/>
                    </a:srgbClr>
                  </a:outerShdw>
                </a:effectLst>
              </a:rPr>
              <a:t>미니게임천국</a:t>
            </a:r>
            <a:r>
              <a:rPr lang="ko-KR" altLang="en-US" sz="2400" b="1" dirty="0" smtClean="0">
                <a:effectLst>
                  <a:outerShdw blurRad="38100" dist="38100" dir="2700000" algn="tl">
                    <a:srgbClr val="000000">
                      <a:alpha val="43137"/>
                    </a:srgbClr>
                  </a:outerShdw>
                </a:effectLst>
              </a:rPr>
              <a:t> 관리자프로그램 </a:t>
            </a:r>
            <a:r>
              <a:rPr lang="en-US" altLang="ko-KR" sz="2400" b="1" dirty="0" smtClean="0">
                <a:effectLst>
                  <a:outerShdw blurRad="38100" dist="38100" dir="2700000" algn="tl">
                    <a:srgbClr val="000000">
                      <a:alpha val="43137"/>
                    </a:srgbClr>
                  </a:outerShdw>
                </a:effectLst>
              </a:rPr>
              <a:t>- </a:t>
            </a:r>
            <a:r>
              <a:rPr lang="ko-KR" altLang="en-US" sz="2400" b="1" dirty="0" smtClean="0">
                <a:effectLst>
                  <a:outerShdw blurRad="38100" dist="38100" dir="2700000" algn="tl">
                    <a:srgbClr val="000000">
                      <a:alpha val="43137"/>
                    </a:srgbClr>
                  </a:outerShdw>
                </a:effectLst>
              </a:rPr>
              <a:t>회원가입화면</a:t>
            </a:r>
            <a:endParaRPr lang="ko-KR" altLang="en-US"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265624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9026" y="1072342"/>
            <a:ext cx="8093947" cy="5785658"/>
          </a:xfrm>
          <a:prstGeom prst="rect">
            <a:avLst/>
          </a:prstGeom>
        </p:spPr>
      </p:pic>
      <p:sp>
        <p:nvSpPr>
          <p:cNvPr id="3" name="TextBox 2"/>
          <p:cNvSpPr txBox="1"/>
          <p:nvPr/>
        </p:nvSpPr>
        <p:spPr>
          <a:xfrm>
            <a:off x="486548" y="120790"/>
            <a:ext cx="6438123" cy="461665"/>
          </a:xfrm>
          <a:prstGeom prst="rect">
            <a:avLst/>
          </a:prstGeom>
          <a:noFill/>
          <a:ln>
            <a:solidFill>
              <a:schemeClr val="tx1"/>
            </a:solidFill>
          </a:ln>
        </p:spPr>
        <p:txBody>
          <a:bodyPr wrap="square" rtlCol="0">
            <a:spAutoFit/>
          </a:bodyPr>
          <a:lstStyle/>
          <a:p>
            <a:r>
              <a:rPr lang="ko-KR" altLang="en-US" sz="2400" b="1" dirty="0" err="1" smtClean="0">
                <a:effectLst>
                  <a:outerShdw blurRad="38100" dist="38100" dir="2700000" algn="tl">
                    <a:srgbClr val="000000">
                      <a:alpha val="43137"/>
                    </a:srgbClr>
                  </a:outerShdw>
                </a:effectLst>
              </a:rPr>
              <a:t>미니게임천국</a:t>
            </a:r>
            <a:r>
              <a:rPr lang="ko-KR" altLang="en-US" sz="2400" b="1" dirty="0" smtClean="0">
                <a:effectLst>
                  <a:outerShdw blurRad="38100" dist="38100" dir="2700000" algn="tl">
                    <a:srgbClr val="000000">
                      <a:alpha val="43137"/>
                    </a:srgbClr>
                  </a:outerShdw>
                </a:effectLst>
              </a:rPr>
              <a:t> 관리자프로그램 </a:t>
            </a:r>
            <a:r>
              <a:rPr lang="en-US" altLang="ko-KR" sz="2400" b="1" dirty="0" smtClean="0">
                <a:effectLst>
                  <a:outerShdw blurRad="38100" dist="38100" dir="2700000" algn="tl">
                    <a:srgbClr val="000000">
                      <a:alpha val="43137"/>
                    </a:srgbClr>
                  </a:outerShdw>
                </a:effectLst>
              </a:rPr>
              <a:t>- </a:t>
            </a:r>
            <a:r>
              <a:rPr lang="ko-KR" altLang="en-US" sz="2400" b="1" dirty="0" smtClean="0">
                <a:effectLst>
                  <a:outerShdw blurRad="38100" dist="38100" dir="2700000" algn="tl">
                    <a:srgbClr val="000000">
                      <a:alpha val="43137"/>
                    </a:srgbClr>
                  </a:outerShdw>
                </a:effectLst>
              </a:rPr>
              <a:t>회원가입화면</a:t>
            </a:r>
            <a:endParaRPr lang="ko-KR" altLang="en-US"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096845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076" y="955963"/>
            <a:ext cx="10058400" cy="5146175"/>
          </a:xfrm>
          <a:prstGeom prst="rect">
            <a:avLst/>
          </a:prstGeom>
        </p:spPr>
      </p:pic>
      <p:sp>
        <p:nvSpPr>
          <p:cNvPr id="3" name="TextBox 2"/>
          <p:cNvSpPr txBox="1"/>
          <p:nvPr/>
        </p:nvSpPr>
        <p:spPr>
          <a:xfrm>
            <a:off x="486548" y="120790"/>
            <a:ext cx="6438123" cy="461665"/>
          </a:xfrm>
          <a:prstGeom prst="rect">
            <a:avLst/>
          </a:prstGeom>
          <a:noFill/>
          <a:ln>
            <a:solidFill>
              <a:schemeClr val="tx1"/>
            </a:solidFill>
          </a:ln>
        </p:spPr>
        <p:txBody>
          <a:bodyPr wrap="square" rtlCol="0">
            <a:spAutoFit/>
          </a:bodyPr>
          <a:lstStyle/>
          <a:p>
            <a:r>
              <a:rPr lang="ko-KR" altLang="en-US" sz="2400" b="1" dirty="0" err="1" smtClean="0">
                <a:effectLst>
                  <a:outerShdw blurRad="38100" dist="38100" dir="2700000" algn="tl">
                    <a:srgbClr val="000000">
                      <a:alpha val="43137"/>
                    </a:srgbClr>
                  </a:outerShdw>
                </a:effectLst>
              </a:rPr>
              <a:t>미니게임천국</a:t>
            </a:r>
            <a:r>
              <a:rPr lang="ko-KR" altLang="en-US" sz="2400" b="1" dirty="0" smtClean="0">
                <a:effectLst>
                  <a:outerShdw blurRad="38100" dist="38100" dir="2700000" algn="tl">
                    <a:srgbClr val="000000">
                      <a:alpha val="43137"/>
                    </a:srgbClr>
                  </a:outerShdw>
                </a:effectLst>
              </a:rPr>
              <a:t> 관리자프로그램 </a:t>
            </a:r>
            <a:r>
              <a:rPr lang="en-US" altLang="ko-KR" sz="2400" b="1" dirty="0" smtClean="0">
                <a:effectLst>
                  <a:outerShdw blurRad="38100" dist="38100" dir="2700000" algn="tl">
                    <a:srgbClr val="000000">
                      <a:alpha val="43137"/>
                    </a:srgbClr>
                  </a:outerShdw>
                </a:effectLst>
              </a:rPr>
              <a:t>- </a:t>
            </a:r>
            <a:r>
              <a:rPr lang="ko-KR" altLang="en-US" sz="2400" b="1" dirty="0" smtClean="0">
                <a:effectLst>
                  <a:outerShdw blurRad="38100" dist="38100" dir="2700000" algn="tl">
                    <a:srgbClr val="000000">
                      <a:alpha val="43137"/>
                    </a:srgbClr>
                  </a:outerShdw>
                </a:effectLst>
              </a:rPr>
              <a:t>회원가입화면</a:t>
            </a:r>
            <a:endParaRPr lang="ko-KR" altLang="en-US"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393289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84</Words>
  <Application>Microsoft Office PowerPoint</Application>
  <PresentationFormat>와이드스크린</PresentationFormat>
  <Paragraphs>26</Paragraphs>
  <Slides>21</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21</vt:i4>
      </vt:variant>
    </vt:vector>
  </HeadingPairs>
  <TitlesOfParts>
    <vt:vector size="27" baseType="lpstr">
      <vt:lpstr>Avenir Next</vt:lpstr>
      <vt:lpstr>나눔고딕</vt:lpstr>
      <vt:lpstr>맑은 고딕</vt:lpstr>
      <vt:lpstr>Arial</vt:lpstr>
      <vt:lpstr>Helvetica</vt:lpstr>
      <vt:lpstr>Office 테마</vt:lpstr>
      <vt:lpstr>미니게임천국 관리자프로그램</vt:lpstr>
      <vt:lpstr>프로그램 개요</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THANK YOU</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회원관리 및 게임프로그램</dc:title>
  <dc:creator>DW</dc:creator>
  <cp:lastModifiedBy>DW</cp:lastModifiedBy>
  <cp:revision>9</cp:revision>
  <dcterms:created xsi:type="dcterms:W3CDTF">2022-08-01T02:09:03Z</dcterms:created>
  <dcterms:modified xsi:type="dcterms:W3CDTF">2022-08-01T06:56:57Z</dcterms:modified>
</cp:coreProperties>
</file>