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3442950" cy="756126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776832E3-E394-46B8-8D56-36ECC8AA6D12}">
          <p14:sldIdLst>
            <p14:sldId id="256"/>
          </p14:sldIdLst>
        </p14:section>
        <p14:section name="section" id="{06C08C3F-A670-4D12-8410-6A463F5551EE}">
          <p14:sldIdLst>
            <p14:sldId id="260"/>
            <p14:sldId id="257"/>
            <p14:sldId id="258"/>
            <p14:sldId id="261"/>
          </p14:sldIdLst>
        </p14:section>
        <p14:section name="footer" id="{8145559A-EEDE-4822-9DE0-015CF954586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" initials="D" lastIdx="67" clrIdx="0">
    <p:extLst>
      <p:ext uri="{19B8F6BF-5375-455C-9EA6-DF929625EA0E}">
        <p15:presenceInfo xmlns:p15="http://schemas.microsoft.com/office/powerpoint/2012/main" userId="D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5:10:01.974" idx="2">
    <p:pos x="8097" y="115"/>
    <p:text>header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1:07.029" idx="3">
    <p:pos x="7936" y="250"/>
    <p:text>.cen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2:01.821" idx="4">
    <p:pos x="1989" y="506"/>
    <p:text>h1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2:26.206" idx="5">
    <p:pos x="7503" y="506"/>
    <p:text>#gnb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3:19.925" idx="6">
    <p:pos x="7807" y="1574"/>
    <p:text>#lnb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6:02.455" idx="11">
    <p:pos x="1595" y="1626"/>
    <p:text>.main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6:15.503" idx="12">
    <p:pos x="3106" y="1626"/>
    <p:text>.main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6:23.367" idx="13">
    <p:pos x="4565" y="1626"/>
    <p:text>.main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6:35.711" idx="14">
    <p:pos x="6178" y="1626"/>
    <p:text>.main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6:59.695" idx="15">
    <p:pos x="7666" y="1628"/>
    <p:text>.main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7:49.911" idx="16">
    <p:pos x="7717" y="333"/>
    <p:text>#header_top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9:18.799" idx="17">
    <p:pos x="1422" y="2227"/>
    <p:text>.sub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9:40.263" idx="18">
    <p:pos x="2931" y="2227"/>
    <p:text>.sub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9:47.880" idx="19">
    <p:pos x="4361" y="2227"/>
    <p:text>.sub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19:56.751" idx="20">
    <p:pos x="6008" y="2227"/>
    <p:text>.sub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20:03.144" idx="21">
    <p:pos x="7493" y="2227"/>
    <p:text>.sub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5:22:37.448" idx="24">
    <p:pos x="8148" y="147"/>
    <p:text>section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22:47.375" idx="25">
    <p:pos x="7490" y="483"/>
    <p:text>#mainVisual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23:17.815" idx="26">
    <p:pos x="1746" y="1993"/>
    <p:text>#prev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23:26.496" idx="27">
    <p:pos x="7358" y="1993"/>
    <p:text>#next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5:29:14.320" idx="28">
    <p:pos x="8114" y="144"/>
    <p:text>section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29:23.616" idx="29">
    <p:pos x="5153" y="253"/>
    <p:text>#product_logo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29:51.880" idx="30">
    <p:pos x="7740" y="816"/>
    <p:text>#product_main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0:11.649" idx="31">
    <p:pos x="1852" y="915"/>
    <p:text>.products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1:03.522" idx="32">
    <p:pos x="3566" y="915"/>
    <p:text>.products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1:07.194" idx="33">
    <p:pos x="5600" y="915"/>
    <p:text>.products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1:10.865" idx="34">
    <p:pos x="7537" y="915"/>
    <p:text>.products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1:13.985" idx="35">
    <p:pos x="1852" y="2785"/>
    <p:text>.products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1:18.265" idx="36">
    <p:pos x="3566" y="2785"/>
    <p:text>.products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1:22.097" idx="37">
    <p:pos x="5600" y="2785"/>
    <p:text>.products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1:24.393" idx="38">
    <p:pos x="7537" y="2785"/>
    <p:text>.products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1:51.617" idx="39">
    <p:pos x="1745" y="1919"/>
    <p:text>.products_name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2:14.385" idx="40">
    <p:pos x="3458" y="1906"/>
    <p:text>.products_name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2:18.345" idx="41">
    <p:pos x="5492" y="1906"/>
    <p:text>.products_name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2:20.577" idx="42">
    <p:pos x="7430" y="1906"/>
    <p:text>.products_name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2:24.281" idx="43">
    <p:pos x="1745" y="3700"/>
    <p:text>.products_name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2:28.344" idx="44">
    <p:pos x="3454" y="3700"/>
    <p:text>.products_name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2:32.024" idx="45">
    <p:pos x="5492" y="3700"/>
    <p:text>.products_name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2:35.545" idx="46">
    <p:pos x="7430" y="3700"/>
    <p:text>.products_name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5:33:14.521" idx="47">
    <p:pos x="8178" y="118"/>
    <p:text>section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3:23.001" idx="48">
    <p:pos x="5344" y="292"/>
    <p:text>#news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4:02.465" idx="49">
    <p:pos x="8103" y="918"/>
    <p:text>.cen #news_contents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4:38.201" idx="50">
    <p:pos x="2881" y="1046"/>
    <p:text>.article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4:53.857" idx="51">
    <p:pos x="5365" y="1046"/>
    <p:text>.article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4:57.009" idx="52">
    <p:pos x="7905" y="1046"/>
    <p:text>.article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5:00.345" idx="53">
    <p:pos x="5101" y="4017"/>
    <p:text>#more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5:35:32.881" idx="54">
    <p:pos x="8226" y="0"/>
    <p:text>section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6:47.161" idx="55">
    <p:pos x="7772" y="3108"/>
    <p:text>#sns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6:58.393" idx="56">
    <p:pos x="2392" y="3188"/>
    <p:text>#blog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7:26.986" idx="57">
    <p:pos x="4113" y="3175"/>
    <p:text>#facebook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8:09.953" idx="59">
    <p:pos x="5890" y="3184"/>
    <p:text>#youtube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38:22.658" idx="60">
    <p:pos x="7568" y="3184"/>
    <p:text>#hire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5:39:25.305" idx="61">
    <p:pos x="8313" y="195"/>
    <p:text>footer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49:12.692" idx="62">
    <p:pos x="8130" y="599"/>
    <p:text>.cen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49:21.195" idx="63">
    <p:pos x="4378" y="799"/>
    <p:text>#footer_top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49:43.635" idx="64">
    <p:pos x="4378" y="2362"/>
    <p:text>#footer_bot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49:56.971" idx="65">
    <p:pos x="5738" y="792"/>
    <p:text>.footer_logo1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50:21.755" idx="66">
    <p:pos x="6832" y="799"/>
    <p:text>.footer_logo2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5:50:34.923" idx="67">
    <p:pos x="7965" y="799"/>
    <p:text>#family_site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0111" y="402567"/>
            <a:ext cx="2898636" cy="64078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203" y="402567"/>
            <a:ext cx="8527871" cy="640782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5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01" y="1885066"/>
            <a:ext cx="11594544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201" y="5060096"/>
            <a:ext cx="11594544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2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203" y="2012836"/>
            <a:ext cx="5713254" cy="47975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5493" y="2012836"/>
            <a:ext cx="5713254" cy="47975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6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54" y="402568"/>
            <a:ext cx="11594544" cy="14614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955" y="1853560"/>
            <a:ext cx="5686997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55" y="2761961"/>
            <a:ext cx="5686997" cy="40624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5493" y="1853560"/>
            <a:ext cx="5715005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5493" y="2761961"/>
            <a:ext cx="5715005" cy="40624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7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7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54" y="504084"/>
            <a:ext cx="4335701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5" y="1088682"/>
            <a:ext cx="6805493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954" y="2268379"/>
            <a:ext cx="4335701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54" y="504084"/>
            <a:ext cx="4335701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5005" y="1088682"/>
            <a:ext cx="6805493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954" y="2268379"/>
            <a:ext cx="4335701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203" y="402568"/>
            <a:ext cx="11594544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203" y="2012836"/>
            <a:ext cx="11594544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203" y="7008171"/>
            <a:ext cx="302466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78AE-BF11-411E-8930-538E032CD3C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977" y="7008171"/>
            <a:ext cx="453699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4083" y="7008171"/>
            <a:ext cx="302466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354E-A9B3-4BD0-B4C8-96ECFA902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31520" y="396240"/>
            <a:ext cx="11850529" cy="14142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1520" y="2580640"/>
            <a:ext cx="1800000" cy="43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30960" y="2580640"/>
            <a:ext cx="1800000" cy="43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47440" y="2580640"/>
            <a:ext cx="1800000" cy="43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06920" y="2580640"/>
            <a:ext cx="1800000" cy="43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369500" y="2584508"/>
            <a:ext cx="1800000" cy="43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1520" y="528320"/>
            <a:ext cx="11520000" cy="180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98210" y="802640"/>
            <a:ext cx="2160000" cy="1259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50408" y="802640"/>
            <a:ext cx="5760000" cy="126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98210" y="3535680"/>
            <a:ext cx="1260000" cy="3159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92910" y="3535680"/>
            <a:ext cx="1260000" cy="3159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62650" y="3535680"/>
            <a:ext cx="1260000" cy="3159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276920" y="3535680"/>
            <a:ext cx="1260000" cy="3159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35515" y="3535680"/>
            <a:ext cx="1260000" cy="3159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8480" y="396240"/>
            <a:ext cx="12060000" cy="684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16391" y="1085240"/>
            <a:ext cx="144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242716" y="1068320"/>
            <a:ext cx="144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90585" y="1081780"/>
            <a:ext cx="1440000" cy="7355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92352" y="1240784"/>
            <a:ext cx="1080000" cy="36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02626" y="1218592"/>
            <a:ext cx="7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8210" y="2804160"/>
            <a:ext cx="1260000" cy="568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92910" y="2786720"/>
            <a:ext cx="1260000" cy="568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677270" y="2804160"/>
            <a:ext cx="1260000" cy="568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266607" y="2804160"/>
            <a:ext cx="1260000" cy="568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635515" y="2786720"/>
            <a:ext cx="1260000" cy="568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21350" y="2498664"/>
            <a:ext cx="11972215" cy="9557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64877" y="3738604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164877" y="4236144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64877" y="4766400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164877" y="5296656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64877" y="5846956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562010" y="3782552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562010" y="4280092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562010" y="4810348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562010" y="5340604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62010" y="5890904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861900" y="3805064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861900" y="4302604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861900" y="4832860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861900" y="5363116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861900" y="5913416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468210" y="3806328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68210" y="4303868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845650" y="3805064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845650" y="4302604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845650" y="4832860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845650" y="5363116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0845650" y="5913416"/>
            <a:ext cx="90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4000" y="182880"/>
            <a:ext cx="12600000" cy="72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6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280" y="233680"/>
            <a:ext cx="12600000" cy="72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10000" y="766400"/>
            <a:ext cx="10080000" cy="576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52320" y="3163800"/>
            <a:ext cx="720000" cy="108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5280" y="766400"/>
            <a:ext cx="1137920" cy="576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26800" y="766400"/>
            <a:ext cx="708480" cy="576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961120" y="3163800"/>
            <a:ext cx="720000" cy="108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1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337" y="228600"/>
            <a:ext cx="12600000" cy="72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80505" y="401984"/>
            <a:ext cx="3600000" cy="72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0193" y="1453192"/>
            <a:ext cx="216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0193" y="4420888"/>
            <a:ext cx="216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0505" y="1453192"/>
            <a:ext cx="216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29521" y="1453192"/>
            <a:ext cx="216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05429" y="1453192"/>
            <a:ext cx="216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0505" y="4420888"/>
            <a:ext cx="216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29521" y="4420888"/>
            <a:ext cx="216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805429" y="4420888"/>
            <a:ext cx="216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00201" y="3026140"/>
            <a:ext cx="1818640" cy="78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0873" y="3046148"/>
            <a:ext cx="1818640" cy="78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64728" y="5873940"/>
            <a:ext cx="1818640" cy="78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0873" y="5873940"/>
            <a:ext cx="1818640" cy="78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71185" y="3026140"/>
            <a:ext cx="1818640" cy="78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976109" y="3026140"/>
            <a:ext cx="1818640" cy="78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00201" y="5873940"/>
            <a:ext cx="1818640" cy="78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976109" y="5873940"/>
            <a:ext cx="1818640" cy="78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446053" y="1927266"/>
            <a:ext cx="773461" cy="7223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422790" y="1927266"/>
            <a:ext cx="773461" cy="7223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187317" y="4814030"/>
            <a:ext cx="773461" cy="7223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453896" y="4788930"/>
            <a:ext cx="773461" cy="7223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193774" y="1927774"/>
            <a:ext cx="773461" cy="7223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498698" y="4836596"/>
            <a:ext cx="773461" cy="7223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321190" y="4810622"/>
            <a:ext cx="773461" cy="7223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498698" y="1927266"/>
            <a:ext cx="773461" cy="7223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3975" y="1295368"/>
            <a:ext cx="11813059" cy="59065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937" y="187960"/>
            <a:ext cx="12600000" cy="72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49" y="1660144"/>
            <a:ext cx="3600000" cy="43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77077" y="6377096"/>
            <a:ext cx="2520000" cy="72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82937" y="462944"/>
            <a:ext cx="3600000" cy="72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16761" y="1660144"/>
            <a:ext cx="3600000" cy="43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49849" y="1660144"/>
            <a:ext cx="3600000" cy="43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67265" y="1458097"/>
            <a:ext cx="12196119" cy="48067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5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 descr="fixed" title="header"/>
          <p:cNvSpPr/>
          <p:nvPr/>
        </p:nvSpPr>
        <p:spPr>
          <a:xfrm>
            <a:off x="458560" y="0"/>
            <a:ext cx="12600000" cy="7200000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 descr="fixed" title="header"/>
          <p:cNvSpPr/>
          <p:nvPr/>
        </p:nvSpPr>
        <p:spPr>
          <a:xfrm>
            <a:off x="1178560" y="4934225"/>
            <a:ext cx="11160000" cy="720000"/>
          </a:xfrm>
          <a:prstGeom prst="rect">
            <a:avLst/>
          </a:prstGeom>
          <a:solidFill>
            <a:schemeClr val="bg1"/>
          </a:solidFill>
          <a:ln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1563489" y="2295857"/>
            <a:ext cx="1800000" cy="180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684849" y="2340400"/>
            <a:ext cx="1800000" cy="180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5766321" y="2340400"/>
            <a:ext cx="1800000" cy="180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7907485" y="2340400"/>
            <a:ext cx="1800000" cy="180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0123022" y="2340400"/>
            <a:ext cx="1800000" cy="180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8560" y="1980400"/>
            <a:ext cx="11160000" cy="252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57361" y="5060225"/>
            <a:ext cx="2340000" cy="468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89120" y="5040751"/>
            <a:ext cx="2340000" cy="468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11017" y="5053909"/>
            <a:ext cx="2340000" cy="468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674788" y="5053909"/>
            <a:ext cx="2340000" cy="468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9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 descr="fixed" title="header"/>
          <p:cNvSpPr/>
          <p:nvPr/>
        </p:nvSpPr>
        <p:spPr>
          <a:xfrm>
            <a:off x="562232" y="950348"/>
            <a:ext cx="12344400" cy="5599853"/>
          </a:xfrm>
          <a:prstGeom prst="rect">
            <a:avLst/>
          </a:prstGeom>
          <a:solidFill>
            <a:schemeClr val="bg1"/>
          </a:solidFill>
          <a:ln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849" y="308919"/>
            <a:ext cx="12925167" cy="6882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9337" y="1268534"/>
            <a:ext cx="5760000" cy="216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9337" y="3750275"/>
            <a:ext cx="5760000" cy="216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68807" y="1257299"/>
            <a:ext cx="144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06029" y="1268535"/>
            <a:ext cx="144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204375" y="1268534"/>
            <a:ext cx="1440000" cy="252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39035" y="2067949"/>
            <a:ext cx="900000" cy="72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88733" y="2067949"/>
            <a:ext cx="900000" cy="72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74196" y="2067949"/>
            <a:ext cx="900000" cy="72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82412" y="2067949"/>
            <a:ext cx="900000" cy="72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90629" y="2067949"/>
            <a:ext cx="900000" cy="72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0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</Words>
  <Application>Microsoft Office PowerPoint</Application>
  <PresentationFormat>사용자 지정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21</cp:revision>
  <dcterms:created xsi:type="dcterms:W3CDTF">2022-06-28T04:42:31Z</dcterms:created>
  <dcterms:modified xsi:type="dcterms:W3CDTF">2022-06-28T06:56:34Z</dcterms:modified>
</cp:coreProperties>
</file>