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8"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AA34D395-DEAF-4298-965C-E77006FC1E77}" type="datetimeFigureOut">
              <a:rPr lang="ko-KR" altLang="en-US" smtClean="0"/>
              <a:t>2022-08-02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344997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A34D395-DEAF-4298-965C-E77006FC1E77}" type="datetimeFigureOut">
              <a:rPr lang="ko-KR" altLang="en-US" smtClean="0"/>
              <a:t>2022-08-02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302735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A34D395-DEAF-4298-965C-E77006FC1E77}" type="datetimeFigureOut">
              <a:rPr lang="ko-KR" altLang="en-US" smtClean="0"/>
              <a:t>2022-08-02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4192895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grpSp>
        <p:nvGrpSpPr>
          <p:cNvPr id="42" name="Group"/>
          <p:cNvGrpSpPr/>
          <p:nvPr/>
        </p:nvGrpSpPr>
        <p:grpSpPr>
          <a:xfrm>
            <a:off x="577453" y="468495"/>
            <a:ext cx="11037094" cy="5921011"/>
            <a:chOff x="0" y="0"/>
            <a:chExt cx="11772900" cy="8420992"/>
          </a:xfrm>
        </p:grpSpPr>
        <p:sp>
          <p:nvSpPr>
            <p:cNvPr id="36" name="Rounded Rectangle"/>
            <p:cNvSpPr/>
            <p:nvPr/>
          </p:nvSpPr>
          <p:spPr>
            <a:xfrm>
              <a:off x="0" y="0"/>
              <a:ext cx="11772900" cy="1270000"/>
            </a:xfrm>
            <a:prstGeom prst="roundRect">
              <a:avLst>
                <a:gd name="adj" fmla="val 15000"/>
              </a:avLst>
            </a:prstGeom>
            <a:solidFill>
              <a:srgbClr val="C4D9FE"/>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37" name="Rectangle"/>
            <p:cNvSpPr/>
            <p:nvPr/>
          </p:nvSpPr>
          <p:spPr>
            <a:xfrm>
              <a:off x="0" y="507652"/>
              <a:ext cx="11772900" cy="7913341"/>
            </a:xfrm>
            <a:prstGeom prst="rect">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38" name="Circle"/>
            <p:cNvSpPr/>
            <p:nvPr/>
          </p:nvSpPr>
          <p:spPr>
            <a:xfrm>
              <a:off x="184150" y="146496"/>
              <a:ext cx="228600" cy="228601"/>
            </a:xfrm>
            <a:prstGeom prst="ellipse">
              <a:avLst/>
            </a:prstGeom>
            <a:solidFill>
              <a:srgbClr val="023FEE"/>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39" name="Circle"/>
            <p:cNvSpPr/>
            <p:nvPr/>
          </p:nvSpPr>
          <p:spPr>
            <a:xfrm>
              <a:off x="527050" y="146496"/>
              <a:ext cx="228600" cy="228601"/>
            </a:xfrm>
            <a:prstGeom prst="ellipse">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40" name="Circle"/>
            <p:cNvSpPr/>
            <p:nvPr/>
          </p:nvSpPr>
          <p:spPr>
            <a:xfrm>
              <a:off x="869950" y="146496"/>
              <a:ext cx="228600" cy="228601"/>
            </a:xfrm>
            <a:prstGeom prst="ellipse">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41" name="Rectangle"/>
            <p:cNvSpPr/>
            <p:nvPr/>
          </p:nvSpPr>
          <p:spPr>
            <a:xfrm>
              <a:off x="0" y="8036520"/>
              <a:ext cx="11772900" cy="384473"/>
            </a:xfrm>
            <a:prstGeom prst="rect">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grpSp>
      <p:sp>
        <p:nvSpPr>
          <p:cNvPr id="43" name="Presentation theme goes here"/>
          <p:cNvSpPr txBox="1">
            <a:spLocks noGrp="1"/>
          </p:cNvSpPr>
          <p:nvPr>
            <p:ph type="body" sz="quarter" idx="13" hasCustomPrompt="1"/>
          </p:nvPr>
        </p:nvSpPr>
        <p:spPr>
          <a:xfrm>
            <a:off x="725594" y="6170414"/>
            <a:ext cx="10396928" cy="243785"/>
          </a:xfrm>
          <a:prstGeom prst="rect">
            <a:avLst/>
          </a:prstGeom>
        </p:spPr>
        <p:txBody>
          <a:bodyPr anchor="t">
            <a:spAutoFit/>
          </a:bodyPr>
          <a:lstStyle>
            <a:lvl1pPr marL="0" indent="0" algn="r">
              <a:lnSpc>
                <a:spcPct val="100000"/>
              </a:lnSpc>
              <a:spcBef>
                <a:spcPts val="0"/>
              </a:spcBef>
              <a:buSzTx/>
              <a:buNone/>
              <a:defRPr sz="984" b="1">
                <a:latin typeface="Avenir Next"/>
                <a:ea typeface="Avenir Next"/>
                <a:cs typeface="Avenir Next"/>
                <a:sym typeface="Avenir Next"/>
              </a:defRPr>
            </a:lvl1pPr>
          </a:lstStyle>
          <a:p>
            <a:r>
              <a:rPr lang="en-US" altLang="ko-KR" smtClean="0"/>
              <a:t>www.delightday.net</a:t>
            </a:r>
            <a:endParaRPr lang="en-US" altLang="ko-KR"/>
          </a:p>
        </p:txBody>
      </p:sp>
      <p:sp>
        <p:nvSpPr>
          <p:cNvPr id="44" name="Title Text"/>
          <p:cNvSpPr txBox="1">
            <a:spLocks noGrp="1"/>
          </p:cNvSpPr>
          <p:nvPr>
            <p:ph type="title"/>
          </p:nvPr>
        </p:nvSpPr>
        <p:spPr>
          <a:xfrm>
            <a:off x="1333500" y="1062633"/>
            <a:ext cx="9525000" cy="982266"/>
          </a:xfrm>
          <a:prstGeom prst="rect">
            <a:avLst/>
          </a:prstGeom>
        </p:spPr>
        <p:txBody>
          <a:bodyPr/>
          <a:lstStyle/>
          <a:p>
            <a:r>
              <a:rPr lang="lt-LT" smtClean="0"/>
              <a:t>Click to edit Master title style</a:t>
            </a:r>
            <a:endParaRPr/>
          </a:p>
        </p:txBody>
      </p:sp>
      <p:sp>
        <p:nvSpPr>
          <p:cNvPr id="45" name="Body Level One…"/>
          <p:cNvSpPr txBox="1">
            <a:spLocks noGrp="1"/>
          </p:cNvSpPr>
          <p:nvPr>
            <p:ph type="body" sz="half" idx="1"/>
          </p:nvPr>
        </p:nvSpPr>
        <p:spPr>
          <a:xfrm>
            <a:off x="1333500" y="2491383"/>
            <a:ext cx="9525000" cy="3303984"/>
          </a:xfrm>
          <a:prstGeom prst="rect">
            <a:avLst/>
          </a:prstGeom>
        </p:spPr>
        <p:txBody>
          <a:bodyPr/>
          <a:lstStyle>
            <a:lvl1pPr marL="312528" indent="-312528">
              <a:defRPr sz="1828"/>
            </a:lvl1pPr>
            <a:lvl2pPr marL="625056" indent="-312528">
              <a:defRPr sz="1828"/>
            </a:lvl2pPr>
            <a:lvl3pPr marL="937584" indent="-312528">
              <a:defRPr sz="1828"/>
            </a:lvl3pPr>
            <a:lvl4pPr marL="1250112" indent="-312528">
              <a:defRPr sz="1828"/>
            </a:lvl4pPr>
            <a:lvl5pPr marL="1562640" indent="-312528">
              <a:defRPr sz="1828"/>
            </a:lvl5pPr>
          </a:lstStyle>
          <a:p>
            <a:pPr lvl="0"/>
            <a:r>
              <a:rPr lang="lt-LT" smtClean="0"/>
              <a:t>Click to edit Master text styles</a:t>
            </a:r>
          </a:p>
          <a:p>
            <a:pPr lvl="1"/>
            <a:r>
              <a:rPr lang="lt-LT" smtClean="0"/>
              <a:t>Second level</a:t>
            </a:r>
          </a:p>
          <a:p>
            <a:pPr lvl="2"/>
            <a:r>
              <a:rPr lang="lt-LT" smtClean="0"/>
              <a:t>Third level</a:t>
            </a:r>
          </a:p>
          <a:p>
            <a:pPr lvl="3"/>
            <a:r>
              <a:rPr lang="lt-LT" smtClean="0"/>
              <a:t>Fourth level</a:t>
            </a:r>
          </a:p>
          <a:p>
            <a:pPr lvl="4"/>
            <a:r>
              <a:rPr lang="lt-LT" smtClean="0"/>
              <a:t>Fifth level</a:t>
            </a:r>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0929064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grpSp>
        <p:nvGrpSpPr>
          <p:cNvPr id="25" name="Group"/>
          <p:cNvGrpSpPr/>
          <p:nvPr/>
        </p:nvGrpSpPr>
        <p:grpSpPr>
          <a:xfrm>
            <a:off x="577453" y="468495"/>
            <a:ext cx="11037094" cy="5921011"/>
            <a:chOff x="0" y="0"/>
            <a:chExt cx="11772900" cy="8420992"/>
          </a:xfrm>
        </p:grpSpPr>
        <p:sp>
          <p:nvSpPr>
            <p:cNvPr id="19" name="Rounded Rectangle"/>
            <p:cNvSpPr/>
            <p:nvPr/>
          </p:nvSpPr>
          <p:spPr>
            <a:xfrm>
              <a:off x="0" y="0"/>
              <a:ext cx="11772900" cy="1270000"/>
            </a:xfrm>
            <a:prstGeom prst="roundRect">
              <a:avLst>
                <a:gd name="adj" fmla="val 15000"/>
              </a:avLst>
            </a:prstGeom>
            <a:solidFill>
              <a:srgbClr val="C4D9FE"/>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20" name="Rectangle"/>
            <p:cNvSpPr/>
            <p:nvPr/>
          </p:nvSpPr>
          <p:spPr>
            <a:xfrm>
              <a:off x="0" y="507652"/>
              <a:ext cx="11772900" cy="7913341"/>
            </a:xfrm>
            <a:prstGeom prst="rect">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21" name="Circle"/>
            <p:cNvSpPr/>
            <p:nvPr/>
          </p:nvSpPr>
          <p:spPr>
            <a:xfrm>
              <a:off x="184150" y="146496"/>
              <a:ext cx="228600" cy="228601"/>
            </a:xfrm>
            <a:prstGeom prst="ellipse">
              <a:avLst/>
            </a:prstGeom>
            <a:solidFill>
              <a:srgbClr val="023FEE"/>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22" name="Circle"/>
            <p:cNvSpPr/>
            <p:nvPr/>
          </p:nvSpPr>
          <p:spPr>
            <a:xfrm>
              <a:off x="527050" y="146496"/>
              <a:ext cx="228600" cy="228601"/>
            </a:xfrm>
            <a:prstGeom prst="ellipse">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23" name="Circle"/>
            <p:cNvSpPr/>
            <p:nvPr/>
          </p:nvSpPr>
          <p:spPr>
            <a:xfrm>
              <a:off x="869950" y="146496"/>
              <a:ext cx="228600" cy="228601"/>
            </a:xfrm>
            <a:prstGeom prst="ellipse">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24" name="Rectangle"/>
            <p:cNvSpPr/>
            <p:nvPr/>
          </p:nvSpPr>
          <p:spPr>
            <a:xfrm>
              <a:off x="0" y="8036520"/>
              <a:ext cx="11772900" cy="384473"/>
            </a:xfrm>
            <a:prstGeom prst="rect">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grpSp>
      <p:sp>
        <p:nvSpPr>
          <p:cNvPr id="26" name="Title Text"/>
          <p:cNvSpPr txBox="1">
            <a:spLocks noGrp="1"/>
          </p:cNvSpPr>
          <p:nvPr>
            <p:ph type="title"/>
          </p:nvPr>
        </p:nvSpPr>
        <p:spPr>
          <a:xfrm>
            <a:off x="1333500" y="1698890"/>
            <a:ext cx="9525000" cy="2411016"/>
          </a:xfrm>
          <a:prstGeom prst="rect">
            <a:avLst/>
          </a:prstGeom>
          <a:effectLst>
            <a:outerShdw dist="74841" dir="7427203" rotWithShape="0">
              <a:srgbClr val="8AB3FE">
                <a:alpha val="50000"/>
              </a:srgbClr>
            </a:outerShdw>
          </a:effectLst>
        </p:spPr>
        <p:txBody>
          <a:bodyPr anchor="b"/>
          <a:lstStyle>
            <a:lvl1pPr algn="l">
              <a:defRPr sz="8437">
                <a:solidFill>
                  <a:srgbClr val="023FEE"/>
                </a:solidFill>
              </a:defRPr>
            </a:lvl1pPr>
          </a:lstStyle>
          <a:p>
            <a:r>
              <a:rPr lang="lt-LT" smtClean="0"/>
              <a:t>Click to edit Master title style</a:t>
            </a:r>
            <a:endParaRPr/>
          </a:p>
        </p:txBody>
      </p:sp>
      <p:sp>
        <p:nvSpPr>
          <p:cNvPr id="27" name="Body Level One…"/>
          <p:cNvSpPr txBox="1">
            <a:spLocks noGrp="1"/>
          </p:cNvSpPr>
          <p:nvPr>
            <p:ph type="body" sz="quarter" idx="1" hasCustomPrompt="1"/>
          </p:nvPr>
        </p:nvSpPr>
        <p:spPr>
          <a:xfrm>
            <a:off x="1333500" y="4342077"/>
            <a:ext cx="9525000" cy="817033"/>
          </a:xfrm>
          <a:prstGeom prst="rect">
            <a:avLst/>
          </a:prstGeom>
        </p:spPr>
        <p:txBody>
          <a:bodyPr anchor="t"/>
          <a:lstStyle>
            <a:lvl1pPr marL="0" indent="0">
              <a:buSzTx/>
              <a:buNone/>
              <a:defRPr sz="1828"/>
            </a:lvl1pPr>
            <a:lvl2pPr marL="0" indent="160729">
              <a:buSzTx/>
              <a:buNone/>
              <a:defRPr sz="1828"/>
            </a:lvl2pPr>
            <a:lvl3pPr marL="0" indent="321457">
              <a:buSzTx/>
              <a:buNone/>
              <a:defRPr sz="1828"/>
            </a:lvl3pPr>
            <a:lvl4pPr marL="0" indent="482186">
              <a:buSzTx/>
              <a:buNone/>
              <a:defRPr sz="1828"/>
            </a:lvl4pPr>
            <a:lvl5pPr marL="0" indent="642915">
              <a:buSzTx/>
              <a:buNone/>
              <a:defRPr sz="1828"/>
            </a:lvl5pPr>
          </a:lstStyle>
          <a:p>
            <a:r>
              <a:t>Body Level One</a:t>
            </a:r>
          </a:p>
          <a:p>
            <a:pPr lvl="1"/>
            <a:r>
              <a:t>Body Level Two</a:t>
            </a:r>
          </a:p>
        </p:txBody>
      </p:sp>
      <p:sp>
        <p:nvSpPr>
          <p:cNvPr id="28" name="Slide Number"/>
          <p:cNvSpPr txBox="1">
            <a:spLocks noGrp="1"/>
          </p:cNvSpPr>
          <p:nvPr>
            <p:ph type="sldNum" sz="quarter" idx="2"/>
          </p:nvPr>
        </p:nvSpPr>
        <p:spPr>
          <a:xfrm>
            <a:off x="11227070" y="6170414"/>
            <a:ext cx="227267" cy="169664"/>
          </a:xfrm>
          <a:prstGeom prst="rect">
            <a:avLst/>
          </a:prstGeom>
        </p:spPr>
        <p:txBody>
          <a:bodyPr/>
          <a:lstStyle/>
          <a:p>
            <a:fld id="{86CB4B4D-7CA3-9044-876B-883B54F8677D}" type="slidenum">
              <a:t>‹#›</a:t>
            </a:fld>
            <a:endParaRPr/>
          </a:p>
        </p:txBody>
      </p:sp>
      <p:sp>
        <p:nvSpPr>
          <p:cNvPr id="29" name="Presentation theme goes here"/>
          <p:cNvSpPr txBox="1">
            <a:spLocks noGrp="1"/>
          </p:cNvSpPr>
          <p:nvPr>
            <p:ph type="body" sz="quarter" idx="13" hasCustomPrompt="1"/>
          </p:nvPr>
        </p:nvSpPr>
        <p:spPr>
          <a:xfrm>
            <a:off x="725594" y="6170414"/>
            <a:ext cx="10396928" cy="243785"/>
          </a:xfrm>
          <a:prstGeom prst="rect">
            <a:avLst/>
          </a:prstGeom>
        </p:spPr>
        <p:txBody>
          <a:bodyPr anchor="t">
            <a:spAutoFit/>
          </a:bodyPr>
          <a:lstStyle>
            <a:lvl1pPr marL="0" indent="0" algn="r">
              <a:lnSpc>
                <a:spcPct val="100000"/>
              </a:lnSpc>
              <a:spcBef>
                <a:spcPts val="0"/>
              </a:spcBef>
              <a:buSzTx/>
              <a:buNone/>
              <a:defRPr sz="984" b="1">
                <a:latin typeface="Avenir Next"/>
                <a:ea typeface="Avenir Next"/>
                <a:cs typeface="Avenir Next"/>
                <a:sym typeface="Avenir Next"/>
              </a:defRPr>
            </a:lvl1pPr>
          </a:lstStyle>
          <a:p>
            <a:r>
              <a:rPr lang="en-US" altLang="ko-KR" smtClean="0"/>
              <a:t>www.delightday.net</a:t>
            </a:r>
            <a:endParaRPr lang="en-US" altLang="ko-KR"/>
          </a:p>
        </p:txBody>
      </p:sp>
    </p:spTree>
    <p:extLst>
      <p:ext uri="{BB962C8B-B14F-4D97-AF65-F5344CB8AC3E}">
        <p14:creationId xmlns:p14="http://schemas.microsoft.com/office/powerpoint/2010/main" val="426555675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grpSp>
        <p:nvGrpSpPr>
          <p:cNvPr id="131" name="Group"/>
          <p:cNvGrpSpPr/>
          <p:nvPr/>
        </p:nvGrpSpPr>
        <p:grpSpPr>
          <a:xfrm>
            <a:off x="577453" y="468495"/>
            <a:ext cx="11037094" cy="5921011"/>
            <a:chOff x="0" y="0"/>
            <a:chExt cx="11772900" cy="8420992"/>
          </a:xfrm>
        </p:grpSpPr>
        <p:sp>
          <p:nvSpPr>
            <p:cNvPr id="125" name="Rounded Rectangle"/>
            <p:cNvSpPr/>
            <p:nvPr/>
          </p:nvSpPr>
          <p:spPr>
            <a:xfrm>
              <a:off x="0" y="0"/>
              <a:ext cx="11772900" cy="1270000"/>
            </a:xfrm>
            <a:prstGeom prst="roundRect">
              <a:avLst>
                <a:gd name="adj" fmla="val 15000"/>
              </a:avLst>
            </a:prstGeom>
            <a:solidFill>
              <a:srgbClr val="C4D9FE"/>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126" name="Rectangle"/>
            <p:cNvSpPr/>
            <p:nvPr/>
          </p:nvSpPr>
          <p:spPr>
            <a:xfrm>
              <a:off x="0" y="507652"/>
              <a:ext cx="11772900" cy="7913341"/>
            </a:xfrm>
            <a:prstGeom prst="rect">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127" name="Circle"/>
            <p:cNvSpPr/>
            <p:nvPr/>
          </p:nvSpPr>
          <p:spPr>
            <a:xfrm>
              <a:off x="184150" y="146496"/>
              <a:ext cx="228600" cy="228601"/>
            </a:xfrm>
            <a:prstGeom prst="ellipse">
              <a:avLst/>
            </a:prstGeom>
            <a:solidFill>
              <a:srgbClr val="023FEE"/>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128" name="Circle"/>
            <p:cNvSpPr/>
            <p:nvPr/>
          </p:nvSpPr>
          <p:spPr>
            <a:xfrm>
              <a:off x="527050" y="146496"/>
              <a:ext cx="228600" cy="228601"/>
            </a:xfrm>
            <a:prstGeom prst="ellipse">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129" name="Circle"/>
            <p:cNvSpPr/>
            <p:nvPr/>
          </p:nvSpPr>
          <p:spPr>
            <a:xfrm>
              <a:off x="869950" y="146496"/>
              <a:ext cx="228600" cy="228601"/>
            </a:xfrm>
            <a:prstGeom prst="ellipse">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130" name="Rectangle"/>
            <p:cNvSpPr/>
            <p:nvPr/>
          </p:nvSpPr>
          <p:spPr>
            <a:xfrm>
              <a:off x="0" y="8036520"/>
              <a:ext cx="11772900" cy="384473"/>
            </a:xfrm>
            <a:prstGeom prst="rect">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grpSp>
      <p:sp>
        <p:nvSpPr>
          <p:cNvPr id="132" name="Presentation theme goes here"/>
          <p:cNvSpPr txBox="1">
            <a:spLocks noGrp="1"/>
          </p:cNvSpPr>
          <p:nvPr>
            <p:ph type="body" sz="quarter" idx="13" hasCustomPrompt="1"/>
          </p:nvPr>
        </p:nvSpPr>
        <p:spPr>
          <a:xfrm>
            <a:off x="725594" y="6170414"/>
            <a:ext cx="10396928" cy="243785"/>
          </a:xfrm>
          <a:prstGeom prst="rect">
            <a:avLst/>
          </a:prstGeom>
        </p:spPr>
        <p:txBody>
          <a:bodyPr anchor="t">
            <a:spAutoFit/>
          </a:bodyPr>
          <a:lstStyle>
            <a:lvl1pPr marL="0" indent="0" algn="r">
              <a:lnSpc>
                <a:spcPct val="100000"/>
              </a:lnSpc>
              <a:spcBef>
                <a:spcPts val="0"/>
              </a:spcBef>
              <a:buSzTx/>
              <a:buNone/>
              <a:defRPr sz="984" b="1">
                <a:latin typeface="Avenir Next"/>
                <a:ea typeface="Avenir Next"/>
                <a:cs typeface="Avenir Next"/>
                <a:sym typeface="Avenir Next"/>
              </a:defRPr>
            </a:lvl1pPr>
          </a:lstStyle>
          <a:p>
            <a:r>
              <a:rPr lang="en-US" altLang="ko-KR" smtClean="0"/>
              <a:t>www.delightday.net</a:t>
            </a:r>
            <a:endParaRPr lang="en-US" altLang="ko-KR"/>
          </a:p>
        </p:txBody>
      </p:sp>
      <p:sp>
        <p:nvSpPr>
          <p:cNvPr id="133" name="Title Text"/>
          <p:cNvSpPr txBox="1">
            <a:spLocks noGrp="1"/>
          </p:cNvSpPr>
          <p:nvPr>
            <p:ph type="title"/>
          </p:nvPr>
        </p:nvSpPr>
        <p:spPr>
          <a:xfrm>
            <a:off x="1333500" y="982265"/>
            <a:ext cx="9525000" cy="4554141"/>
          </a:xfrm>
          <a:prstGeom prst="rect">
            <a:avLst/>
          </a:prstGeom>
          <a:effectLst>
            <a:outerShdw dist="74841" dir="7427203" rotWithShape="0">
              <a:srgbClr val="8AB3FE">
                <a:alpha val="50000"/>
              </a:srgbClr>
            </a:outerShdw>
          </a:effectLst>
        </p:spPr>
        <p:txBody>
          <a:bodyPr/>
          <a:lstStyle>
            <a:lvl1pPr>
              <a:defRPr sz="8437">
                <a:solidFill>
                  <a:srgbClr val="023FEE"/>
                </a:solidFill>
              </a:defRPr>
            </a:lvl1pPr>
          </a:lstStyle>
          <a:p>
            <a:r>
              <a:rPr lang="lt-LT" smtClean="0"/>
              <a:t>Click to edit Master title style</a:t>
            </a:r>
            <a:endParaRPr/>
          </a:p>
        </p:txBody>
      </p:sp>
      <p:sp>
        <p:nvSpPr>
          <p:cNvPr id="1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328187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A34D395-DEAF-4298-965C-E77006FC1E77}" type="datetimeFigureOut">
              <a:rPr lang="ko-KR" altLang="en-US" smtClean="0"/>
              <a:t>2022-08-02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191390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AA34D395-DEAF-4298-965C-E77006FC1E77}" type="datetimeFigureOut">
              <a:rPr lang="ko-KR" altLang="en-US" smtClean="0"/>
              <a:t>2022-08-02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166336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AA34D395-DEAF-4298-965C-E77006FC1E77}" type="datetimeFigureOut">
              <a:rPr lang="ko-KR" altLang="en-US" smtClean="0"/>
              <a:t>2022-08-02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113036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AA34D395-DEAF-4298-965C-E77006FC1E77}" type="datetimeFigureOut">
              <a:rPr lang="ko-KR" altLang="en-US" smtClean="0"/>
              <a:t>2022-08-02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154299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AA34D395-DEAF-4298-965C-E77006FC1E77}" type="datetimeFigureOut">
              <a:rPr lang="ko-KR" altLang="en-US" smtClean="0"/>
              <a:t>2022-08-02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1747062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A34D395-DEAF-4298-965C-E77006FC1E77}" type="datetimeFigureOut">
              <a:rPr lang="ko-KR" altLang="en-US" smtClean="0"/>
              <a:t>2022-08-02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61590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AA34D395-DEAF-4298-965C-E77006FC1E77}" type="datetimeFigureOut">
              <a:rPr lang="ko-KR" altLang="en-US" smtClean="0"/>
              <a:t>2022-08-02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355784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AA34D395-DEAF-4298-965C-E77006FC1E77}" type="datetimeFigureOut">
              <a:rPr lang="ko-KR" altLang="en-US" smtClean="0"/>
              <a:t>2022-08-02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2285886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4D395-DEAF-4298-965C-E77006FC1E77}" type="datetimeFigureOut">
              <a:rPr lang="ko-KR" altLang="en-US" smtClean="0"/>
              <a:t>2022-08-02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1356935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Social…"/>
          <p:cNvSpPr txBox="1">
            <a:spLocks noGrp="1"/>
          </p:cNvSpPr>
          <p:nvPr>
            <p:ph type="ctrTitle"/>
          </p:nvPr>
        </p:nvSpPr>
        <p:spPr>
          <a:xfrm>
            <a:off x="867748" y="1866122"/>
            <a:ext cx="10384971" cy="1258364"/>
          </a:xfrm>
          <a:prstGeom prst="rect">
            <a:avLst/>
          </a:prstGeom>
        </p:spPr>
        <p:txBody>
          <a:bodyPr>
            <a:noAutofit/>
          </a:bodyPr>
          <a:lstStyle/>
          <a:p>
            <a:pPr algn="ctr"/>
            <a:r>
              <a:rPr lang="ko-KR" altLang="en-US" sz="5400" dirty="0" err="1"/>
              <a:t>미니게임천국</a:t>
            </a:r>
            <a:r>
              <a:rPr lang="ko-KR" altLang="en-US" sz="5400" dirty="0"/>
              <a:t> 관리자프로그램</a:t>
            </a:r>
            <a:endParaRPr sz="5400" dirty="0">
              <a:solidFill>
                <a:schemeClr val="tx1"/>
              </a:solidFill>
            </a:endParaRPr>
          </a:p>
        </p:txBody>
      </p:sp>
      <p:sp>
        <p:nvSpPr>
          <p:cNvPr id="644" name="Designed by Jumsoft"/>
          <p:cNvSpPr txBox="1">
            <a:spLocks noGrp="1"/>
          </p:cNvSpPr>
          <p:nvPr>
            <p:ph type="subTitle" sz="quarter" idx="1"/>
          </p:nvPr>
        </p:nvSpPr>
        <p:spPr>
          <a:xfrm>
            <a:off x="2187673" y="3678051"/>
            <a:ext cx="7143750" cy="466742"/>
          </a:xfrm>
          <a:prstGeom prst="rect">
            <a:avLst/>
          </a:prstGeom>
        </p:spPr>
        <p:txBody>
          <a:bodyPr>
            <a:noAutofit/>
          </a:bodyPr>
          <a:lstStyle/>
          <a:p>
            <a:pPr algn="ctr"/>
            <a:r>
              <a:rPr lang="ko-KR" altLang="en-US" sz="4000" dirty="0" smtClean="0"/>
              <a:t>김 대 각 </a:t>
            </a:r>
            <a:endParaRPr sz="4000" dirty="0">
              <a:solidFill>
                <a:schemeClr val="bg2">
                  <a:lumMod val="75000"/>
                </a:schemeClr>
              </a:solidFill>
            </a:endParaRPr>
          </a:p>
        </p:txBody>
      </p:sp>
    </p:spTree>
    <p:extLst>
      <p:ext uri="{BB962C8B-B14F-4D97-AF65-F5344CB8AC3E}">
        <p14:creationId xmlns:p14="http://schemas.microsoft.com/office/powerpoint/2010/main" val="185841965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919" y="798022"/>
            <a:ext cx="8021781" cy="5153421"/>
          </a:xfrm>
          <a:prstGeom prst="rect">
            <a:avLst/>
          </a:prstGeom>
        </p:spPr>
      </p:pic>
      <p:sp>
        <p:nvSpPr>
          <p:cNvPr id="4" name="TextBox 3"/>
          <p:cNvSpPr txBox="1"/>
          <p:nvPr/>
        </p:nvSpPr>
        <p:spPr>
          <a:xfrm>
            <a:off x="486548" y="120790"/>
            <a:ext cx="8740579"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회원정보변경 </a:t>
            </a:r>
            <a:r>
              <a:rPr lang="ko-KR" altLang="en-US" sz="2400" b="1" dirty="0" err="1" smtClean="0">
                <a:effectLst>
                  <a:outerShdw blurRad="38100" dist="38100" dir="2700000" algn="tl">
                    <a:srgbClr val="000000">
                      <a:alpha val="43137"/>
                    </a:srgbClr>
                  </a:outerShdw>
                </a:effectLst>
              </a:rPr>
              <a:t>완료화면</a:t>
            </a:r>
            <a:endParaRPr lang="ko-KR" altLang="en-US" sz="2400" b="1" dirty="0">
              <a:effectLst>
                <a:outerShdw blurRad="38100" dist="38100" dir="2700000" algn="tl">
                  <a:srgbClr val="000000">
                    <a:alpha val="43137"/>
                  </a:srgbClr>
                </a:outerShdw>
              </a:effectLst>
            </a:endParaRPr>
          </a:p>
        </p:txBody>
      </p:sp>
      <p:sp>
        <p:nvSpPr>
          <p:cNvPr id="5" name="TextBox 4"/>
          <p:cNvSpPr txBox="1"/>
          <p:nvPr/>
        </p:nvSpPr>
        <p:spPr>
          <a:xfrm>
            <a:off x="374071" y="2787109"/>
            <a:ext cx="3192087" cy="400110"/>
          </a:xfrm>
          <a:prstGeom prst="rect">
            <a:avLst/>
          </a:prstGeom>
          <a:noFill/>
          <a:ln>
            <a:solidFill>
              <a:schemeClr val="tx1"/>
            </a:solidFill>
          </a:ln>
        </p:spPr>
        <p:txBody>
          <a:bodyPr wrap="square" rtlCol="0">
            <a:spAutoFit/>
          </a:bodyPr>
          <a:lstStyle/>
          <a:p>
            <a:r>
              <a:rPr lang="ko-KR" altLang="en-US" sz="2000" smtClean="0">
                <a:ln>
                  <a:solidFill>
                    <a:schemeClr val="tx1"/>
                  </a:solidFill>
                </a:ln>
              </a:rPr>
              <a:t>변경된 회원정보 확인가능</a:t>
            </a:r>
            <a:endParaRPr lang="en-US" altLang="ko-KR" sz="2000" dirty="0">
              <a:ln>
                <a:solidFill>
                  <a:schemeClr val="tx1"/>
                </a:solidFill>
              </a:ln>
            </a:endParaRPr>
          </a:p>
        </p:txBody>
      </p:sp>
      <p:cxnSp>
        <p:nvCxnSpPr>
          <p:cNvPr id="8" name="직선 연결선 7"/>
          <p:cNvCxnSpPr/>
          <p:nvPr/>
        </p:nvCxnSpPr>
        <p:spPr>
          <a:xfrm>
            <a:off x="7124007" y="2514093"/>
            <a:ext cx="818802"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2" name="직선 화살표 연결선 11"/>
          <p:cNvCxnSpPr>
            <a:stCxn id="5" idx="3"/>
          </p:cNvCxnSpPr>
          <p:nvPr/>
        </p:nvCxnSpPr>
        <p:spPr>
          <a:xfrm flipV="1">
            <a:off x="3566158" y="2443942"/>
            <a:ext cx="3557849" cy="5432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35889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989" y="714895"/>
            <a:ext cx="7797338" cy="5240242"/>
          </a:xfrm>
          <a:prstGeom prst="rect">
            <a:avLst/>
          </a:prstGeom>
        </p:spPr>
      </p:pic>
      <p:sp>
        <p:nvSpPr>
          <p:cNvPr id="3" name="TextBox 2"/>
          <p:cNvSpPr txBox="1"/>
          <p:nvPr/>
        </p:nvSpPr>
        <p:spPr>
          <a:xfrm>
            <a:off x="486548" y="120790"/>
            <a:ext cx="8025685"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회원정보 </a:t>
            </a:r>
            <a:r>
              <a:rPr lang="ko-KR" altLang="en-US" sz="2400" b="1" dirty="0" err="1" smtClean="0">
                <a:effectLst>
                  <a:outerShdw blurRad="38100" dist="38100" dir="2700000" algn="tl">
                    <a:srgbClr val="000000">
                      <a:alpha val="43137"/>
                    </a:srgbClr>
                  </a:outerShdw>
                </a:effectLst>
              </a:rPr>
              <a:t>삭제</a:t>
            </a:r>
            <a:r>
              <a:rPr lang="ko-KR" altLang="en-US" sz="2400" b="1" dirty="0" err="1" smtClean="0">
                <a:effectLst>
                  <a:outerShdw blurRad="38100" dist="38100" dir="2700000" algn="tl">
                    <a:srgbClr val="000000">
                      <a:alpha val="43137"/>
                    </a:srgbClr>
                  </a:outerShdw>
                </a:effectLst>
              </a:rPr>
              <a:t>화면</a:t>
            </a:r>
            <a:endParaRPr lang="ko-KR" altLang="en-US" sz="2400" b="1" dirty="0">
              <a:effectLst>
                <a:outerShdw blurRad="38100" dist="38100" dir="2700000" algn="tl">
                  <a:srgbClr val="000000">
                    <a:alpha val="43137"/>
                  </a:srgbClr>
                </a:outerShdw>
              </a:effectLst>
            </a:endParaRPr>
          </a:p>
        </p:txBody>
      </p:sp>
      <p:sp>
        <p:nvSpPr>
          <p:cNvPr id="5" name="TextBox 4"/>
          <p:cNvSpPr txBox="1"/>
          <p:nvPr/>
        </p:nvSpPr>
        <p:spPr>
          <a:xfrm>
            <a:off x="486546" y="1523574"/>
            <a:ext cx="3192087" cy="707886"/>
          </a:xfrm>
          <a:prstGeom prst="rect">
            <a:avLst/>
          </a:prstGeom>
          <a:noFill/>
          <a:ln>
            <a:solidFill>
              <a:schemeClr val="tx1"/>
            </a:solidFill>
          </a:ln>
        </p:spPr>
        <p:txBody>
          <a:bodyPr wrap="square" rtlCol="0">
            <a:spAutoFit/>
          </a:bodyPr>
          <a:lstStyle/>
          <a:p>
            <a:r>
              <a:rPr lang="en-US" altLang="ko-KR" sz="2000" dirty="0" smtClean="0">
                <a:ln>
                  <a:solidFill>
                    <a:schemeClr val="tx1"/>
                  </a:solidFill>
                </a:ln>
              </a:rPr>
              <a:t>1.</a:t>
            </a:r>
            <a:r>
              <a:rPr lang="ko-KR" altLang="en-US" sz="2000" dirty="0" smtClean="0">
                <a:ln>
                  <a:solidFill>
                    <a:schemeClr val="tx1"/>
                  </a:solidFill>
                </a:ln>
              </a:rPr>
              <a:t>아이디를 통해 회원정보 조회 가능</a:t>
            </a:r>
            <a:endParaRPr lang="en-US" altLang="ko-KR" sz="2000" dirty="0">
              <a:ln>
                <a:solidFill>
                  <a:schemeClr val="tx1"/>
                </a:solidFill>
              </a:ln>
            </a:endParaRPr>
          </a:p>
        </p:txBody>
      </p:sp>
      <p:sp>
        <p:nvSpPr>
          <p:cNvPr id="6" name="TextBox 5"/>
          <p:cNvSpPr txBox="1"/>
          <p:nvPr/>
        </p:nvSpPr>
        <p:spPr>
          <a:xfrm>
            <a:off x="486547" y="3335016"/>
            <a:ext cx="3192087" cy="707886"/>
          </a:xfrm>
          <a:prstGeom prst="rect">
            <a:avLst/>
          </a:prstGeom>
          <a:noFill/>
          <a:ln>
            <a:solidFill>
              <a:schemeClr val="tx1"/>
            </a:solidFill>
          </a:ln>
        </p:spPr>
        <p:txBody>
          <a:bodyPr wrap="square" rtlCol="0">
            <a:spAutoFit/>
          </a:bodyPr>
          <a:lstStyle/>
          <a:p>
            <a:r>
              <a:rPr lang="en-US" altLang="ko-KR" sz="2000" dirty="0">
                <a:ln>
                  <a:solidFill>
                    <a:schemeClr val="tx1"/>
                  </a:solidFill>
                </a:ln>
              </a:rPr>
              <a:t>2</a:t>
            </a:r>
            <a:r>
              <a:rPr lang="en-US" altLang="ko-KR" sz="2000" dirty="0" smtClean="0">
                <a:ln>
                  <a:solidFill>
                    <a:schemeClr val="tx1"/>
                  </a:solidFill>
                </a:ln>
              </a:rPr>
              <a:t>.</a:t>
            </a:r>
            <a:r>
              <a:rPr lang="ko-KR" altLang="en-US" sz="2000" dirty="0" smtClean="0">
                <a:ln>
                  <a:solidFill>
                    <a:schemeClr val="tx1"/>
                  </a:solidFill>
                </a:ln>
              </a:rPr>
              <a:t>아이디를 통해 회원정보확인후 삭제 가능</a:t>
            </a:r>
            <a:endParaRPr lang="en-US" altLang="ko-KR" sz="2000" dirty="0">
              <a:ln>
                <a:solidFill>
                  <a:schemeClr val="tx1"/>
                </a:solidFill>
              </a:ln>
            </a:endParaRPr>
          </a:p>
        </p:txBody>
      </p:sp>
      <p:sp>
        <p:nvSpPr>
          <p:cNvPr id="7" name="직사각형 6"/>
          <p:cNvSpPr/>
          <p:nvPr/>
        </p:nvSpPr>
        <p:spPr>
          <a:xfrm>
            <a:off x="5727469" y="2329004"/>
            <a:ext cx="1579418" cy="3990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p:cNvCxnSpPr>
            <a:stCxn id="5" idx="3"/>
            <a:endCxn id="7" idx="1"/>
          </p:cNvCxnSpPr>
          <p:nvPr/>
        </p:nvCxnSpPr>
        <p:spPr>
          <a:xfrm>
            <a:off x="3678633" y="1877517"/>
            <a:ext cx="2048836" cy="650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직사각형 9"/>
          <p:cNvSpPr/>
          <p:nvPr/>
        </p:nvSpPr>
        <p:spPr>
          <a:xfrm>
            <a:off x="5727469" y="2763865"/>
            <a:ext cx="1512916" cy="83127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12"/>
          <p:cNvCxnSpPr>
            <a:stCxn id="6" idx="3"/>
          </p:cNvCxnSpPr>
          <p:nvPr/>
        </p:nvCxnSpPr>
        <p:spPr>
          <a:xfrm flipV="1">
            <a:off x="3678634" y="3179502"/>
            <a:ext cx="2048835" cy="5094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5081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042" y="822960"/>
            <a:ext cx="8108587" cy="5241730"/>
          </a:xfrm>
          <a:prstGeom prst="rect">
            <a:avLst/>
          </a:prstGeom>
        </p:spPr>
      </p:pic>
      <p:sp>
        <p:nvSpPr>
          <p:cNvPr id="3" name="TextBox 2"/>
          <p:cNvSpPr txBox="1"/>
          <p:nvPr/>
        </p:nvSpPr>
        <p:spPr>
          <a:xfrm>
            <a:off x="486548" y="120790"/>
            <a:ext cx="8807081"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회원정보 </a:t>
            </a:r>
            <a:r>
              <a:rPr lang="ko-KR" altLang="en-US" sz="2400" b="1" dirty="0" err="1" smtClean="0">
                <a:effectLst>
                  <a:outerShdw blurRad="38100" dist="38100" dir="2700000" algn="tl">
                    <a:srgbClr val="000000">
                      <a:alpha val="43137"/>
                    </a:srgbClr>
                  </a:outerShdw>
                </a:effectLst>
              </a:rPr>
              <a:t>삭제완료</a:t>
            </a:r>
            <a:r>
              <a:rPr lang="ko-KR" altLang="en-US" sz="2400" b="1" dirty="0" smtClean="0">
                <a:effectLst>
                  <a:outerShdw blurRad="38100" dist="38100" dir="2700000" algn="tl">
                    <a:srgbClr val="000000">
                      <a:alpha val="43137"/>
                    </a:srgbClr>
                  </a:outerShdw>
                </a:effectLst>
              </a:rPr>
              <a:t> 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3894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182" y="839586"/>
            <a:ext cx="7373390" cy="5165228"/>
          </a:xfrm>
          <a:prstGeom prst="rect">
            <a:avLst/>
          </a:prstGeom>
        </p:spPr>
      </p:pic>
      <p:sp>
        <p:nvSpPr>
          <p:cNvPr id="3" name="TextBox 2"/>
          <p:cNvSpPr txBox="1"/>
          <p:nvPr/>
        </p:nvSpPr>
        <p:spPr>
          <a:xfrm>
            <a:off x="486548" y="120790"/>
            <a:ext cx="8075561"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err="1" smtClean="0">
                <a:effectLst>
                  <a:outerShdw blurRad="38100" dist="38100" dir="2700000" algn="tl">
                    <a:srgbClr val="000000">
                      <a:alpha val="43137"/>
                    </a:srgbClr>
                  </a:outerShdw>
                </a:effectLst>
              </a:rPr>
              <a:t>회원현황</a:t>
            </a:r>
            <a:r>
              <a:rPr lang="ko-KR" altLang="en-US" sz="2400" b="1" dirty="0" smtClean="0">
                <a:effectLst>
                  <a:outerShdw blurRad="38100" dist="38100" dir="2700000" algn="tl">
                    <a:srgbClr val="000000">
                      <a:alpha val="43137"/>
                    </a:srgbClr>
                  </a:outerShdw>
                </a:effectLst>
              </a:rPr>
              <a:t> </a:t>
            </a:r>
            <a:r>
              <a:rPr lang="ko-KR" altLang="en-US" sz="2400" b="1" dirty="0" err="1" smtClean="0">
                <a:effectLst>
                  <a:outerShdw blurRad="38100" dist="38100" dir="2700000" algn="tl">
                    <a:srgbClr val="000000">
                      <a:alpha val="43137"/>
                    </a:srgbClr>
                  </a:outerShdw>
                </a:effectLst>
              </a:rPr>
              <a:t>삭제화면</a:t>
            </a:r>
            <a:endParaRPr lang="ko-KR" altLang="en-US" sz="2400" b="1" dirty="0">
              <a:effectLst>
                <a:outerShdw blurRad="38100" dist="38100" dir="2700000" algn="tl">
                  <a:srgbClr val="000000">
                    <a:alpha val="43137"/>
                  </a:srgbClr>
                </a:outerShdw>
              </a:effectLst>
            </a:endParaRPr>
          </a:p>
        </p:txBody>
      </p:sp>
      <p:sp>
        <p:nvSpPr>
          <p:cNvPr id="4" name="TextBox 3"/>
          <p:cNvSpPr txBox="1"/>
          <p:nvPr/>
        </p:nvSpPr>
        <p:spPr>
          <a:xfrm>
            <a:off x="411733" y="2429662"/>
            <a:ext cx="3728005" cy="707886"/>
          </a:xfrm>
          <a:prstGeom prst="rect">
            <a:avLst/>
          </a:prstGeom>
          <a:noFill/>
          <a:ln>
            <a:solidFill>
              <a:schemeClr val="tx1"/>
            </a:solidFill>
          </a:ln>
        </p:spPr>
        <p:txBody>
          <a:bodyPr wrap="square" rtlCol="0">
            <a:spAutoFit/>
          </a:bodyPr>
          <a:lstStyle/>
          <a:p>
            <a:r>
              <a:rPr lang="ko-KR" altLang="en-US" sz="2000" dirty="0" smtClean="0">
                <a:ln>
                  <a:solidFill>
                    <a:schemeClr val="tx1"/>
                  </a:solidFill>
                </a:ln>
              </a:rPr>
              <a:t>데이터베이스에 있던 </a:t>
            </a:r>
            <a:r>
              <a:rPr lang="en-US" altLang="ko-KR" sz="2000" dirty="0" smtClean="0">
                <a:ln>
                  <a:solidFill>
                    <a:schemeClr val="tx1"/>
                  </a:solidFill>
                </a:ln>
              </a:rPr>
              <a:t>eorkr114</a:t>
            </a:r>
            <a:r>
              <a:rPr lang="ko-KR" altLang="en-US" sz="2000" dirty="0" smtClean="0">
                <a:ln>
                  <a:solidFill>
                    <a:schemeClr val="tx1"/>
                  </a:solidFill>
                </a:ln>
              </a:rPr>
              <a:t>계정의 정보가 </a:t>
            </a:r>
            <a:r>
              <a:rPr lang="ko-KR" altLang="en-US" sz="2000" dirty="0" smtClean="0">
                <a:ln>
                  <a:solidFill>
                    <a:schemeClr val="tx1"/>
                  </a:solidFill>
                </a:ln>
              </a:rPr>
              <a:t>삭제됨</a:t>
            </a:r>
            <a:endParaRPr lang="en-US" altLang="ko-KR" sz="2000" dirty="0">
              <a:ln>
                <a:solidFill>
                  <a:schemeClr val="tx1"/>
                </a:solidFill>
              </a:ln>
            </a:endParaRPr>
          </a:p>
        </p:txBody>
      </p:sp>
    </p:spTree>
    <p:extLst>
      <p:ext uri="{BB962C8B-B14F-4D97-AF65-F5344CB8AC3E}">
        <p14:creationId xmlns:p14="http://schemas.microsoft.com/office/powerpoint/2010/main" val="1699242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163" y="839585"/>
            <a:ext cx="8370915" cy="5085221"/>
          </a:xfrm>
          <a:prstGeom prst="rect">
            <a:avLst/>
          </a:prstGeom>
        </p:spPr>
      </p:pic>
      <p:sp>
        <p:nvSpPr>
          <p:cNvPr id="3" name="TextBox 2"/>
          <p:cNvSpPr txBox="1"/>
          <p:nvPr/>
        </p:nvSpPr>
        <p:spPr>
          <a:xfrm>
            <a:off x="486548" y="120790"/>
            <a:ext cx="7826179"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로또당첨게임 화</a:t>
            </a:r>
            <a:r>
              <a:rPr lang="ko-KR" altLang="en-US" sz="2400" b="1" dirty="0" smtClean="0">
                <a:effectLst>
                  <a:outerShdw blurRad="38100" dist="38100" dir="2700000" algn="tl">
                    <a:srgbClr val="000000">
                      <a:alpha val="43137"/>
                    </a:srgbClr>
                  </a:outerShdw>
                </a:effectLst>
              </a:rPr>
              <a:t>면</a:t>
            </a:r>
            <a:endParaRPr lang="ko-KR" altLang="en-US" sz="2400" b="1" dirty="0">
              <a:effectLst>
                <a:outerShdw blurRad="38100" dist="38100" dir="2700000" algn="tl">
                  <a:srgbClr val="000000">
                    <a:alpha val="43137"/>
                  </a:srgbClr>
                </a:outerShdw>
              </a:effectLst>
            </a:endParaRPr>
          </a:p>
        </p:txBody>
      </p:sp>
      <p:sp>
        <p:nvSpPr>
          <p:cNvPr id="4" name="TextBox 3"/>
          <p:cNvSpPr txBox="1"/>
          <p:nvPr/>
        </p:nvSpPr>
        <p:spPr>
          <a:xfrm>
            <a:off x="397057" y="1947523"/>
            <a:ext cx="2859576" cy="707886"/>
          </a:xfrm>
          <a:prstGeom prst="rect">
            <a:avLst/>
          </a:prstGeom>
          <a:noFill/>
          <a:ln>
            <a:solidFill>
              <a:schemeClr val="tx1"/>
            </a:solidFill>
          </a:ln>
        </p:spPr>
        <p:txBody>
          <a:bodyPr wrap="square" rtlCol="0">
            <a:spAutoFit/>
          </a:bodyPr>
          <a:lstStyle/>
          <a:p>
            <a:r>
              <a:rPr lang="en-US" altLang="ko-KR" sz="2000" dirty="0" smtClean="0">
                <a:ln>
                  <a:solidFill>
                    <a:schemeClr val="tx1"/>
                  </a:solidFill>
                </a:ln>
              </a:rPr>
              <a:t>1.</a:t>
            </a:r>
            <a:r>
              <a:rPr lang="ko-KR" altLang="en-US" sz="2000" dirty="0" smtClean="0">
                <a:ln>
                  <a:solidFill>
                    <a:schemeClr val="tx1"/>
                  </a:solidFill>
                </a:ln>
              </a:rPr>
              <a:t>로또입력번호를 자동입력 가능</a:t>
            </a:r>
            <a:endParaRPr lang="en-US" altLang="ko-KR" sz="2000" dirty="0">
              <a:ln>
                <a:solidFill>
                  <a:schemeClr val="tx1"/>
                </a:solidFill>
              </a:ln>
            </a:endParaRPr>
          </a:p>
        </p:txBody>
      </p:sp>
      <p:sp>
        <p:nvSpPr>
          <p:cNvPr id="5" name="TextBox 4"/>
          <p:cNvSpPr txBox="1"/>
          <p:nvPr/>
        </p:nvSpPr>
        <p:spPr>
          <a:xfrm>
            <a:off x="354515" y="3677534"/>
            <a:ext cx="2944659" cy="1015663"/>
          </a:xfrm>
          <a:prstGeom prst="rect">
            <a:avLst/>
          </a:prstGeom>
          <a:noFill/>
          <a:ln>
            <a:solidFill>
              <a:schemeClr val="tx1"/>
            </a:solidFill>
          </a:ln>
        </p:spPr>
        <p:txBody>
          <a:bodyPr wrap="square" rtlCol="0">
            <a:spAutoFit/>
          </a:bodyPr>
          <a:lstStyle/>
          <a:p>
            <a:r>
              <a:rPr lang="en-US" altLang="ko-KR" sz="2000" dirty="0">
                <a:ln>
                  <a:solidFill>
                    <a:schemeClr val="tx1"/>
                  </a:solidFill>
                </a:ln>
              </a:rPr>
              <a:t>2</a:t>
            </a:r>
            <a:r>
              <a:rPr lang="en-US" altLang="ko-KR" sz="2000" dirty="0" smtClean="0">
                <a:ln>
                  <a:solidFill>
                    <a:schemeClr val="tx1"/>
                  </a:solidFill>
                </a:ln>
              </a:rPr>
              <a:t>.</a:t>
            </a:r>
            <a:r>
              <a:rPr lang="ko-KR" altLang="en-US" sz="2000" dirty="0" smtClean="0">
                <a:ln>
                  <a:solidFill>
                    <a:schemeClr val="tx1"/>
                  </a:solidFill>
                </a:ln>
              </a:rPr>
              <a:t>당첨번호</a:t>
            </a:r>
            <a:r>
              <a:rPr lang="en-US" altLang="ko-KR" sz="2000" dirty="0" smtClean="0">
                <a:ln>
                  <a:solidFill>
                    <a:schemeClr val="tx1"/>
                  </a:solidFill>
                </a:ln>
              </a:rPr>
              <a:t>,</a:t>
            </a:r>
            <a:r>
              <a:rPr lang="ko-KR" altLang="en-US" sz="2000" dirty="0" smtClean="0">
                <a:ln>
                  <a:solidFill>
                    <a:schemeClr val="tx1"/>
                  </a:solidFill>
                </a:ln>
              </a:rPr>
              <a:t>현재 총 판수</a:t>
            </a:r>
            <a:r>
              <a:rPr lang="en-US" altLang="ko-KR" sz="2000" dirty="0" smtClean="0">
                <a:ln>
                  <a:solidFill>
                    <a:schemeClr val="tx1"/>
                  </a:solidFill>
                </a:ln>
              </a:rPr>
              <a:t>,</a:t>
            </a:r>
            <a:r>
              <a:rPr lang="ko-KR" altLang="en-US" sz="2000" dirty="0" smtClean="0">
                <a:ln>
                  <a:solidFill>
                    <a:schemeClr val="tx1"/>
                  </a:solidFill>
                </a:ln>
              </a:rPr>
              <a:t>누적당첨횟수통계 확인 가능</a:t>
            </a:r>
            <a:endParaRPr lang="en-US" altLang="ko-KR" sz="2000" dirty="0">
              <a:ln>
                <a:solidFill>
                  <a:schemeClr val="tx1"/>
                </a:solidFill>
              </a:ln>
            </a:endParaRPr>
          </a:p>
        </p:txBody>
      </p:sp>
      <p:sp>
        <p:nvSpPr>
          <p:cNvPr id="8" name="직사각형 7"/>
          <p:cNvSpPr/>
          <p:nvPr/>
        </p:nvSpPr>
        <p:spPr>
          <a:xfrm>
            <a:off x="9044247" y="1404851"/>
            <a:ext cx="2926080" cy="411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화살표 연결선 11"/>
          <p:cNvCxnSpPr>
            <a:stCxn id="4" idx="3"/>
          </p:cNvCxnSpPr>
          <p:nvPr/>
        </p:nvCxnSpPr>
        <p:spPr>
          <a:xfrm>
            <a:off x="3256633" y="2301466"/>
            <a:ext cx="3908938" cy="815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직사각형 12"/>
          <p:cNvSpPr/>
          <p:nvPr/>
        </p:nvSpPr>
        <p:spPr>
          <a:xfrm>
            <a:off x="7049193" y="2992582"/>
            <a:ext cx="548640" cy="3075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직선 화살표 연결선 17"/>
          <p:cNvCxnSpPr>
            <a:stCxn id="5" idx="3"/>
          </p:cNvCxnSpPr>
          <p:nvPr/>
        </p:nvCxnSpPr>
        <p:spPr>
          <a:xfrm flipV="1">
            <a:off x="3299174" y="3471216"/>
            <a:ext cx="5745073" cy="714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37456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519" y="872837"/>
            <a:ext cx="8265622" cy="5046896"/>
          </a:xfrm>
          <a:prstGeom prst="rect">
            <a:avLst/>
          </a:prstGeom>
        </p:spPr>
      </p:pic>
      <p:sp>
        <p:nvSpPr>
          <p:cNvPr id="3" name="TextBox 2"/>
          <p:cNvSpPr txBox="1"/>
          <p:nvPr/>
        </p:nvSpPr>
        <p:spPr>
          <a:xfrm>
            <a:off x="486548" y="120790"/>
            <a:ext cx="8566012"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로또당첨게임 초기화 </a:t>
            </a:r>
            <a:r>
              <a:rPr lang="ko-KR" altLang="en-US" sz="2400" b="1" dirty="0" smtClean="0">
                <a:effectLst>
                  <a:outerShdw blurRad="38100" dist="38100" dir="2700000" algn="tl">
                    <a:srgbClr val="000000">
                      <a:alpha val="43137"/>
                    </a:srgbClr>
                  </a:outerShdw>
                </a:effectLst>
              </a:rPr>
              <a:t>화면</a:t>
            </a:r>
            <a:endParaRPr lang="ko-KR" altLang="en-US" sz="2400" b="1" dirty="0">
              <a:effectLst>
                <a:outerShdw blurRad="38100" dist="38100" dir="2700000" algn="tl">
                  <a:srgbClr val="000000">
                    <a:alpha val="43137"/>
                  </a:srgbClr>
                </a:outerShdw>
              </a:effectLst>
            </a:endParaRPr>
          </a:p>
        </p:txBody>
      </p:sp>
      <p:sp>
        <p:nvSpPr>
          <p:cNvPr id="4" name="TextBox 3"/>
          <p:cNvSpPr txBox="1"/>
          <p:nvPr/>
        </p:nvSpPr>
        <p:spPr>
          <a:xfrm>
            <a:off x="290944" y="2991307"/>
            <a:ext cx="3192087" cy="707886"/>
          </a:xfrm>
          <a:prstGeom prst="rect">
            <a:avLst/>
          </a:prstGeom>
          <a:noFill/>
          <a:ln>
            <a:solidFill>
              <a:schemeClr val="tx1"/>
            </a:solidFill>
          </a:ln>
        </p:spPr>
        <p:txBody>
          <a:bodyPr wrap="square" rtlCol="0">
            <a:spAutoFit/>
          </a:bodyPr>
          <a:lstStyle/>
          <a:p>
            <a:r>
              <a:rPr lang="ko-KR" altLang="en-US" sz="2000" dirty="0" smtClean="0">
                <a:ln>
                  <a:solidFill>
                    <a:schemeClr val="tx1"/>
                  </a:solidFill>
                </a:ln>
              </a:rPr>
              <a:t>초기화버튼을 통해 </a:t>
            </a:r>
            <a:r>
              <a:rPr lang="en-US" altLang="ko-KR" sz="2000" dirty="0" smtClean="0">
                <a:ln>
                  <a:solidFill>
                    <a:schemeClr val="tx1"/>
                  </a:solidFill>
                </a:ln>
              </a:rPr>
              <a:t>0</a:t>
            </a:r>
            <a:r>
              <a:rPr lang="ko-KR" altLang="en-US" sz="2000" dirty="0" smtClean="0">
                <a:ln>
                  <a:solidFill>
                    <a:schemeClr val="tx1"/>
                  </a:solidFill>
                </a:ln>
              </a:rPr>
              <a:t>으로 </a:t>
            </a:r>
            <a:r>
              <a:rPr lang="ko-KR" altLang="en-US" sz="2000" dirty="0" err="1" smtClean="0">
                <a:ln>
                  <a:solidFill>
                    <a:schemeClr val="tx1"/>
                  </a:solidFill>
                </a:ln>
              </a:rPr>
              <a:t>입력번호를</a:t>
            </a:r>
            <a:r>
              <a:rPr lang="ko-KR" altLang="en-US" sz="2000" dirty="0" smtClean="0">
                <a:ln>
                  <a:solidFill>
                    <a:schemeClr val="tx1"/>
                  </a:solidFill>
                </a:ln>
              </a:rPr>
              <a:t> 초기화</a:t>
            </a:r>
            <a:endParaRPr lang="en-US" altLang="ko-KR" sz="2000" dirty="0">
              <a:ln>
                <a:solidFill>
                  <a:schemeClr val="tx1"/>
                </a:solidFill>
              </a:ln>
            </a:endParaRPr>
          </a:p>
        </p:txBody>
      </p:sp>
      <p:sp>
        <p:nvSpPr>
          <p:cNvPr id="5" name="직사각형 4"/>
          <p:cNvSpPr/>
          <p:nvPr/>
        </p:nvSpPr>
        <p:spPr>
          <a:xfrm>
            <a:off x="6591993" y="2352502"/>
            <a:ext cx="1645920" cy="5652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7647709" y="2950454"/>
            <a:ext cx="590204" cy="2423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p:cNvCxnSpPr>
            <a:stCxn id="4" idx="3"/>
            <a:endCxn id="5" idx="1"/>
          </p:cNvCxnSpPr>
          <p:nvPr/>
        </p:nvCxnSpPr>
        <p:spPr>
          <a:xfrm flipV="1">
            <a:off x="3483031" y="2635135"/>
            <a:ext cx="3108962" cy="7101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직선 화살표 연결선 9"/>
          <p:cNvCxnSpPr>
            <a:stCxn id="4" idx="3"/>
            <a:endCxn id="6" idx="1"/>
          </p:cNvCxnSpPr>
          <p:nvPr/>
        </p:nvCxnSpPr>
        <p:spPr>
          <a:xfrm flipV="1">
            <a:off x="3483031" y="3071626"/>
            <a:ext cx="4164678" cy="2736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68341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612" y="756459"/>
            <a:ext cx="8139101" cy="5574210"/>
          </a:xfrm>
          <a:prstGeom prst="rect">
            <a:avLst/>
          </a:prstGeom>
        </p:spPr>
      </p:pic>
      <p:sp>
        <p:nvSpPr>
          <p:cNvPr id="6" name="TextBox 5"/>
          <p:cNvSpPr txBox="1"/>
          <p:nvPr/>
        </p:nvSpPr>
        <p:spPr>
          <a:xfrm>
            <a:off x="407321" y="1609212"/>
            <a:ext cx="3192087" cy="1015663"/>
          </a:xfrm>
          <a:prstGeom prst="rect">
            <a:avLst/>
          </a:prstGeom>
          <a:noFill/>
          <a:ln>
            <a:solidFill>
              <a:schemeClr val="tx1"/>
            </a:solidFill>
          </a:ln>
        </p:spPr>
        <p:txBody>
          <a:bodyPr wrap="square" rtlCol="0">
            <a:spAutoFit/>
          </a:bodyPr>
          <a:lstStyle/>
          <a:p>
            <a:r>
              <a:rPr lang="en-US" altLang="ko-KR" sz="2000" dirty="0" smtClean="0">
                <a:ln>
                  <a:solidFill>
                    <a:schemeClr val="tx1"/>
                  </a:solidFill>
                </a:ln>
              </a:rPr>
              <a:t>1.</a:t>
            </a:r>
            <a:r>
              <a:rPr lang="ko-KR" altLang="en-US" sz="2000" dirty="0" smtClean="0">
                <a:ln>
                  <a:solidFill>
                    <a:schemeClr val="tx1"/>
                  </a:solidFill>
                </a:ln>
              </a:rPr>
              <a:t>가위</a:t>
            </a:r>
            <a:r>
              <a:rPr lang="en-US" altLang="ko-KR" sz="2000" dirty="0" smtClean="0">
                <a:ln>
                  <a:solidFill>
                    <a:schemeClr val="tx1"/>
                  </a:solidFill>
                </a:ln>
              </a:rPr>
              <a:t>,</a:t>
            </a:r>
            <a:r>
              <a:rPr lang="ko-KR" altLang="en-US" sz="2000" dirty="0" smtClean="0">
                <a:ln>
                  <a:solidFill>
                    <a:schemeClr val="tx1"/>
                  </a:solidFill>
                </a:ln>
              </a:rPr>
              <a:t>바위</a:t>
            </a:r>
            <a:r>
              <a:rPr lang="en-US" altLang="ko-KR" sz="2000" dirty="0" smtClean="0">
                <a:ln>
                  <a:solidFill>
                    <a:schemeClr val="tx1"/>
                  </a:solidFill>
                </a:ln>
              </a:rPr>
              <a:t>,</a:t>
            </a:r>
            <a:r>
              <a:rPr lang="ko-KR" altLang="en-US" sz="2000" dirty="0" smtClean="0">
                <a:ln>
                  <a:solidFill>
                    <a:schemeClr val="tx1"/>
                  </a:solidFill>
                </a:ln>
              </a:rPr>
              <a:t>보 버튼을 누르면 </a:t>
            </a:r>
            <a:r>
              <a:rPr lang="ko-KR" altLang="en-US" sz="2000" dirty="0" err="1" smtClean="0">
                <a:ln>
                  <a:solidFill>
                    <a:schemeClr val="tx1"/>
                  </a:solidFill>
                </a:ln>
              </a:rPr>
              <a:t>랜덤결과가</a:t>
            </a:r>
            <a:r>
              <a:rPr lang="ko-KR" altLang="en-US" sz="2000" dirty="0" smtClean="0">
                <a:ln>
                  <a:solidFill>
                    <a:schemeClr val="tx1"/>
                  </a:solidFill>
                </a:ln>
              </a:rPr>
              <a:t> 나오는 가위바위보게임</a:t>
            </a:r>
            <a:endParaRPr lang="en-US" altLang="ko-KR" sz="2000" dirty="0">
              <a:ln>
                <a:solidFill>
                  <a:schemeClr val="tx1"/>
                </a:solidFill>
              </a:ln>
            </a:endParaRPr>
          </a:p>
        </p:txBody>
      </p:sp>
      <p:sp>
        <p:nvSpPr>
          <p:cNvPr id="7" name="TextBox 6"/>
          <p:cNvSpPr txBox="1"/>
          <p:nvPr/>
        </p:nvSpPr>
        <p:spPr>
          <a:xfrm>
            <a:off x="407321" y="3570847"/>
            <a:ext cx="3192087" cy="707886"/>
          </a:xfrm>
          <a:prstGeom prst="rect">
            <a:avLst/>
          </a:prstGeom>
          <a:noFill/>
          <a:ln>
            <a:solidFill>
              <a:schemeClr val="tx1"/>
            </a:solidFill>
          </a:ln>
        </p:spPr>
        <p:txBody>
          <a:bodyPr wrap="square" rtlCol="0">
            <a:spAutoFit/>
          </a:bodyPr>
          <a:lstStyle/>
          <a:p>
            <a:r>
              <a:rPr lang="en-US" altLang="ko-KR" sz="2000" dirty="0">
                <a:ln>
                  <a:solidFill>
                    <a:schemeClr val="tx1"/>
                  </a:solidFill>
                </a:ln>
              </a:rPr>
              <a:t>2</a:t>
            </a:r>
            <a:r>
              <a:rPr lang="en-US" altLang="ko-KR" sz="2000" dirty="0" smtClean="0">
                <a:ln>
                  <a:solidFill>
                    <a:schemeClr val="tx1"/>
                  </a:solidFill>
                </a:ln>
              </a:rPr>
              <a:t>.</a:t>
            </a:r>
            <a:r>
              <a:rPr lang="ko-KR" altLang="en-US" sz="2000" dirty="0" smtClean="0">
                <a:ln>
                  <a:solidFill>
                    <a:schemeClr val="tx1"/>
                  </a:solidFill>
                </a:ln>
              </a:rPr>
              <a:t>총 전적</a:t>
            </a:r>
            <a:r>
              <a:rPr lang="en-US" altLang="ko-KR" sz="2000" dirty="0" smtClean="0">
                <a:ln>
                  <a:solidFill>
                    <a:schemeClr val="tx1"/>
                  </a:solidFill>
                </a:ln>
              </a:rPr>
              <a:t>,</a:t>
            </a:r>
            <a:r>
              <a:rPr lang="ko-KR" altLang="en-US" sz="2000" dirty="0" smtClean="0">
                <a:ln>
                  <a:solidFill>
                    <a:schemeClr val="tx1"/>
                  </a:solidFill>
                </a:ln>
              </a:rPr>
              <a:t>승리</a:t>
            </a:r>
            <a:r>
              <a:rPr lang="en-US" altLang="ko-KR" sz="2000" dirty="0" smtClean="0">
                <a:ln>
                  <a:solidFill>
                    <a:schemeClr val="tx1"/>
                  </a:solidFill>
                </a:ln>
              </a:rPr>
              <a:t>,</a:t>
            </a:r>
            <a:r>
              <a:rPr lang="ko-KR" altLang="en-US" sz="2000" dirty="0" smtClean="0">
                <a:ln>
                  <a:solidFill>
                    <a:schemeClr val="tx1"/>
                  </a:solidFill>
                </a:ln>
              </a:rPr>
              <a:t>패배</a:t>
            </a:r>
            <a:r>
              <a:rPr lang="en-US" altLang="ko-KR" sz="2000" dirty="0" smtClean="0">
                <a:ln>
                  <a:solidFill>
                    <a:schemeClr val="tx1"/>
                  </a:solidFill>
                </a:ln>
              </a:rPr>
              <a:t>,</a:t>
            </a:r>
            <a:r>
              <a:rPr lang="ko-KR" altLang="en-US" sz="2000" dirty="0" smtClean="0">
                <a:ln>
                  <a:solidFill>
                    <a:schemeClr val="tx1"/>
                  </a:solidFill>
                </a:ln>
              </a:rPr>
              <a:t>무승부 통계 확인가능 </a:t>
            </a:r>
            <a:endParaRPr lang="en-US" altLang="ko-KR" sz="2000" dirty="0">
              <a:ln>
                <a:solidFill>
                  <a:schemeClr val="tx1"/>
                </a:solidFill>
              </a:ln>
            </a:endParaRPr>
          </a:p>
        </p:txBody>
      </p:sp>
      <p:cxnSp>
        <p:nvCxnSpPr>
          <p:cNvPr id="9" name="직선 화살표 연결선 8"/>
          <p:cNvCxnSpPr>
            <a:stCxn id="6" idx="3"/>
          </p:cNvCxnSpPr>
          <p:nvPr/>
        </p:nvCxnSpPr>
        <p:spPr>
          <a:xfrm>
            <a:off x="3599408" y="2117044"/>
            <a:ext cx="3607727" cy="6095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직선 화살표 연결선 10"/>
          <p:cNvCxnSpPr>
            <a:stCxn id="7" idx="3"/>
          </p:cNvCxnSpPr>
          <p:nvPr/>
        </p:nvCxnSpPr>
        <p:spPr>
          <a:xfrm flipV="1">
            <a:off x="3599408" y="3543564"/>
            <a:ext cx="1346665" cy="3812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4159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548" y="120790"/>
            <a:ext cx="8191939"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빙고게임</a:t>
            </a:r>
            <a:r>
              <a:rPr lang="ko-KR" altLang="en-US" sz="2400" b="1" dirty="0" smtClean="0">
                <a:effectLst>
                  <a:outerShdw blurRad="38100" dist="38100" dir="2700000" algn="tl">
                    <a:srgbClr val="000000">
                      <a:alpha val="43137"/>
                    </a:srgbClr>
                  </a:outerShdw>
                </a:effectLst>
              </a:rPr>
              <a:t>화면</a:t>
            </a:r>
            <a:endParaRPr lang="ko-KR" altLang="en-US" sz="2400" b="1" dirty="0">
              <a:effectLst>
                <a:outerShdw blurRad="38100" dist="38100" dir="2700000" algn="tl">
                  <a:srgbClr val="000000">
                    <a:alpha val="43137"/>
                  </a:srgbClr>
                </a:outerShdw>
              </a:effectLst>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028" y="831273"/>
            <a:ext cx="6770663" cy="5660968"/>
          </a:xfrm>
          <a:prstGeom prst="rect">
            <a:avLst/>
          </a:prstGeom>
        </p:spPr>
      </p:pic>
      <p:sp>
        <p:nvSpPr>
          <p:cNvPr id="6" name="TextBox 5"/>
          <p:cNvSpPr txBox="1"/>
          <p:nvPr/>
        </p:nvSpPr>
        <p:spPr>
          <a:xfrm>
            <a:off x="777494" y="2587603"/>
            <a:ext cx="3328992" cy="707886"/>
          </a:xfrm>
          <a:prstGeom prst="rect">
            <a:avLst/>
          </a:prstGeom>
          <a:noFill/>
          <a:ln>
            <a:solidFill>
              <a:schemeClr val="tx1"/>
            </a:solidFill>
          </a:ln>
        </p:spPr>
        <p:txBody>
          <a:bodyPr wrap="square" rtlCol="0">
            <a:spAutoFit/>
          </a:bodyPr>
          <a:lstStyle/>
          <a:p>
            <a:r>
              <a:rPr lang="ko-KR" altLang="en-US" sz="2000" dirty="0" err="1" smtClean="0">
                <a:ln>
                  <a:solidFill>
                    <a:schemeClr val="tx1"/>
                  </a:solidFill>
                </a:ln>
              </a:rPr>
              <a:t>랜덤위치에</a:t>
            </a:r>
            <a:r>
              <a:rPr lang="ko-KR" altLang="en-US" sz="2000" dirty="0" smtClean="0">
                <a:ln>
                  <a:solidFill>
                    <a:schemeClr val="tx1"/>
                  </a:solidFill>
                </a:ln>
              </a:rPr>
              <a:t> 나오는 </a:t>
            </a:r>
            <a:r>
              <a:rPr lang="ko-KR" altLang="en-US" sz="2000" dirty="0" err="1" smtClean="0">
                <a:ln>
                  <a:solidFill>
                    <a:schemeClr val="tx1"/>
                  </a:solidFill>
                </a:ln>
              </a:rPr>
              <a:t>이미지두</a:t>
            </a:r>
            <a:r>
              <a:rPr lang="ko-KR" altLang="en-US" sz="2000" dirty="0" smtClean="0">
                <a:ln>
                  <a:solidFill>
                    <a:schemeClr val="tx1"/>
                  </a:solidFill>
                </a:ln>
              </a:rPr>
              <a:t> 개를 맞추는 빙고게임</a:t>
            </a:r>
            <a:endParaRPr lang="en-US" altLang="ko-KR" sz="2000" dirty="0">
              <a:ln>
                <a:solidFill>
                  <a:schemeClr val="tx1"/>
                </a:solidFill>
              </a:ln>
            </a:endParaRPr>
          </a:p>
        </p:txBody>
      </p:sp>
    </p:spTree>
    <p:extLst>
      <p:ext uri="{BB962C8B-B14F-4D97-AF65-F5344CB8AC3E}">
        <p14:creationId xmlns:p14="http://schemas.microsoft.com/office/powerpoint/2010/main" val="1047384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Social Media Guide."/>
          <p:cNvSpPr txBox="1">
            <a:spLocks noGrp="1"/>
          </p:cNvSpPr>
          <p:nvPr>
            <p:ph type="title"/>
          </p:nvPr>
        </p:nvSpPr>
        <p:spPr>
          <a:xfrm>
            <a:off x="2440254" y="1166203"/>
            <a:ext cx="7143750" cy="4554141"/>
          </a:xfrm>
          <a:prstGeom prst="rect">
            <a:avLst/>
          </a:prstGeom>
        </p:spPr>
        <p:txBody>
          <a:bodyPr/>
          <a:lstStyle/>
          <a:p>
            <a:pPr algn="ctr"/>
            <a:r>
              <a:rPr lang="ko-KR" altLang="en-US" dirty="0" smtClean="0">
                <a:solidFill>
                  <a:schemeClr val="tx1"/>
                </a:solidFill>
              </a:rPr>
              <a:t>이상입니다</a:t>
            </a:r>
            <a:r>
              <a:rPr lang="en-US" altLang="ko-KR" dirty="0" smtClean="0">
                <a:solidFill>
                  <a:schemeClr val="tx1"/>
                </a:solidFill>
              </a:rPr>
              <a:t>.</a:t>
            </a:r>
            <a:endParaRPr dirty="0">
              <a:solidFill>
                <a:schemeClr val="tx1"/>
              </a:solidFill>
            </a:endParaRPr>
          </a:p>
        </p:txBody>
      </p:sp>
      <p:sp>
        <p:nvSpPr>
          <p:cNvPr id="674" name="Slide Number"/>
          <p:cNvSpPr txBox="1">
            <a:spLocks noGrp="1"/>
          </p:cNvSpPr>
          <p:nvPr>
            <p:ph type="sldNum" sz="quarter" idx="2"/>
          </p:nvPr>
        </p:nvSpPr>
        <p:spPr>
          <a:xfrm>
            <a:off x="9985075" y="6170414"/>
            <a:ext cx="89691" cy="169664"/>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
        <p:nvSpPr>
          <p:cNvPr id="8" name="텍스트 개체 틀 1"/>
          <p:cNvSpPr>
            <a:spLocks noGrp="1"/>
          </p:cNvSpPr>
          <p:nvPr>
            <p:ph type="body" sz="quarter" idx="13"/>
          </p:nvPr>
        </p:nvSpPr>
        <p:spPr/>
        <p:txBody>
          <a:bodyPr/>
          <a:lstStyle/>
          <a:p>
            <a:endParaRPr lang="en-US" altLang="ko-KR" dirty="0"/>
          </a:p>
        </p:txBody>
      </p:sp>
    </p:spTree>
    <p:extLst>
      <p:ext uri="{BB962C8B-B14F-4D97-AF65-F5344CB8AC3E}">
        <p14:creationId xmlns:p14="http://schemas.microsoft.com/office/powerpoint/2010/main" val="278298800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Keynote Theme"/>
          <p:cNvSpPr txBox="1">
            <a:spLocks noGrp="1"/>
          </p:cNvSpPr>
          <p:nvPr>
            <p:ph type="title"/>
          </p:nvPr>
        </p:nvSpPr>
        <p:spPr>
          <a:xfrm>
            <a:off x="1511559" y="1042007"/>
            <a:ext cx="8742784" cy="982266"/>
          </a:xfrm>
          <a:prstGeom prst="rect">
            <a:avLst/>
          </a:prstGeom>
        </p:spPr>
        <p:txBody>
          <a:bodyPr>
            <a:normAutofit/>
          </a:bodyPr>
          <a:lstStyle/>
          <a:p>
            <a:r>
              <a:rPr lang="ko-KR" altLang="en-US" sz="4800" dirty="0" smtClean="0"/>
              <a:t>프로그램 개요</a:t>
            </a:r>
            <a:endParaRPr sz="4781" dirty="0"/>
          </a:p>
        </p:txBody>
      </p:sp>
      <p:sp>
        <p:nvSpPr>
          <p:cNvPr id="650" name="Lorem ipsum dolor sit amet, consectetur adipiscing elit. Sed metus quam, mattis ut sollicitudin eget, rutrum in quam. Phasellus pulvinar pellentesque elit, id auctor magna lacinia non. Etiam elementum vestibulum ante, eu pretium dolor.…"/>
          <p:cNvSpPr txBox="1">
            <a:spLocks noGrp="1"/>
          </p:cNvSpPr>
          <p:nvPr>
            <p:ph type="body" sz="half" idx="1"/>
          </p:nvPr>
        </p:nvSpPr>
        <p:spPr>
          <a:xfrm>
            <a:off x="1511559" y="2157277"/>
            <a:ext cx="8665844" cy="3406144"/>
          </a:xfrm>
          <a:prstGeom prst="rect">
            <a:avLst/>
          </a:prstGeom>
          <a:ln>
            <a:noFill/>
          </a:ln>
        </p:spPr>
        <p:txBody>
          <a:bodyPr>
            <a:normAutofit fontScale="92500" lnSpcReduction="20000"/>
          </a:bodyPr>
          <a:lstStyle/>
          <a:p>
            <a:pPr marL="514350" indent="-514350">
              <a:buFont typeface="+mj-lt"/>
              <a:buAutoNum type="arabicPeriod"/>
            </a:pPr>
            <a:r>
              <a:rPr lang="en-US" altLang="ko-KR" sz="2400" dirty="0"/>
              <a:t>MySQL</a:t>
            </a:r>
            <a:r>
              <a:rPr lang="ko-KR" altLang="en-US" sz="2400" dirty="0"/>
              <a:t>을 활용한 회원가입 및 로그인 </a:t>
            </a:r>
            <a:r>
              <a:rPr lang="ko-KR" altLang="en-US" sz="2400" dirty="0" smtClean="0"/>
              <a:t>기능</a:t>
            </a:r>
            <a:endParaRPr lang="en-US" altLang="ko-KR" sz="2400" dirty="0" smtClean="0"/>
          </a:p>
          <a:p>
            <a:pPr marL="514350" indent="-514350">
              <a:buFont typeface="+mj-lt"/>
              <a:buAutoNum type="arabicPeriod"/>
            </a:pPr>
            <a:endParaRPr lang="en-US" altLang="ko-KR" sz="2400" dirty="0"/>
          </a:p>
          <a:p>
            <a:pPr marL="457200" indent="-457200">
              <a:buFont typeface="+mj-lt"/>
              <a:buAutoNum type="arabicPeriod"/>
            </a:pPr>
            <a:r>
              <a:rPr lang="en-US" altLang="ko-KR" sz="2400" dirty="0"/>
              <a:t>MySQL</a:t>
            </a:r>
            <a:r>
              <a:rPr lang="ko-KR" altLang="en-US" sz="2400" dirty="0"/>
              <a:t>을 활용한 회원정보 검색</a:t>
            </a:r>
            <a:r>
              <a:rPr lang="en-US" altLang="ko-KR" sz="2400" dirty="0"/>
              <a:t>,</a:t>
            </a:r>
            <a:r>
              <a:rPr lang="ko-KR" altLang="en-US" sz="2400" dirty="0"/>
              <a:t>수정</a:t>
            </a:r>
            <a:r>
              <a:rPr lang="en-US" altLang="ko-KR" sz="2400" dirty="0"/>
              <a:t>,</a:t>
            </a:r>
            <a:r>
              <a:rPr lang="ko-KR" altLang="en-US" sz="2400" dirty="0"/>
              <a:t>삭제 </a:t>
            </a:r>
            <a:r>
              <a:rPr lang="ko-KR" altLang="en-US" sz="2400" dirty="0" smtClean="0"/>
              <a:t>기능</a:t>
            </a:r>
            <a:endParaRPr lang="en-US" altLang="ko-KR" sz="2400" dirty="0" smtClean="0"/>
          </a:p>
          <a:p>
            <a:pPr marL="457200" indent="-457200">
              <a:buFont typeface="+mj-lt"/>
              <a:buAutoNum type="arabicPeriod"/>
            </a:pPr>
            <a:endParaRPr lang="en-US" altLang="ko-KR" sz="2400" dirty="0"/>
          </a:p>
          <a:p>
            <a:pPr marL="457200" indent="-457200">
              <a:buFont typeface="+mj-lt"/>
              <a:buAutoNum type="arabicPeriod"/>
            </a:pPr>
            <a:r>
              <a:rPr lang="ko-KR" altLang="en-US" sz="2400" dirty="0" smtClean="0"/>
              <a:t>로또당첨게임</a:t>
            </a:r>
            <a:endParaRPr lang="en-US" altLang="ko-KR" sz="2400" dirty="0" smtClean="0"/>
          </a:p>
          <a:p>
            <a:pPr marL="457200" indent="-457200">
              <a:buFont typeface="+mj-lt"/>
              <a:buAutoNum type="arabicPeriod"/>
            </a:pPr>
            <a:endParaRPr lang="en-US" altLang="ko-KR" sz="2400" dirty="0"/>
          </a:p>
          <a:p>
            <a:pPr marL="457200" indent="-457200">
              <a:buFont typeface="+mj-lt"/>
              <a:buAutoNum type="arabicPeriod"/>
            </a:pPr>
            <a:r>
              <a:rPr lang="ko-KR" altLang="en-US" sz="2400" dirty="0" smtClean="0"/>
              <a:t>가위바위보게임</a:t>
            </a:r>
            <a:endParaRPr lang="en-US" altLang="ko-KR" sz="2400" dirty="0" smtClean="0"/>
          </a:p>
          <a:p>
            <a:pPr marL="457200" indent="-457200">
              <a:buFont typeface="+mj-lt"/>
              <a:buAutoNum type="arabicPeriod"/>
            </a:pPr>
            <a:endParaRPr lang="en-US" altLang="ko-KR" sz="2400" dirty="0" smtClean="0"/>
          </a:p>
          <a:p>
            <a:pPr marL="457200" indent="-457200">
              <a:buFont typeface="+mj-lt"/>
              <a:buAutoNum type="arabicPeriod"/>
            </a:pPr>
            <a:r>
              <a:rPr lang="ko-KR" altLang="en-US" sz="2400" dirty="0" smtClean="0"/>
              <a:t>빙고게임</a:t>
            </a:r>
            <a:endParaRPr lang="en-US" altLang="ko-KR" sz="2400" dirty="0"/>
          </a:p>
          <a:p>
            <a:endParaRPr sz="3200" dirty="0">
              <a:solidFill>
                <a:schemeClr val="bg2">
                  <a:lumMod val="75000"/>
                </a:schemeClr>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34078485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090" y="822960"/>
            <a:ext cx="7302980" cy="5744094"/>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err="1" smtClean="0">
                <a:effectLst>
                  <a:outerShdw blurRad="38100" dist="38100" dir="2700000" algn="tl">
                    <a:srgbClr val="000000">
                      <a:alpha val="43137"/>
                    </a:srgbClr>
                  </a:outerShdw>
                </a:effectLst>
              </a:rPr>
              <a:t>로그인화면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454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79" y="739832"/>
            <a:ext cx="6675120" cy="5777345"/>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8231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076" y="864524"/>
            <a:ext cx="7483760" cy="5519651"/>
          </a:xfrm>
          <a:prstGeom prst="rect">
            <a:avLst/>
          </a:prstGeom>
        </p:spPr>
      </p:pic>
      <p:sp>
        <p:nvSpPr>
          <p:cNvPr id="3" name="TextBox 2"/>
          <p:cNvSpPr txBox="1"/>
          <p:nvPr/>
        </p:nvSpPr>
        <p:spPr>
          <a:xfrm>
            <a:off x="486548" y="120790"/>
            <a:ext cx="7934245"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 </a:t>
            </a:r>
            <a:r>
              <a:rPr lang="ko-KR" altLang="en-US" sz="2400" b="1" dirty="0" err="1" smtClean="0">
                <a:effectLst>
                  <a:outerShdw blurRad="38100" dist="38100" dir="2700000" algn="tl">
                    <a:srgbClr val="000000">
                      <a:alpha val="43137"/>
                    </a:srgbClr>
                  </a:outerShdw>
                </a:effectLst>
              </a:rPr>
              <a:t>완료화면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5056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087" y="1122218"/>
            <a:ext cx="10058400" cy="4987985"/>
          </a:xfrm>
          <a:prstGeom prst="rect">
            <a:avLst/>
          </a:prstGeom>
        </p:spPr>
      </p:pic>
      <p:sp>
        <p:nvSpPr>
          <p:cNvPr id="3" name="TextBox 2"/>
          <p:cNvSpPr txBox="1"/>
          <p:nvPr/>
        </p:nvSpPr>
        <p:spPr>
          <a:xfrm>
            <a:off x="486548" y="120790"/>
            <a:ext cx="8823707"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en-US" altLang="ko-KR" sz="2400" b="1" dirty="0" smtClean="0">
                <a:effectLst>
                  <a:outerShdw blurRad="38100" dist="38100" dir="2700000" algn="tl">
                    <a:srgbClr val="000000">
                      <a:alpha val="43137"/>
                    </a:srgbClr>
                  </a:outerShdw>
                </a:effectLst>
              </a:rPr>
              <a:t>MySQL </a:t>
            </a:r>
            <a:r>
              <a:rPr lang="ko-KR" altLang="en-US" sz="2400" b="1" dirty="0" smtClean="0">
                <a:effectLst>
                  <a:outerShdw blurRad="38100" dist="38100" dir="2700000" algn="tl">
                    <a:srgbClr val="000000">
                      <a:alpha val="43137"/>
                    </a:srgbClr>
                  </a:outerShdw>
                </a:effectLst>
              </a:rPr>
              <a:t>데이터베이스</a:t>
            </a:r>
            <a:r>
              <a:rPr lang="ko-KR" altLang="en-US" sz="2400" b="1" dirty="0" smtClean="0">
                <a:effectLst>
                  <a:outerShdw blurRad="38100" dist="38100" dir="2700000" algn="tl">
                    <a:srgbClr val="000000">
                      <a:alpha val="43137"/>
                    </a:srgbClr>
                  </a:outerShdw>
                </a:effectLst>
              </a:rPr>
              <a:t>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73480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err="1" smtClean="0">
                <a:effectLst>
                  <a:outerShdw blurRad="38100" dist="38100" dir="2700000" algn="tl">
                    <a:srgbClr val="000000">
                      <a:alpha val="43137"/>
                    </a:srgbClr>
                  </a:outerShdw>
                </a:effectLst>
              </a:rPr>
              <a:t>관리자화면</a:t>
            </a:r>
            <a:endParaRPr lang="ko-KR" altLang="en-US" sz="2400" b="1" dirty="0">
              <a:effectLst>
                <a:outerShdw blurRad="38100" dist="38100" dir="2700000" algn="tl">
                  <a:srgbClr val="000000">
                    <a:alpha val="43137"/>
                  </a:srgbClr>
                </a:outerShdw>
              </a:effectLst>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935" y="714894"/>
            <a:ext cx="7514706" cy="5578011"/>
          </a:xfrm>
          <a:prstGeom prst="rect">
            <a:avLst/>
          </a:prstGeom>
        </p:spPr>
      </p:pic>
      <p:sp>
        <p:nvSpPr>
          <p:cNvPr id="5" name="TextBox 4"/>
          <p:cNvSpPr txBox="1"/>
          <p:nvPr/>
        </p:nvSpPr>
        <p:spPr>
          <a:xfrm>
            <a:off x="513522" y="1008185"/>
            <a:ext cx="3192087" cy="707886"/>
          </a:xfrm>
          <a:prstGeom prst="rect">
            <a:avLst/>
          </a:prstGeom>
          <a:noFill/>
          <a:ln>
            <a:solidFill>
              <a:schemeClr val="tx1"/>
            </a:solidFill>
          </a:ln>
        </p:spPr>
        <p:txBody>
          <a:bodyPr wrap="square" rtlCol="0">
            <a:spAutoFit/>
          </a:bodyPr>
          <a:lstStyle/>
          <a:p>
            <a:r>
              <a:rPr lang="en-US" altLang="ko-KR" sz="2000" dirty="0" smtClean="0">
                <a:ln>
                  <a:solidFill>
                    <a:schemeClr val="tx1"/>
                  </a:solidFill>
                </a:ln>
              </a:rPr>
              <a:t>1.</a:t>
            </a:r>
            <a:r>
              <a:rPr lang="en-US" altLang="ko-KR" sz="2000" dirty="0" smtClean="0">
                <a:ln>
                  <a:solidFill>
                    <a:schemeClr val="tx1"/>
                  </a:solidFill>
                </a:ln>
              </a:rPr>
              <a:t>MySQL</a:t>
            </a:r>
            <a:r>
              <a:rPr lang="ko-KR" altLang="en-US" sz="2000" dirty="0" smtClean="0">
                <a:ln>
                  <a:solidFill>
                    <a:schemeClr val="tx1"/>
                  </a:solidFill>
                </a:ln>
              </a:rPr>
              <a:t>에 있는 회원정보 열람 가능</a:t>
            </a:r>
            <a:endParaRPr lang="en-US" altLang="ko-KR" sz="2000" dirty="0">
              <a:ln>
                <a:solidFill>
                  <a:schemeClr val="tx1"/>
                </a:solidFill>
              </a:ln>
            </a:endParaRPr>
          </a:p>
        </p:txBody>
      </p:sp>
      <p:sp>
        <p:nvSpPr>
          <p:cNvPr id="6" name="TextBox 5"/>
          <p:cNvSpPr txBox="1"/>
          <p:nvPr/>
        </p:nvSpPr>
        <p:spPr>
          <a:xfrm>
            <a:off x="513522" y="2257864"/>
            <a:ext cx="3192087" cy="707886"/>
          </a:xfrm>
          <a:prstGeom prst="rect">
            <a:avLst/>
          </a:prstGeom>
          <a:noFill/>
          <a:ln>
            <a:solidFill>
              <a:schemeClr val="tx1"/>
            </a:solidFill>
          </a:ln>
        </p:spPr>
        <p:txBody>
          <a:bodyPr wrap="square" rtlCol="0">
            <a:spAutoFit/>
          </a:bodyPr>
          <a:lstStyle/>
          <a:p>
            <a:r>
              <a:rPr lang="en-US" altLang="ko-KR" sz="2000" dirty="0">
                <a:ln>
                  <a:solidFill>
                    <a:schemeClr val="tx1"/>
                  </a:solidFill>
                </a:ln>
              </a:rPr>
              <a:t>2</a:t>
            </a:r>
            <a:r>
              <a:rPr lang="en-US" altLang="ko-KR" sz="2000" dirty="0" smtClean="0">
                <a:ln>
                  <a:solidFill>
                    <a:schemeClr val="tx1"/>
                  </a:solidFill>
                </a:ln>
              </a:rPr>
              <a:t>.</a:t>
            </a:r>
            <a:r>
              <a:rPr lang="en-US" altLang="ko-KR" sz="2000" dirty="0" smtClean="0">
                <a:ln>
                  <a:solidFill>
                    <a:schemeClr val="tx1"/>
                  </a:solidFill>
                </a:ln>
              </a:rPr>
              <a:t>MySQL</a:t>
            </a:r>
            <a:r>
              <a:rPr lang="ko-KR" altLang="en-US" sz="2000" dirty="0" smtClean="0">
                <a:ln>
                  <a:solidFill>
                    <a:schemeClr val="tx1"/>
                  </a:solidFill>
                </a:ln>
              </a:rPr>
              <a:t>에 있는 회원정보 검색</a:t>
            </a:r>
            <a:r>
              <a:rPr lang="en-US" altLang="ko-KR" sz="2000" dirty="0" smtClean="0">
                <a:ln>
                  <a:solidFill>
                    <a:schemeClr val="tx1"/>
                  </a:solidFill>
                </a:ln>
              </a:rPr>
              <a:t>,</a:t>
            </a:r>
            <a:r>
              <a:rPr lang="ko-KR" altLang="en-US" sz="2000" dirty="0" smtClean="0">
                <a:ln>
                  <a:solidFill>
                    <a:schemeClr val="tx1"/>
                  </a:solidFill>
                </a:ln>
              </a:rPr>
              <a:t>수정</a:t>
            </a:r>
            <a:r>
              <a:rPr lang="en-US" altLang="ko-KR" sz="2000" dirty="0" smtClean="0">
                <a:ln>
                  <a:solidFill>
                    <a:schemeClr val="tx1"/>
                  </a:solidFill>
                </a:ln>
              </a:rPr>
              <a:t>,</a:t>
            </a:r>
            <a:r>
              <a:rPr lang="ko-KR" altLang="en-US" sz="2000" dirty="0" smtClean="0">
                <a:ln>
                  <a:solidFill>
                    <a:schemeClr val="tx1"/>
                  </a:solidFill>
                </a:ln>
              </a:rPr>
              <a:t>삭제 가능</a:t>
            </a:r>
            <a:endParaRPr lang="en-US" altLang="ko-KR" sz="2000" dirty="0">
              <a:ln>
                <a:solidFill>
                  <a:schemeClr val="tx1"/>
                </a:solidFill>
              </a:ln>
            </a:endParaRPr>
          </a:p>
        </p:txBody>
      </p:sp>
      <p:sp>
        <p:nvSpPr>
          <p:cNvPr id="7" name="TextBox 6"/>
          <p:cNvSpPr txBox="1"/>
          <p:nvPr/>
        </p:nvSpPr>
        <p:spPr>
          <a:xfrm>
            <a:off x="513522" y="3637778"/>
            <a:ext cx="3192087" cy="400110"/>
          </a:xfrm>
          <a:prstGeom prst="rect">
            <a:avLst/>
          </a:prstGeom>
          <a:noFill/>
          <a:ln>
            <a:solidFill>
              <a:schemeClr val="tx1"/>
            </a:solidFill>
          </a:ln>
        </p:spPr>
        <p:txBody>
          <a:bodyPr wrap="square" rtlCol="0">
            <a:spAutoFit/>
          </a:bodyPr>
          <a:lstStyle/>
          <a:p>
            <a:r>
              <a:rPr lang="en-US" altLang="ko-KR" sz="2000" dirty="0" smtClean="0">
                <a:ln>
                  <a:solidFill>
                    <a:schemeClr val="tx1"/>
                  </a:solidFill>
                </a:ln>
              </a:rPr>
              <a:t>3</a:t>
            </a:r>
            <a:r>
              <a:rPr lang="en-US" altLang="ko-KR" sz="2000" dirty="0" smtClean="0">
                <a:ln>
                  <a:solidFill>
                    <a:schemeClr val="tx1"/>
                  </a:solidFill>
                </a:ln>
              </a:rPr>
              <a:t>.3</a:t>
            </a:r>
            <a:r>
              <a:rPr lang="ko-KR" altLang="en-US" sz="2000" dirty="0" smtClean="0">
                <a:ln>
                  <a:solidFill>
                    <a:schemeClr val="tx1"/>
                  </a:solidFill>
                </a:ln>
              </a:rPr>
              <a:t>가지의 미니게임 가능</a:t>
            </a:r>
            <a:endParaRPr lang="en-US" altLang="ko-KR" sz="2000" dirty="0">
              <a:ln>
                <a:solidFill>
                  <a:schemeClr val="tx1"/>
                </a:solidFill>
              </a:ln>
            </a:endParaRPr>
          </a:p>
        </p:txBody>
      </p:sp>
      <p:sp>
        <p:nvSpPr>
          <p:cNvPr id="8" name="직사각형 7"/>
          <p:cNvSpPr/>
          <p:nvPr/>
        </p:nvSpPr>
        <p:spPr>
          <a:xfrm>
            <a:off x="7456517" y="3724102"/>
            <a:ext cx="1970116" cy="16791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화살표 연결선 9"/>
          <p:cNvCxnSpPr>
            <a:stCxn id="7" idx="3"/>
            <a:endCxn id="8" idx="1"/>
          </p:cNvCxnSpPr>
          <p:nvPr/>
        </p:nvCxnSpPr>
        <p:spPr>
          <a:xfrm>
            <a:off x="3705609" y="3837833"/>
            <a:ext cx="3750908" cy="725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직사각형 10"/>
          <p:cNvSpPr/>
          <p:nvPr/>
        </p:nvSpPr>
        <p:spPr>
          <a:xfrm>
            <a:off x="7523019" y="2527634"/>
            <a:ext cx="1662545" cy="10259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12"/>
          <p:cNvCxnSpPr>
            <a:stCxn id="6" idx="3"/>
            <a:endCxn id="11" idx="1"/>
          </p:cNvCxnSpPr>
          <p:nvPr/>
        </p:nvCxnSpPr>
        <p:spPr>
          <a:xfrm>
            <a:off x="3705609" y="2611807"/>
            <a:ext cx="3817410" cy="4288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직선 화살표 연결선 14"/>
          <p:cNvCxnSpPr>
            <a:stCxn id="5" idx="3"/>
          </p:cNvCxnSpPr>
          <p:nvPr/>
        </p:nvCxnSpPr>
        <p:spPr>
          <a:xfrm>
            <a:off x="3705609" y="1362128"/>
            <a:ext cx="3817410" cy="82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직사각형 15"/>
          <p:cNvSpPr/>
          <p:nvPr/>
        </p:nvSpPr>
        <p:spPr>
          <a:xfrm>
            <a:off x="7523019" y="1945178"/>
            <a:ext cx="1662545" cy="50707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26562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669" y="698270"/>
            <a:ext cx="6621149" cy="5785658"/>
          </a:xfrm>
          <a:prstGeom prst="rect">
            <a:avLst/>
          </a:prstGeom>
        </p:spPr>
      </p:pic>
      <p:sp>
        <p:nvSpPr>
          <p:cNvPr id="3" name="TextBox 2"/>
          <p:cNvSpPr txBox="1"/>
          <p:nvPr/>
        </p:nvSpPr>
        <p:spPr>
          <a:xfrm>
            <a:off x="486548" y="120790"/>
            <a:ext cx="7493670"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err="1" smtClean="0">
                <a:effectLst>
                  <a:outerShdw blurRad="38100" dist="38100" dir="2700000" algn="tl">
                    <a:srgbClr val="000000">
                      <a:alpha val="43137"/>
                    </a:srgbClr>
                  </a:outerShdw>
                </a:effectLst>
              </a:rPr>
              <a:t>회원현황</a:t>
            </a:r>
            <a:r>
              <a:rPr lang="ko-KR" altLang="en-US" sz="2400" b="1" dirty="0" smtClean="0">
                <a:effectLst>
                  <a:outerShdw blurRad="38100" dist="38100" dir="2700000" algn="tl">
                    <a:srgbClr val="000000">
                      <a:alpha val="43137"/>
                    </a:srgbClr>
                  </a:outerShdw>
                </a:effectLst>
              </a:rPr>
              <a:t> 화면</a:t>
            </a:r>
            <a:endParaRPr lang="ko-KR" altLang="en-US" sz="2400" b="1" dirty="0">
              <a:effectLst>
                <a:outerShdw blurRad="38100" dist="38100" dir="2700000" algn="tl">
                  <a:srgbClr val="000000">
                    <a:alpha val="43137"/>
                  </a:srgbClr>
                </a:outerShdw>
              </a:effectLst>
            </a:endParaRPr>
          </a:p>
        </p:txBody>
      </p:sp>
      <p:sp>
        <p:nvSpPr>
          <p:cNvPr id="4" name="TextBox 3"/>
          <p:cNvSpPr txBox="1"/>
          <p:nvPr/>
        </p:nvSpPr>
        <p:spPr>
          <a:xfrm>
            <a:off x="781734" y="2762170"/>
            <a:ext cx="3451649" cy="707886"/>
          </a:xfrm>
          <a:prstGeom prst="rect">
            <a:avLst/>
          </a:prstGeom>
          <a:noFill/>
          <a:ln>
            <a:solidFill>
              <a:schemeClr val="tx1"/>
            </a:solidFill>
          </a:ln>
        </p:spPr>
        <p:txBody>
          <a:bodyPr wrap="square" rtlCol="0">
            <a:spAutoFit/>
          </a:bodyPr>
          <a:lstStyle/>
          <a:p>
            <a:r>
              <a:rPr lang="en-US" altLang="ko-KR" sz="2000" dirty="0" smtClean="0">
                <a:ln>
                  <a:solidFill>
                    <a:schemeClr val="tx1"/>
                  </a:solidFill>
                </a:ln>
              </a:rPr>
              <a:t>1.</a:t>
            </a:r>
            <a:r>
              <a:rPr lang="en-US" altLang="ko-KR" sz="2000" dirty="0" smtClean="0">
                <a:ln>
                  <a:solidFill>
                    <a:schemeClr val="tx1"/>
                  </a:solidFill>
                </a:ln>
              </a:rPr>
              <a:t>MySQL</a:t>
            </a:r>
            <a:r>
              <a:rPr lang="ko-KR" altLang="en-US" sz="2000" dirty="0" smtClean="0">
                <a:ln>
                  <a:solidFill>
                    <a:schemeClr val="tx1"/>
                  </a:solidFill>
                </a:ln>
              </a:rPr>
              <a:t>에 있는 회원정보를 </a:t>
            </a:r>
            <a:r>
              <a:rPr lang="en-US" altLang="ko-KR" sz="2000" dirty="0" err="1" smtClean="0">
                <a:ln>
                  <a:solidFill>
                    <a:schemeClr val="tx1"/>
                  </a:solidFill>
                </a:ln>
              </a:rPr>
              <a:t>TextArea</a:t>
            </a:r>
            <a:r>
              <a:rPr lang="ko-KR" altLang="en-US" sz="2000" dirty="0" smtClean="0">
                <a:ln>
                  <a:solidFill>
                    <a:schemeClr val="tx1"/>
                  </a:solidFill>
                </a:ln>
              </a:rPr>
              <a:t>를 통해 확인가능</a:t>
            </a:r>
            <a:endParaRPr lang="en-US" altLang="ko-KR" sz="2000" dirty="0">
              <a:ln>
                <a:solidFill>
                  <a:schemeClr val="tx1"/>
                </a:solidFill>
              </a:ln>
            </a:endParaRPr>
          </a:p>
        </p:txBody>
      </p:sp>
      <p:cxnSp>
        <p:nvCxnSpPr>
          <p:cNvPr id="6" name="직선 화살표 연결선 5"/>
          <p:cNvCxnSpPr>
            <a:stCxn id="4" idx="3"/>
          </p:cNvCxnSpPr>
          <p:nvPr/>
        </p:nvCxnSpPr>
        <p:spPr>
          <a:xfrm flipV="1">
            <a:off x="4233383" y="2693324"/>
            <a:ext cx="2940501" cy="4227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09684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978" y="922712"/>
            <a:ext cx="8304415" cy="5012575"/>
          </a:xfrm>
          <a:prstGeom prst="rect">
            <a:avLst/>
          </a:prstGeom>
        </p:spPr>
      </p:pic>
      <p:sp>
        <p:nvSpPr>
          <p:cNvPr id="3" name="TextBox 2"/>
          <p:cNvSpPr txBox="1"/>
          <p:nvPr/>
        </p:nvSpPr>
        <p:spPr>
          <a:xfrm>
            <a:off x="486548" y="120790"/>
            <a:ext cx="7659925"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회원정보 </a:t>
            </a:r>
            <a:r>
              <a:rPr lang="ko-KR" altLang="en-US" sz="2400" b="1" dirty="0" err="1" smtClean="0">
                <a:effectLst>
                  <a:outerShdw blurRad="38100" dist="38100" dir="2700000" algn="tl">
                    <a:srgbClr val="000000">
                      <a:alpha val="43137"/>
                    </a:srgbClr>
                  </a:outerShdw>
                </a:effectLst>
              </a:rPr>
              <a:t>수정화면</a:t>
            </a:r>
            <a:endParaRPr lang="ko-KR" altLang="en-US" sz="2400" b="1" dirty="0">
              <a:effectLst>
                <a:outerShdw blurRad="38100" dist="38100" dir="2700000" algn="tl">
                  <a:srgbClr val="000000">
                    <a:alpha val="43137"/>
                  </a:srgbClr>
                </a:outerShdw>
              </a:effectLst>
            </a:endParaRPr>
          </a:p>
        </p:txBody>
      </p:sp>
      <p:sp>
        <p:nvSpPr>
          <p:cNvPr id="5" name="TextBox 4"/>
          <p:cNvSpPr txBox="1"/>
          <p:nvPr/>
        </p:nvSpPr>
        <p:spPr>
          <a:xfrm>
            <a:off x="282632" y="3773017"/>
            <a:ext cx="3192087" cy="707886"/>
          </a:xfrm>
          <a:prstGeom prst="rect">
            <a:avLst/>
          </a:prstGeom>
          <a:noFill/>
          <a:ln>
            <a:solidFill>
              <a:schemeClr val="tx1"/>
            </a:solidFill>
          </a:ln>
        </p:spPr>
        <p:txBody>
          <a:bodyPr wrap="square" rtlCol="0">
            <a:spAutoFit/>
          </a:bodyPr>
          <a:lstStyle/>
          <a:p>
            <a:r>
              <a:rPr lang="en-US" altLang="ko-KR" sz="2000" dirty="0" smtClean="0">
                <a:ln>
                  <a:solidFill>
                    <a:schemeClr val="tx1"/>
                  </a:solidFill>
                </a:ln>
              </a:rPr>
              <a:t>2.</a:t>
            </a:r>
            <a:r>
              <a:rPr lang="ko-KR" altLang="en-US" sz="2000" dirty="0" smtClean="0">
                <a:ln>
                  <a:solidFill>
                    <a:schemeClr val="tx1"/>
                  </a:solidFill>
                </a:ln>
              </a:rPr>
              <a:t>아이디를 제외한 회원정보 수정 가능</a:t>
            </a:r>
            <a:endParaRPr lang="en-US" altLang="ko-KR" sz="2000" dirty="0">
              <a:ln>
                <a:solidFill>
                  <a:schemeClr val="tx1"/>
                </a:solidFill>
              </a:ln>
            </a:endParaRPr>
          </a:p>
        </p:txBody>
      </p:sp>
      <p:sp>
        <p:nvSpPr>
          <p:cNvPr id="8" name="직사각형 7"/>
          <p:cNvSpPr/>
          <p:nvPr/>
        </p:nvSpPr>
        <p:spPr>
          <a:xfrm>
            <a:off x="6367549" y="2984269"/>
            <a:ext cx="1911927" cy="9476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282631" y="1806207"/>
            <a:ext cx="3192087" cy="707886"/>
          </a:xfrm>
          <a:prstGeom prst="rect">
            <a:avLst/>
          </a:prstGeom>
          <a:noFill/>
          <a:ln>
            <a:solidFill>
              <a:schemeClr val="tx1"/>
            </a:solidFill>
          </a:ln>
        </p:spPr>
        <p:txBody>
          <a:bodyPr wrap="square" rtlCol="0">
            <a:spAutoFit/>
          </a:bodyPr>
          <a:lstStyle/>
          <a:p>
            <a:r>
              <a:rPr lang="en-US" altLang="ko-KR" sz="2000" dirty="0" smtClean="0">
                <a:ln>
                  <a:solidFill>
                    <a:schemeClr val="tx1"/>
                  </a:solidFill>
                </a:ln>
              </a:rPr>
              <a:t>1.</a:t>
            </a:r>
            <a:r>
              <a:rPr lang="ko-KR" altLang="en-US" sz="2000" dirty="0" smtClean="0">
                <a:ln>
                  <a:solidFill>
                    <a:schemeClr val="tx1"/>
                  </a:solidFill>
                </a:ln>
              </a:rPr>
              <a:t>아이디를 통해 회원정보 조회 가능</a:t>
            </a:r>
            <a:endParaRPr lang="en-US" altLang="ko-KR" sz="2000" dirty="0">
              <a:ln>
                <a:solidFill>
                  <a:schemeClr val="tx1"/>
                </a:solidFill>
              </a:ln>
            </a:endParaRPr>
          </a:p>
        </p:txBody>
      </p:sp>
      <p:cxnSp>
        <p:nvCxnSpPr>
          <p:cNvPr id="11" name="직선 화살표 연결선 10"/>
          <p:cNvCxnSpPr>
            <a:stCxn id="5" idx="3"/>
            <a:endCxn id="8" idx="1"/>
          </p:cNvCxnSpPr>
          <p:nvPr/>
        </p:nvCxnSpPr>
        <p:spPr>
          <a:xfrm flipV="1">
            <a:off x="3474719" y="3458095"/>
            <a:ext cx="2892830" cy="6688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직사각형 11"/>
          <p:cNvSpPr/>
          <p:nvPr/>
        </p:nvSpPr>
        <p:spPr>
          <a:xfrm>
            <a:off x="6483927" y="2514093"/>
            <a:ext cx="1662546" cy="3870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화살표 연결선 16"/>
          <p:cNvCxnSpPr>
            <a:stCxn id="9" idx="3"/>
          </p:cNvCxnSpPr>
          <p:nvPr/>
        </p:nvCxnSpPr>
        <p:spPr>
          <a:xfrm>
            <a:off x="3474718" y="2160150"/>
            <a:ext cx="3009209" cy="547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9328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219</Words>
  <Application>Microsoft Office PowerPoint</Application>
  <PresentationFormat>와이드스크린</PresentationFormat>
  <Paragraphs>45</Paragraphs>
  <Slides>18</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18</vt:i4>
      </vt:variant>
    </vt:vector>
  </HeadingPairs>
  <TitlesOfParts>
    <vt:vector size="24" baseType="lpstr">
      <vt:lpstr>Avenir Next</vt:lpstr>
      <vt:lpstr>나눔고딕</vt:lpstr>
      <vt:lpstr>맑은 고딕</vt:lpstr>
      <vt:lpstr>Arial</vt:lpstr>
      <vt:lpstr>Helvetica</vt:lpstr>
      <vt:lpstr>Office 테마</vt:lpstr>
      <vt:lpstr>미니게임천국 관리자프로그램</vt:lpstr>
      <vt:lpstr>프로그램 개요</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이상입니다.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회원관리 및 게임프로그램</dc:title>
  <dc:creator>DW</dc:creator>
  <cp:lastModifiedBy>DW</cp:lastModifiedBy>
  <cp:revision>19</cp:revision>
  <dcterms:created xsi:type="dcterms:W3CDTF">2022-08-01T02:09:03Z</dcterms:created>
  <dcterms:modified xsi:type="dcterms:W3CDTF">2022-08-02T03:40:43Z</dcterms:modified>
</cp:coreProperties>
</file>