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sldIdLst>
    <p:sldId id="258" r:id="rId2"/>
    <p:sldId id="260" r:id="rId3"/>
    <p:sldId id="26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5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EB69E1-A2CD-4E0E-9592-34C6CBE65DB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B23935E-D525-4451-B71A-5156F1C7CF4A}">
      <dgm:prSet phldrT="[Text]"/>
      <dgm:spPr/>
      <dgm:t>
        <a:bodyPr/>
        <a:lstStyle/>
        <a:p>
          <a:r>
            <a:rPr lang="en-US" dirty="0"/>
            <a:t>WEB DEVELOPMENT</a:t>
          </a:r>
          <a:endParaRPr lang="en-IN" dirty="0"/>
        </a:p>
      </dgm:t>
    </dgm:pt>
    <dgm:pt modelId="{272A9A43-9F02-4EBD-B541-2AB3C3DCF6A5}" type="parTrans" cxnId="{6D8DB887-B32A-4523-BB63-6A021F093A5B}">
      <dgm:prSet/>
      <dgm:spPr/>
      <dgm:t>
        <a:bodyPr/>
        <a:lstStyle/>
        <a:p>
          <a:endParaRPr lang="en-IN"/>
        </a:p>
      </dgm:t>
    </dgm:pt>
    <dgm:pt modelId="{E82AC723-AE50-493B-A1C7-2C43157A5D06}" type="sibTrans" cxnId="{6D8DB887-B32A-4523-BB63-6A021F093A5B}">
      <dgm:prSet/>
      <dgm:spPr/>
      <dgm:t>
        <a:bodyPr/>
        <a:lstStyle/>
        <a:p>
          <a:endParaRPr lang="en-IN"/>
        </a:p>
      </dgm:t>
    </dgm:pt>
    <dgm:pt modelId="{5284BBAD-AC58-4192-8D7F-60655E405501}">
      <dgm:prSet phldrT="[Text]"/>
      <dgm:spPr/>
      <dgm:t>
        <a:bodyPr/>
        <a:lstStyle/>
        <a:p>
          <a:r>
            <a:rPr lang="en-US" dirty="0"/>
            <a:t>NETWORK SECURITY</a:t>
          </a:r>
          <a:endParaRPr lang="en-IN" dirty="0"/>
        </a:p>
      </dgm:t>
    </dgm:pt>
    <dgm:pt modelId="{51CE2790-8C3B-48D2-990E-8C55CF060330}" type="parTrans" cxnId="{2C9855C1-CCEE-4499-926A-C0248A318C0A}">
      <dgm:prSet/>
      <dgm:spPr/>
      <dgm:t>
        <a:bodyPr/>
        <a:lstStyle/>
        <a:p>
          <a:endParaRPr lang="en-IN"/>
        </a:p>
      </dgm:t>
    </dgm:pt>
    <dgm:pt modelId="{4F8EFE9B-6A0C-43BA-9D48-B1301012A805}" type="sibTrans" cxnId="{2C9855C1-CCEE-4499-926A-C0248A318C0A}">
      <dgm:prSet/>
      <dgm:spPr/>
      <dgm:t>
        <a:bodyPr/>
        <a:lstStyle/>
        <a:p>
          <a:endParaRPr lang="en-IN"/>
        </a:p>
      </dgm:t>
    </dgm:pt>
    <dgm:pt modelId="{4D3C9549-B208-4893-B904-B64972DAB7AE}">
      <dgm:prSet phldrT="[Text]"/>
      <dgm:spPr/>
      <dgm:t>
        <a:bodyPr/>
        <a:lstStyle/>
        <a:p>
          <a:r>
            <a:rPr lang="en-US" dirty="0"/>
            <a:t>WEBSITE SEO</a:t>
          </a:r>
          <a:endParaRPr lang="en-IN" dirty="0"/>
        </a:p>
      </dgm:t>
    </dgm:pt>
    <dgm:pt modelId="{469734C2-55FA-48A4-8C94-B3F8F755C9FA}" type="parTrans" cxnId="{8CBA40BD-4220-4AA8-B877-948D5344D325}">
      <dgm:prSet/>
      <dgm:spPr/>
      <dgm:t>
        <a:bodyPr/>
        <a:lstStyle/>
        <a:p>
          <a:endParaRPr lang="en-IN"/>
        </a:p>
      </dgm:t>
    </dgm:pt>
    <dgm:pt modelId="{23D9AD0D-7BB2-4830-83EC-2D644A90B961}" type="sibTrans" cxnId="{8CBA40BD-4220-4AA8-B877-948D5344D325}">
      <dgm:prSet/>
      <dgm:spPr/>
      <dgm:t>
        <a:bodyPr/>
        <a:lstStyle/>
        <a:p>
          <a:endParaRPr lang="en-IN"/>
        </a:p>
      </dgm:t>
    </dgm:pt>
    <dgm:pt modelId="{8BB60314-3CE8-41A0-A672-FB4CCAE76AA5}">
      <dgm:prSet phldrT="[Text]"/>
      <dgm:spPr/>
      <dgm:t>
        <a:bodyPr/>
        <a:lstStyle/>
        <a:p>
          <a:r>
            <a:rPr lang="en-US" dirty="0"/>
            <a:t>ANDROID APPLICATION</a:t>
          </a:r>
          <a:endParaRPr lang="en-IN" dirty="0"/>
        </a:p>
      </dgm:t>
    </dgm:pt>
    <dgm:pt modelId="{91D4F051-6042-46B9-B0A4-9213E3D40E60}" type="parTrans" cxnId="{9530345F-ADB4-456C-AA19-E95E6741C001}">
      <dgm:prSet/>
      <dgm:spPr/>
      <dgm:t>
        <a:bodyPr/>
        <a:lstStyle/>
        <a:p>
          <a:endParaRPr lang="en-IN"/>
        </a:p>
      </dgm:t>
    </dgm:pt>
    <dgm:pt modelId="{EBA3D58F-896C-4A58-98FA-2AD995203028}" type="sibTrans" cxnId="{9530345F-ADB4-456C-AA19-E95E6741C001}">
      <dgm:prSet/>
      <dgm:spPr/>
      <dgm:t>
        <a:bodyPr/>
        <a:lstStyle/>
        <a:p>
          <a:endParaRPr lang="en-IN"/>
        </a:p>
      </dgm:t>
    </dgm:pt>
    <dgm:pt modelId="{30AE2443-CA8E-455C-94DB-54A781218385}">
      <dgm:prSet phldrT="[Text]"/>
      <dgm:spPr/>
      <dgm:t>
        <a:bodyPr/>
        <a:lstStyle/>
        <a:p>
          <a:r>
            <a:rPr lang="en-US" dirty="0"/>
            <a:t>GRAPHIC DESIGN</a:t>
          </a:r>
          <a:endParaRPr lang="en-IN" dirty="0"/>
        </a:p>
      </dgm:t>
    </dgm:pt>
    <dgm:pt modelId="{CB5673FD-2352-4F48-9402-570F7D45BD78}" type="parTrans" cxnId="{03091FCB-55A8-4C1E-8172-8130A9CEA511}">
      <dgm:prSet/>
      <dgm:spPr/>
      <dgm:t>
        <a:bodyPr/>
        <a:lstStyle/>
        <a:p>
          <a:endParaRPr lang="en-IN"/>
        </a:p>
      </dgm:t>
    </dgm:pt>
    <dgm:pt modelId="{86136888-82AD-4257-BF8E-EED08C9B60ED}" type="sibTrans" cxnId="{03091FCB-55A8-4C1E-8172-8130A9CEA511}">
      <dgm:prSet/>
      <dgm:spPr/>
      <dgm:t>
        <a:bodyPr/>
        <a:lstStyle/>
        <a:p>
          <a:endParaRPr lang="en-IN"/>
        </a:p>
      </dgm:t>
    </dgm:pt>
    <dgm:pt modelId="{EE5D36F8-6CD9-4F53-8C82-89331902DE89}">
      <dgm:prSet phldrT="[Text]"/>
      <dgm:spPr/>
      <dgm:t>
        <a:bodyPr/>
        <a:lstStyle/>
        <a:p>
          <a:r>
            <a:rPr lang="en-US" dirty="0"/>
            <a:t>BUSINESS RESEARCH</a:t>
          </a:r>
          <a:endParaRPr lang="en-IN" dirty="0"/>
        </a:p>
      </dgm:t>
    </dgm:pt>
    <dgm:pt modelId="{8A603EBC-084A-49D2-B8C1-0B3A6FEA1C5E}" type="parTrans" cxnId="{0F29125A-FB20-49F6-B1A4-41014072213D}">
      <dgm:prSet/>
      <dgm:spPr/>
      <dgm:t>
        <a:bodyPr/>
        <a:lstStyle/>
        <a:p>
          <a:endParaRPr lang="en-IN"/>
        </a:p>
      </dgm:t>
    </dgm:pt>
    <dgm:pt modelId="{8BDB2EE9-7022-4D4F-B21E-A2DBE5A767CD}" type="sibTrans" cxnId="{0F29125A-FB20-49F6-B1A4-41014072213D}">
      <dgm:prSet/>
      <dgm:spPr/>
      <dgm:t>
        <a:bodyPr/>
        <a:lstStyle/>
        <a:p>
          <a:endParaRPr lang="en-IN"/>
        </a:p>
      </dgm:t>
    </dgm:pt>
    <dgm:pt modelId="{DDEDB17E-665C-48C2-A4F7-D225DC4031AB}" type="pres">
      <dgm:prSet presAssocID="{EDEB69E1-A2CD-4E0E-9592-34C6CBE65DBA}" presName="Name0" presStyleCnt="0">
        <dgm:presLayoutVars>
          <dgm:chMax val="7"/>
          <dgm:chPref val="7"/>
          <dgm:dir/>
        </dgm:presLayoutVars>
      </dgm:prSet>
      <dgm:spPr/>
    </dgm:pt>
    <dgm:pt modelId="{2EDE507D-3F7E-460F-81E8-510162BC059B}" type="pres">
      <dgm:prSet presAssocID="{EDEB69E1-A2CD-4E0E-9592-34C6CBE65DBA}" presName="Name1" presStyleCnt="0"/>
      <dgm:spPr/>
    </dgm:pt>
    <dgm:pt modelId="{CABFCE21-C39D-4C52-8D4F-E314845E81EA}" type="pres">
      <dgm:prSet presAssocID="{EDEB69E1-A2CD-4E0E-9592-34C6CBE65DBA}" presName="cycle" presStyleCnt="0"/>
      <dgm:spPr/>
    </dgm:pt>
    <dgm:pt modelId="{8BF37D38-84CD-4255-BE83-7FCDA2393331}" type="pres">
      <dgm:prSet presAssocID="{EDEB69E1-A2CD-4E0E-9592-34C6CBE65DBA}" presName="srcNode" presStyleLbl="node1" presStyleIdx="0" presStyleCnt="6"/>
      <dgm:spPr/>
    </dgm:pt>
    <dgm:pt modelId="{7523C785-AD87-4F02-8F96-A621513A2D68}" type="pres">
      <dgm:prSet presAssocID="{EDEB69E1-A2CD-4E0E-9592-34C6CBE65DBA}" presName="conn" presStyleLbl="parChTrans1D2" presStyleIdx="0" presStyleCnt="1"/>
      <dgm:spPr/>
    </dgm:pt>
    <dgm:pt modelId="{3F54F7DA-011E-4053-9313-0697223648B6}" type="pres">
      <dgm:prSet presAssocID="{EDEB69E1-A2CD-4E0E-9592-34C6CBE65DBA}" presName="extraNode" presStyleLbl="node1" presStyleIdx="0" presStyleCnt="6"/>
      <dgm:spPr/>
    </dgm:pt>
    <dgm:pt modelId="{F927CBB8-D05B-4667-9C20-A5EAA5E76D5D}" type="pres">
      <dgm:prSet presAssocID="{EDEB69E1-A2CD-4E0E-9592-34C6CBE65DBA}" presName="dstNode" presStyleLbl="node1" presStyleIdx="0" presStyleCnt="6"/>
      <dgm:spPr/>
    </dgm:pt>
    <dgm:pt modelId="{547F8962-312E-4341-A6C1-3B73BB268049}" type="pres">
      <dgm:prSet presAssocID="{6B23935E-D525-4451-B71A-5156F1C7CF4A}" presName="text_1" presStyleLbl="node1" presStyleIdx="0" presStyleCnt="6">
        <dgm:presLayoutVars>
          <dgm:bulletEnabled val="1"/>
        </dgm:presLayoutVars>
      </dgm:prSet>
      <dgm:spPr/>
    </dgm:pt>
    <dgm:pt modelId="{DA252BB5-0F6F-4A61-9B41-D431D7918DF0}" type="pres">
      <dgm:prSet presAssocID="{6B23935E-D525-4451-B71A-5156F1C7CF4A}" presName="accent_1" presStyleCnt="0"/>
      <dgm:spPr/>
    </dgm:pt>
    <dgm:pt modelId="{0B5C209E-820D-4F39-9863-93858EA83820}" type="pres">
      <dgm:prSet presAssocID="{6B23935E-D525-4451-B71A-5156F1C7CF4A}" presName="accentRepeatNode" presStyleLbl="solidFgAcc1" presStyleIdx="0" presStyleCnt="6"/>
      <dgm:spPr/>
    </dgm:pt>
    <dgm:pt modelId="{443B2D9C-B359-451C-95E3-198A07CD6A0D}" type="pres">
      <dgm:prSet presAssocID="{5284BBAD-AC58-4192-8D7F-60655E405501}" presName="text_2" presStyleLbl="node1" presStyleIdx="1" presStyleCnt="6">
        <dgm:presLayoutVars>
          <dgm:bulletEnabled val="1"/>
        </dgm:presLayoutVars>
      </dgm:prSet>
      <dgm:spPr/>
    </dgm:pt>
    <dgm:pt modelId="{BA56E05D-3077-4DE9-8D4D-9E252770AC9C}" type="pres">
      <dgm:prSet presAssocID="{5284BBAD-AC58-4192-8D7F-60655E405501}" presName="accent_2" presStyleCnt="0"/>
      <dgm:spPr/>
    </dgm:pt>
    <dgm:pt modelId="{A03442C0-3C70-4DF2-9830-E24A3EC30CF1}" type="pres">
      <dgm:prSet presAssocID="{5284BBAD-AC58-4192-8D7F-60655E405501}" presName="accentRepeatNode" presStyleLbl="solidFgAcc1" presStyleIdx="1" presStyleCnt="6"/>
      <dgm:spPr/>
    </dgm:pt>
    <dgm:pt modelId="{4E03AAF7-B40C-44F1-838B-D56FC80F6D61}" type="pres">
      <dgm:prSet presAssocID="{4D3C9549-B208-4893-B904-B64972DAB7AE}" presName="text_3" presStyleLbl="node1" presStyleIdx="2" presStyleCnt="6">
        <dgm:presLayoutVars>
          <dgm:bulletEnabled val="1"/>
        </dgm:presLayoutVars>
      </dgm:prSet>
      <dgm:spPr/>
    </dgm:pt>
    <dgm:pt modelId="{1CA6D339-21FE-4021-9AAE-5454A618C13C}" type="pres">
      <dgm:prSet presAssocID="{4D3C9549-B208-4893-B904-B64972DAB7AE}" presName="accent_3" presStyleCnt="0"/>
      <dgm:spPr/>
    </dgm:pt>
    <dgm:pt modelId="{D01D2CFF-4743-47CC-AE04-AF9649A6FEBB}" type="pres">
      <dgm:prSet presAssocID="{4D3C9549-B208-4893-B904-B64972DAB7AE}" presName="accentRepeatNode" presStyleLbl="solidFgAcc1" presStyleIdx="2" presStyleCnt="6"/>
      <dgm:spPr/>
    </dgm:pt>
    <dgm:pt modelId="{64DCF489-529C-4BE1-A8B9-EE5A54BCAC05}" type="pres">
      <dgm:prSet presAssocID="{8BB60314-3CE8-41A0-A672-FB4CCAE76AA5}" presName="text_4" presStyleLbl="node1" presStyleIdx="3" presStyleCnt="6">
        <dgm:presLayoutVars>
          <dgm:bulletEnabled val="1"/>
        </dgm:presLayoutVars>
      </dgm:prSet>
      <dgm:spPr/>
    </dgm:pt>
    <dgm:pt modelId="{A49829B3-3D8F-4F38-9445-D9B8B61FEC5E}" type="pres">
      <dgm:prSet presAssocID="{8BB60314-3CE8-41A0-A672-FB4CCAE76AA5}" presName="accent_4" presStyleCnt="0"/>
      <dgm:spPr/>
    </dgm:pt>
    <dgm:pt modelId="{FC1EAE5B-23F4-4B6D-8029-8106BADB4254}" type="pres">
      <dgm:prSet presAssocID="{8BB60314-3CE8-41A0-A672-FB4CCAE76AA5}" presName="accentRepeatNode" presStyleLbl="solidFgAcc1" presStyleIdx="3" presStyleCnt="6"/>
      <dgm:spPr/>
    </dgm:pt>
    <dgm:pt modelId="{4724F895-B599-4889-81DC-702DEA262B02}" type="pres">
      <dgm:prSet presAssocID="{EE5D36F8-6CD9-4F53-8C82-89331902DE89}" presName="text_5" presStyleLbl="node1" presStyleIdx="4" presStyleCnt="6">
        <dgm:presLayoutVars>
          <dgm:bulletEnabled val="1"/>
        </dgm:presLayoutVars>
      </dgm:prSet>
      <dgm:spPr/>
    </dgm:pt>
    <dgm:pt modelId="{DDA91915-31ED-4B1E-A46C-37D905D8858C}" type="pres">
      <dgm:prSet presAssocID="{EE5D36F8-6CD9-4F53-8C82-89331902DE89}" presName="accent_5" presStyleCnt="0"/>
      <dgm:spPr/>
    </dgm:pt>
    <dgm:pt modelId="{A4B221CF-E335-4452-BAE7-04DE6A7BAE51}" type="pres">
      <dgm:prSet presAssocID="{EE5D36F8-6CD9-4F53-8C82-89331902DE89}" presName="accentRepeatNode" presStyleLbl="solidFgAcc1" presStyleIdx="4" presStyleCnt="6"/>
      <dgm:spPr/>
    </dgm:pt>
    <dgm:pt modelId="{EB7BBE48-D530-4E46-AE27-9FDB3465EECF}" type="pres">
      <dgm:prSet presAssocID="{30AE2443-CA8E-455C-94DB-54A781218385}" presName="text_6" presStyleLbl="node1" presStyleIdx="5" presStyleCnt="6">
        <dgm:presLayoutVars>
          <dgm:bulletEnabled val="1"/>
        </dgm:presLayoutVars>
      </dgm:prSet>
      <dgm:spPr/>
    </dgm:pt>
    <dgm:pt modelId="{3CF7691A-1DB0-45B1-BC44-82E0CCAD2BA7}" type="pres">
      <dgm:prSet presAssocID="{30AE2443-CA8E-455C-94DB-54A781218385}" presName="accent_6" presStyleCnt="0"/>
      <dgm:spPr/>
    </dgm:pt>
    <dgm:pt modelId="{840BE540-EFF5-4BEE-9A21-4ED9EA753EC0}" type="pres">
      <dgm:prSet presAssocID="{30AE2443-CA8E-455C-94DB-54A781218385}" presName="accentRepeatNode" presStyleLbl="solidFgAcc1" presStyleIdx="5" presStyleCnt="6"/>
      <dgm:spPr/>
    </dgm:pt>
  </dgm:ptLst>
  <dgm:cxnLst>
    <dgm:cxn modelId="{32CC6A17-2D6A-469B-84F9-B9BAEB9CDD69}" type="presOf" srcId="{8BB60314-3CE8-41A0-A672-FB4CCAE76AA5}" destId="{64DCF489-529C-4BE1-A8B9-EE5A54BCAC05}" srcOrd="0" destOrd="0" presId="urn:microsoft.com/office/officeart/2008/layout/VerticalCurvedList"/>
    <dgm:cxn modelId="{9530345F-ADB4-456C-AA19-E95E6741C001}" srcId="{EDEB69E1-A2CD-4E0E-9592-34C6CBE65DBA}" destId="{8BB60314-3CE8-41A0-A672-FB4CCAE76AA5}" srcOrd="3" destOrd="0" parTransId="{91D4F051-6042-46B9-B0A4-9213E3D40E60}" sibTransId="{EBA3D58F-896C-4A58-98FA-2AD995203028}"/>
    <dgm:cxn modelId="{604F8F60-3A70-4E98-A4D6-3FA088F71EF9}" type="presOf" srcId="{30AE2443-CA8E-455C-94DB-54A781218385}" destId="{EB7BBE48-D530-4E46-AE27-9FDB3465EECF}" srcOrd="0" destOrd="0" presId="urn:microsoft.com/office/officeart/2008/layout/VerticalCurvedList"/>
    <dgm:cxn modelId="{1B24AA71-6A81-4D89-975F-61B85455BA3B}" type="presOf" srcId="{4D3C9549-B208-4893-B904-B64972DAB7AE}" destId="{4E03AAF7-B40C-44F1-838B-D56FC80F6D61}" srcOrd="0" destOrd="0" presId="urn:microsoft.com/office/officeart/2008/layout/VerticalCurvedList"/>
    <dgm:cxn modelId="{014A5375-954E-482A-9A36-175BC053A661}" type="presOf" srcId="{E82AC723-AE50-493B-A1C7-2C43157A5D06}" destId="{7523C785-AD87-4F02-8F96-A621513A2D68}" srcOrd="0" destOrd="0" presId="urn:microsoft.com/office/officeart/2008/layout/VerticalCurvedList"/>
    <dgm:cxn modelId="{56E12C79-129B-4AE7-A7AA-CB95144308DF}" type="presOf" srcId="{EDEB69E1-A2CD-4E0E-9592-34C6CBE65DBA}" destId="{DDEDB17E-665C-48C2-A4F7-D225DC4031AB}" srcOrd="0" destOrd="0" presId="urn:microsoft.com/office/officeart/2008/layout/VerticalCurvedList"/>
    <dgm:cxn modelId="{0F29125A-FB20-49F6-B1A4-41014072213D}" srcId="{EDEB69E1-A2CD-4E0E-9592-34C6CBE65DBA}" destId="{EE5D36F8-6CD9-4F53-8C82-89331902DE89}" srcOrd="4" destOrd="0" parTransId="{8A603EBC-084A-49D2-B8C1-0B3A6FEA1C5E}" sibTransId="{8BDB2EE9-7022-4D4F-B21E-A2DBE5A767CD}"/>
    <dgm:cxn modelId="{6D8DB887-B32A-4523-BB63-6A021F093A5B}" srcId="{EDEB69E1-A2CD-4E0E-9592-34C6CBE65DBA}" destId="{6B23935E-D525-4451-B71A-5156F1C7CF4A}" srcOrd="0" destOrd="0" parTransId="{272A9A43-9F02-4EBD-B541-2AB3C3DCF6A5}" sibTransId="{E82AC723-AE50-493B-A1C7-2C43157A5D06}"/>
    <dgm:cxn modelId="{F0A76A9C-2992-45A5-AC8F-7637883AC03E}" type="presOf" srcId="{EE5D36F8-6CD9-4F53-8C82-89331902DE89}" destId="{4724F895-B599-4889-81DC-702DEA262B02}" srcOrd="0" destOrd="0" presId="urn:microsoft.com/office/officeart/2008/layout/VerticalCurvedList"/>
    <dgm:cxn modelId="{8CBA40BD-4220-4AA8-B877-948D5344D325}" srcId="{EDEB69E1-A2CD-4E0E-9592-34C6CBE65DBA}" destId="{4D3C9549-B208-4893-B904-B64972DAB7AE}" srcOrd="2" destOrd="0" parTransId="{469734C2-55FA-48A4-8C94-B3F8F755C9FA}" sibTransId="{23D9AD0D-7BB2-4830-83EC-2D644A90B961}"/>
    <dgm:cxn modelId="{2C9855C1-CCEE-4499-926A-C0248A318C0A}" srcId="{EDEB69E1-A2CD-4E0E-9592-34C6CBE65DBA}" destId="{5284BBAD-AC58-4192-8D7F-60655E405501}" srcOrd="1" destOrd="0" parTransId="{51CE2790-8C3B-48D2-990E-8C55CF060330}" sibTransId="{4F8EFE9B-6A0C-43BA-9D48-B1301012A805}"/>
    <dgm:cxn modelId="{03091FCB-55A8-4C1E-8172-8130A9CEA511}" srcId="{EDEB69E1-A2CD-4E0E-9592-34C6CBE65DBA}" destId="{30AE2443-CA8E-455C-94DB-54A781218385}" srcOrd="5" destOrd="0" parTransId="{CB5673FD-2352-4F48-9402-570F7D45BD78}" sibTransId="{86136888-82AD-4257-BF8E-EED08C9B60ED}"/>
    <dgm:cxn modelId="{0F2F2BDA-AD28-4682-97B7-002248B87C71}" type="presOf" srcId="{5284BBAD-AC58-4192-8D7F-60655E405501}" destId="{443B2D9C-B359-451C-95E3-198A07CD6A0D}" srcOrd="0" destOrd="0" presId="urn:microsoft.com/office/officeart/2008/layout/VerticalCurvedList"/>
    <dgm:cxn modelId="{92AD2AFC-6AD6-4D72-9151-2B86F6E80AB6}" type="presOf" srcId="{6B23935E-D525-4451-B71A-5156F1C7CF4A}" destId="{547F8962-312E-4341-A6C1-3B73BB268049}" srcOrd="0" destOrd="0" presId="urn:microsoft.com/office/officeart/2008/layout/VerticalCurvedList"/>
    <dgm:cxn modelId="{C9DCE95F-3B70-41DE-9B52-24362B506F12}" type="presParOf" srcId="{DDEDB17E-665C-48C2-A4F7-D225DC4031AB}" destId="{2EDE507D-3F7E-460F-81E8-510162BC059B}" srcOrd="0" destOrd="0" presId="urn:microsoft.com/office/officeart/2008/layout/VerticalCurvedList"/>
    <dgm:cxn modelId="{9BB55D1D-5E10-4EBE-9B9C-3ABC84594A82}" type="presParOf" srcId="{2EDE507D-3F7E-460F-81E8-510162BC059B}" destId="{CABFCE21-C39D-4C52-8D4F-E314845E81EA}" srcOrd="0" destOrd="0" presId="urn:microsoft.com/office/officeart/2008/layout/VerticalCurvedList"/>
    <dgm:cxn modelId="{A7F23D16-7C56-4C66-A53A-FAEF3E2A73FC}" type="presParOf" srcId="{CABFCE21-C39D-4C52-8D4F-E314845E81EA}" destId="{8BF37D38-84CD-4255-BE83-7FCDA2393331}" srcOrd="0" destOrd="0" presId="urn:microsoft.com/office/officeart/2008/layout/VerticalCurvedList"/>
    <dgm:cxn modelId="{5B378B3F-0B84-4EAF-8AA3-A6213EA04702}" type="presParOf" srcId="{CABFCE21-C39D-4C52-8D4F-E314845E81EA}" destId="{7523C785-AD87-4F02-8F96-A621513A2D68}" srcOrd="1" destOrd="0" presId="urn:microsoft.com/office/officeart/2008/layout/VerticalCurvedList"/>
    <dgm:cxn modelId="{F7BABABB-8B6A-4A39-93F2-9F155C89F860}" type="presParOf" srcId="{CABFCE21-C39D-4C52-8D4F-E314845E81EA}" destId="{3F54F7DA-011E-4053-9313-0697223648B6}" srcOrd="2" destOrd="0" presId="urn:microsoft.com/office/officeart/2008/layout/VerticalCurvedList"/>
    <dgm:cxn modelId="{2DE46A3B-6E68-48E0-B0E5-FBEB61DA65EF}" type="presParOf" srcId="{CABFCE21-C39D-4C52-8D4F-E314845E81EA}" destId="{F927CBB8-D05B-4667-9C20-A5EAA5E76D5D}" srcOrd="3" destOrd="0" presId="urn:microsoft.com/office/officeart/2008/layout/VerticalCurvedList"/>
    <dgm:cxn modelId="{4D759601-2DDB-4533-BFCA-A3BC6412041A}" type="presParOf" srcId="{2EDE507D-3F7E-460F-81E8-510162BC059B}" destId="{547F8962-312E-4341-A6C1-3B73BB268049}" srcOrd="1" destOrd="0" presId="urn:microsoft.com/office/officeart/2008/layout/VerticalCurvedList"/>
    <dgm:cxn modelId="{74328AB4-A3D4-4046-A0AE-104FA6821FFB}" type="presParOf" srcId="{2EDE507D-3F7E-460F-81E8-510162BC059B}" destId="{DA252BB5-0F6F-4A61-9B41-D431D7918DF0}" srcOrd="2" destOrd="0" presId="urn:microsoft.com/office/officeart/2008/layout/VerticalCurvedList"/>
    <dgm:cxn modelId="{2432B3E3-BC1B-4168-80D7-7E8F39C0B72A}" type="presParOf" srcId="{DA252BB5-0F6F-4A61-9B41-D431D7918DF0}" destId="{0B5C209E-820D-4F39-9863-93858EA83820}" srcOrd="0" destOrd="0" presId="urn:microsoft.com/office/officeart/2008/layout/VerticalCurvedList"/>
    <dgm:cxn modelId="{ED5201CD-0A57-450D-B41A-0AB6E8A83EB7}" type="presParOf" srcId="{2EDE507D-3F7E-460F-81E8-510162BC059B}" destId="{443B2D9C-B359-451C-95E3-198A07CD6A0D}" srcOrd="3" destOrd="0" presId="urn:microsoft.com/office/officeart/2008/layout/VerticalCurvedList"/>
    <dgm:cxn modelId="{3D20BAFD-4E98-4AA5-BA3A-498348F5A7F8}" type="presParOf" srcId="{2EDE507D-3F7E-460F-81E8-510162BC059B}" destId="{BA56E05D-3077-4DE9-8D4D-9E252770AC9C}" srcOrd="4" destOrd="0" presId="urn:microsoft.com/office/officeart/2008/layout/VerticalCurvedList"/>
    <dgm:cxn modelId="{8494C916-BCE3-42FC-8228-57B9B8B86EA3}" type="presParOf" srcId="{BA56E05D-3077-4DE9-8D4D-9E252770AC9C}" destId="{A03442C0-3C70-4DF2-9830-E24A3EC30CF1}" srcOrd="0" destOrd="0" presId="urn:microsoft.com/office/officeart/2008/layout/VerticalCurvedList"/>
    <dgm:cxn modelId="{A53B6BC2-EDF9-429D-A502-881D8210882F}" type="presParOf" srcId="{2EDE507D-3F7E-460F-81E8-510162BC059B}" destId="{4E03AAF7-B40C-44F1-838B-D56FC80F6D61}" srcOrd="5" destOrd="0" presId="urn:microsoft.com/office/officeart/2008/layout/VerticalCurvedList"/>
    <dgm:cxn modelId="{A07FDC3A-FD03-4E97-BBEE-76158DC8654A}" type="presParOf" srcId="{2EDE507D-3F7E-460F-81E8-510162BC059B}" destId="{1CA6D339-21FE-4021-9AAE-5454A618C13C}" srcOrd="6" destOrd="0" presId="urn:microsoft.com/office/officeart/2008/layout/VerticalCurvedList"/>
    <dgm:cxn modelId="{78FDC802-B064-476D-8078-37047BB1C406}" type="presParOf" srcId="{1CA6D339-21FE-4021-9AAE-5454A618C13C}" destId="{D01D2CFF-4743-47CC-AE04-AF9649A6FEBB}" srcOrd="0" destOrd="0" presId="urn:microsoft.com/office/officeart/2008/layout/VerticalCurvedList"/>
    <dgm:cxn modelId="{EFDA86F4-F225-4EC4-9659-EC7156FD3F91}" type="presParOf" srcId="{2EDE507D-3F7E-460F-81E8-510162BC059B}" destId="{64DCF489-529C-4BE1-A8B9-EE5A54BCAC05}" srcOrd="7" destOrd="0" presId="urn:microsoft.com/office/officeart/2008/layout/VerticalCurvedList"/>
    <dgm:cxn modelId="{D485BD72-9E43-4FC7-82C0-9250BDAA0572}" type="presParOf" srcId="{2EDE507D-3F7E-460F-81E8-510162BC059B}" destId="{A49829B3-3D8F-4F38-9445-D9B8B61FEC5E}" srcOrd="8" destOrd="0" presId="urn:microsoft.com/office/officeart/2008/layout/VerticalCurvedList"/>
    <dgm:cxn modelId="{E3CBA9D9-B6B3-48DB-97FB-383CE4B6BD84}" type="presParOf" srcId="{A49829B3-3D8F-4F38-9445-D9B8B61FEC5E}" destId="{FC1EAE5B-23F4-4B6D-8029-8106BADB4254}" srcOrd="0" destOrd="0" presId="urn:microsoft.com/office/officeart/2008/layout/VerticalCurvedList"/>
    <dgm:cxn modelId="{FCD7EF38-6B9C-40D5-B034-B1C601CDCD55}" type="presParOf" srcId="{2EDE507D-3F7E-460F-81E8-510162BC059B}" destId="{4724F895-B599-4889-81DC-702DEA262B02}" srcOrd="9" destOrd="0" presId="urn:microsoft.com/office/officeart/2008/layout/VerticalCurvedList"/>
    <dgm:cxn modelId="{F3759053-E8FB-4671-B01D-0786DC1C70C2}" type="presParOf" srcId="{2EDE507D-3F7E-460F-81E8-510162BC059B}" destId="{DDA91915-31ED-4B1E-A46C-37D905D8858C}" srcOrd="10" destOrd="0" presId="urn:microsoft.com/office/officeart/2008/layout/VerticalCurvedList"/>
    <dgm:cxn modelId="{7D25142A-B666-4965-9DD6-807F421FDCF8}" type="presParOf" srcId="{DDA91915-31ED-4B1E-A46C-37D905D8858C}" destId="{A4B221CF-E335-4452-BAE7-04DE6A7BAE51}" srcOrd="0" destOrd="0" presId="urn:microsoft.com/office/officeart/2008/layout/VerticalCurvedList"/>
    <dgm:cxn modelId="{88D31651-5FA2-443C-AAEB-D50FDB9B9D61}" type="presParOf" srcId="{2EDE507D-3F7E-460F-81E8-510162BC059B}" destId="{EB7BBE48-D530-4E46-AE27-9FDB3465EECF}" srcOrd="11" destOrd="0" presId="urn:microsoft.com/office/officeart/2008/layout/VerticalCurvedList"/>
    <dgm:cxn modelId="{83BB57B9-BE8D-4187-9DB7-B1849DBDAEAF}" type="presParOf" srcId="{2EDE507D-3F7E-460F-81E8-510162BC059B}" destId="{3CF7691A-1DB0-45B1-BC44-82E0CCAD2BA7}" srcOrd="12" destOrd="0" presId="urn:microsoft.com/office/officeart/2008/layout/VerticalCurvedList"/>
    <dgm:cxn modelId="{06B77D3E-382B-4358-847D-39BD19B3D4F6}" type="presParOf" srcId="{3CF7691A-1DB0-45B1-BC44-82E0CCAD2BA7}" destId="{840BE540-EFF5-4BEE-9A21-4ED9EA753EC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6A147C-C6B3-4752-B104-F6FE551C3BB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7D24831-9F91-40F7-A70A-106B3C929D12}">
      <dgm:prSet phldrT="[Text]" custT="1"/>
      <dgm:spPr/>
      <dgm:t>
        <a:bodyPr/>
        <a:lstStyle/>
        <a:p>
          <a:r>
            <a:rPr lang="en-US" sz="3400" dirty="0">
              <a:latin typeface="Arial" panose="020B0604020202020204" pitchFamily="34" charset="0"/>
              <a:cs typeface="Arial" panose="020B0604020202020204" pitchFamily="34" charset="0"/>
            </a:rPr>
            <a:t>SOFTWARE</a:t>
          </a:r>
          <a:endParaRPr lang="en-IN" sz="3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17D1ECE-0648-4771-BB95-1FF4C295D314}" type="parTrans" cxnId="{536770C3-54CC-408F-B4E5-02BACF2B9121}">
      <dgm:prSet/>
      <dgm:spPr/>
      <dgm:t>
        <a:bodyPr/>
        <a:lstStyle/>
        <a:p>
          <a:endParaRPr lang="en-IN"/>
        </a:p>
      </dgm:t>
    </dgm:pt>
    <dgm:pt modelId="{5D381D5A-1A63-464D-8C83-ABA43716D436}" type="sibTrans" cxnId="{536770C3-54CC-408F-B4E5-02BACF2B9121}">
      <dgm:prSet/>
      <dgm:spPr/>
      <dgm:t>
        <a:bodyPr/>
        <a:lstStyle/>
        <a:p>
          <a:endParaRPr lang="en-IN"/>
        </a:p>
      </dgm:t>
    </dgm:pt>
    <dgm:pt modelId="{9CEA0C50-561F-432E-8911-1FB949412721}">
      <dgm:prSet phldrT="[Text]" custT="1"/>
      <dgm:spPr/>
      <dgm:t>
        <a:bodyPr/>
        <a:lstStyle/>
        <a:p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HTML</a:t>
          </a:r>
          <a:endParaRPr lang="en-IN" sz="2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C32D295-2093-46ED-8E22-463854379263}" type="parTrans" cxnId="{E501427F-0EF3-40C3-88B6-4B751B382E2E}">
      <dgm:prSet/>
      <dgm:spPr/>
      <dgm:t>
        <a:bodyPr/>
        <a:lstStyle/>
        <a:p>
          <a:endParaRPr lang="en-IN"/>
        </a:p>
      </dgm:t>
    </dgm:pt>
    <dgm:pt modelId="{C5AEFDFE-386F-47FB-92AD-B255582F4477}" type="sibTrans" cxnId="{E501427F-0EF3-40C3-88B6-4B751B382E2E}">
      <dgm:prSet/>
      <dgm:spPr/>
      <dgm:t>
        <a:bodyPr/>
        <a:lstStyle/>
        <a:p>
          <a:endParaRPr lang="en-IN"/>
        </a:p>
      </dgm:t>
    </dgm:pt>
    <dgm:pt modelId="{A4224E18-138A-4E2D-AD0C-126C826C67F9}">
      <dgm:prSet phldrT="[Text]" custT="1"/>
      <dgm:spPr/>
      <dgm:t>
        <a:bodyPr/>
        <a:lstStyle/>
        <a:p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CSS</a:t>
          </a:r>
          <a:endParaRPr lang="en-IN" sz="2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A163263-44DA-4ED9-B13C-DF73B01F2516}" type="parTrans" cxnId="{4E887FA8-40B8-44C2-A761-91FCA9A4F53A}">
      <dgm:prSet/>
      <dgm:spPr/>
      <dgm:t>
        <a:bodyPr/>
        <a:lstStyle/>
        <a:p>
          <a:endParaRPr lang="en-IN"/>
        </a:p>
      </dgm:t>
    </dgm:pt>
    <dgm:pt modelId="{7764DEFE-6494-42DD-AB69-1A248DC9A837}" type="sibTrans" cxnId="{4E887FA8-40B8-44C2-A761-91FCA9A4F53A}">
      <dgm:prSet/>
      <dgm:spPr/>
      <dgm:t>
        <a:bodyPr/>
        <a:lstStyle/>
        <a:p>
          <a:endParaRPr lang="en-IN"/>
        </a:p>
      </dgm:t>
    </dgm:pt>
    <dgm:pt modelId="{85AFDCE8-C746-42C2-BDE1-94F4C3DE439E}">
      <dgm:prSet phldrT="[Text]" custT="1"/>
      <dgm:spPr/>
      <dgm:t>
        <a:bodyPr/>
        <a:lstStyle/>
        <a:p>
          <a:r>
            <a:rPr lang="en-US" sz="3400" dirty="0">
              <a:latin typeface="Arial" panose="020B0604020202020204" pitchFamily="34" charset="0"/>
              <a:cs typeface="Arial" panose="020B0604020202020204" pitchFamily="34" charset="0"/>
            </a:rPr>
            <a:t>HARDWARE</a:t>
          </a:r>
          <a:endParaRPr lang="en-IN" sz="3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D770D3-B390-4523-8B60-80305F07DC8A}" type="parTrans" cxnId="{7D35CF78-0DD5-4DB8-A30A-4096C2E49B7B}">
      <dgm:prSet/>
      <dgm:spPr/>
      <dgm:t>
        <a:bodyPr/>
        <a:lstStyle/>
        <a:p>
          <a:endParaRPr lang="en-IN"/>
        </a:p>
      </dgm:t>
    </dgm:pt>
    <dgm:pt modelId="{9655ADCA-25BF-4055-AE48-F464F13F0A1E}" type="sibTrans" cxnId="{7D35CF78-0DD5-4DB8-A30A-4096C2E49B7B}">
      <dgm:prSet/>
      <dgm:spPr/>
      <dgm:t>
        <a:bodyPr/>
        <a:lstStyle/>
        <a:p>
          <a:endParaRPr lang="en-IN"/>
        </a:p>
      </dgm:t>
    </dgm:pt>
    <dgm:pt modelId="{E9F2EE2F-9AB5-46D1-8E74-66B2A740BF02}">
      <dgm:prSet phldrT="[Text]" custT="1"/>
      <dgm:spPr/>
      <dgm:t>
        <a:bodyPr/>
        <a:lstStyle/>
        <a:p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COMPUTER/PC</a:t>
          </a:r>
          <a:endParaRPr lang="en-IN" sz="2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B839190-469C-439D-AB91-ED3F299EF7A0}" type="parTrans" cxnId="{55F6E66B-2DFE-4567-B228-AADE5E1D8758}">
      <dgm:prSet/>
      <dgm:spPr/>
      <dgm:t>
        <a:bodyPr/>
        <a:lstStyle/>
        <a:p>
          <a:endParaRPr lang="en-IN"/>
        </a:p>
      </dgm:t>
    </dgm:pt>
    <dgm:pt modelId="{C2637880-E4C2-4C38-A1F4-E15BC9A7FD40}" type="sibTrans" cxnId="{55F6E66B-2DFE-4567-B228-AADE5E1D8758}">
      <dgm:prSet/>
      <dgm:spPr/>
      <dgm:t>
        <a:bodyPr/>
        <a:lstStyle/>
        <a:p>
          <a:endParaRPr lang="en-IN"/>
        </a:p>
      </dgm:t>
    </dgm:pt>
    <dgm:pt modelId="{806D00D4-7340-4E6F-9012-C17BC379F04D}">
      <dgm:prSet phldrT="[Text]" custT="1"/>
      <dgm:spPr/>
      <dgm:t>
        <a:bodyPr/>
        <a:lstStyle/>
        <a:p>
          <a:r>
            <a:rPr lang="en-US" sz="2600" dirty="0">
              <a:latin typeface="Arial" panose="020B0604020202020204" pitchFamily="34" charset="0"/>
              <a:cs typeface="Arial" panose="020B0604020202020204" pitchFamily="34" charset="0"/>
            </a:rPr>
            <a:t>WINDOWS 7/8/10/XP</a:t>
          </a:r>
          <a:endParaRPr lang="en-IN" sz="2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89D40A0-C354-4C0E-A047-A92E2B259B5C}" type="parTrans" cxnId="{8B353456-14D6-4755-90E3-4C19D3BCE9F5}">
      <dgm:prSet/>
      <dgm:spPr/>
      <dgm:t>
        <a:bodyPr/>
        <a:lstStyle/>
        <a:p>
          <a:endParaRPr lang="en-IN"/>
        </a:p>
      </dgm:t>
    </dgm:pt>
    <dgm:pt modelId="{FB322575-4738-4DA1-9C14-56AB7E9E1939}" type="sibTrans" cxnId="{8B353456-14D6-4755-90E3-4C19D3BCE9F5}">
      <dgm:prSet/>
      <dgm:spPr/>
      <dgm:t>
        <a:bodyPr/>
        <a:lstStyle/>
        <a:p>
          <a:endParaRPr lang="en-IN"/>
        </a:p>
      </dgm:t>
    </dgm:pt>
    <dgm:pt modelId="{E9A7D29A-6F88-4FB8-9CAE-32BF5BEAD83A}" type="pres">
      <dgm:prSet presAssocID="{916A147C-C6B3-4752-B104-F6FE551C3BB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B80E5BC-E004-4EE2-9C5D-16337BBE2245}" type="pres">
      <dgm:prSet presAssocID="{C7D24831-9F91-40F7-A70A-106B3C929D12}" presName="root" presStyleCnt="0"/>
      <dgm:spPr/>
    </dgm:pt>
    <dgm:pt modelId="{F6BCCC07-2634-421D-8450-57E1502663C0}" type="pres">
      <dgm:prSet presAssocID="{C7D24831-9F91-40F7-A70A-106B3C929D12}" presName="rootComposite" presStyleCnt="0"/>
      <dgm:spPr/>
    </dgm:pt>
    <dgm:pt modelId="{86B03326-8434-4309-93B7-4221D3FFC751}" type="pres">
      <dgm:prSet presAssocID="{C7D24831-9F91-40F7-A70A-106B3C929D12}" presName="rootText" presStyleLbl="node1" presStyleIdx="0" presStyleCnt="2" custScaleX="124866" custScaleY="46783"/>
      <dgm:spPr/>
    </dgm:pt>
    <dgm:pt modelId="{39F4BF34-2882-41A9-BDE6-63B5358A7152}" type="pres">
      <dgm:prSet presAssocID="{C7D24831-9F91-40F7-A70A-106B3C929D12}" presName="rootConnector" presStyleLbl="node1" presStyleIdx="0" presStyleCnt="2"/>
      <dgm:spPr/>
    </dgm:pt>
    <dgm:pt modelId="{89D381B3-A28C-4488-B9A2-AB6A85DAF72F}" type="pres">
      <dgm:prSet presAssocID="{C7D24831-9F91-40F7-A70A-106B3C929D12}" presName="childShape" presStyleCnt="0"/>
      <dgm:spPr/>
    </dgm:pt>
    <dgm:pt modelId="{4F194A30-4175-48CA-AB47-8F51C1131CC9}" type="pres">
      <dgm:prSet presAssocID="{AC32D295-2093-46ED-8E22-463854379263}" presName="Name13" presStyleLbl="parChTrans1D2" presStyleIdx="0" presStyleCnt="4"/>
      <dgm:spPr/>
    </dgm:pt>
    <dgm:pt modelId="{756A95B5-D37F-4544-A86F-650E3E1C103D}" type="pres">
      <dgm:prSet presAssocID="{9CEA0C50-561F-432E-8911-1FB949412721}" presName="childText" presStyleLbl="bgAcc1" presStyleIdx="0" presStyleCnt="4" custScaleX="92834" custScaleY="31273">
        <dgm:presLayoutVars>
          <dgm:bulletEnabled val="1"/>
        </dgm:presLayoutVars>
      </dgm:prSet>
      <dgm:spPr/>
    </dgm:pt>
    <dgm:pt modelId="{9C7E9CDB-0F1A-47C7-8B04-7B4AAFE900AF}" type="pres">
      <dgm:prSet presAssocID="{7A163263-44DA-4ED9-B13C-DF73B01F2516}" presName="Name13" presStyleLbl="parChTrans1D2" presStyleIdx="1" presStyleCnt="4"/>
      <dgm:spPr/>
    </dgm:pt>
    <dgm:pt modelId="{34A1C936-1B0B-4CB4-82C0-C54F0DB99F7F}" type="pres">
      <dgm:prSet presAssocID="{A4224E18-138A-4E2D-AD0C-126C826C67F9}" presName="childText" presStyleLbl="bgAcc1" presStyleIdx="1" presStyleCnt="4" custScaleX="92816" custScaleY="32521">
        <dgm:presLayoutVars>
          <dgm:bulletEnabled val="1"/>
        </dgm:presLayoutVars>
      </dgm:prSet>
      <dgm:spPr/>
    </dgm:pt>
    <dgm:pt modelId="{F02C1890-48B4-46D7-AF17-97EFDDCA8246}" type="pres">
      <dgm:prSet presAssocID="{85AFDCE8-C746-42C2-BDE1-94F4C3DE439E}" presName="root" presStyleCnt="0"/>
      <dgm:spPr/>
    </dgm:pt>
    <dgm:pt modelId="{06F076C5-EBDB-4443-A352-224172B694EA}" type="pres">
      <dgm:prSet presAssocID="{85AFDCE8-C746-42C2-BDE1-94F4C3DE439E}" presName="rootComposite" presStyleCnt="0"/>
      <dgm:spPr/>
    </dgm:pt>
    <dgm:pt modelId="{30217ACB-BDB1-483E-BD05-F3F2F9F78A5C}" type="pres">
      <dgm:prSet presAssocID="{85AFDCE8-C746-42C2-BDE1-94F4C3DE439E}" presName="rootText" presStyleLbl="node1" presStyleIdx="1" presStyleCnt="2" custScaleX="121124" custScaleY="46236"/>
      <dgm:spPr/>
    </dgm:pt>
    <dgm:pt modelId="{1D000B8F-1EE8-4AAA-AB06-EEAC4BFED07A}" type="pres">
      <dgm:prSet presAssocID="{85AFDCE8-C746-42C2-BDE1-94F4C3DE439E}" presName="rootConnector" presStyleLbl="node1" presStyleIdx="1" presStyleCnt="2"/>
      <dgm:spPr/>
    </dgm:pt>
    <dgm:pt modelId="{F8A3A4C7-1A24-4D3D-AA81-A18387621F96}" type="pres">
      <dgm:prSet presAssocID="{85AFDCE8-C746-42C2-BDE1-94F4C3DE439E}" presName="childShape" presStyleCnt="0"/>
      <dgm:spPr/>
    </dgm:pt>
    <dgm:pt modelId="{CA3F0DC4-BDF3-454F-B724-02BCD6EC9FF3}" type="pres">
      <dgm:prSet presAssocID="{CB839190-469C-439D-AB91-ED3F299EF7A0}" presName="Name13" presStyleLbl="parChTrans1D2" presStyleIdx="2" presStyleCnt="4"/>
      <dgm:spPr/>
    </dgm:pt>
    <dgm:pt modelId="{F3E9C9AB-A9AA-4D64-8E57-A23013A1E5AA}" type="pres">
      <dgm:prSet presAssocID="{E9F2EE2F-9AB5-46D1-8E74-66B2A740BF02}" presName="childText" presStyleLbl="bgAcc1" presStyleIdx="2" presStyleCnt="4" custScaleX="115895" custScaleY="37256">
        <dgm:presLayoutVars>
          <dgm:bulletEnabled val="1"/>
        </dgm:presLayoutVars>
      </dgm:prSet>
      <dgm:spPr/>
    </dgm:pt>
    <dgm:pt modelId="{F10F1EED-288D-474C-9638-876D824C67AF}" type="pres">
      <dgm:prSet presAssocID="{A89D40A0-C354-4C0E-A047-A92E2B259B5C}" presName="Name13" presStyleLbl="parChTrans1D2" presStyleIdx="3" presStyleCnt="4"/>
      <dgm:spPr/>
    </dgm:pt>
    <dgm:pt modelId="{39DFFFAF-9A2D-483E-8380-37235EE83654}" type="pres">
      <dgm:prSet presAssocID="{806D00D4-7340-4E6F-9012-C17BC379F04D}" presName="childText" presStyleLbl="bgAcc1" presStyleIdx="3" presStyleCnt="4" custScaleX="118269" custScaleY="49688">
        <dgm:presLayoutVars>
          <dgm:bulletEnabled val="1"/>
        </dgm:presLayoutVars>
      </dgm:prSet>
      <dgm:spPr/>
    </dgm:pt>
  </dgm:ptLst>
  <dgm:cxnLst>
    <dgm:cxn modelId="{C8A58F11-4390-402C-95BE-B91A2BA1456B}" type="presOf" srcId="{CB839190-469C-439D-AB91-ED3F299EF7A0}" destId="{CA3F0DC4-BDF3-454F-B724-02BCD6EC9FF3}" srcOrd="0" destOrd="0" presId="urn:microsoft.com/office/officeart/2005/8/layout/hierarchy3"/>
    <dgm:cxn modelId="{22BFC214-B3B9-44F4-BDD0-891BD4E9E0F0}" type="presOf" srcId="{C7D24831-9F91-40F7-A70A-106B3C929D12}" destId="{39F4BF34-2882-41A9-BDE6-63B5358A7152}" srcOrd="1" destOrd="0" presId="urn:microsoft.com/office/officeart/2005/8/layout/hierarchy3"/>
    <dgm:cxn modelId="{31AF2320-434F-4AFE-892F-08C6A8292D3D}" type="presOf" srcId="{9CEA0C50-561F-432E-8911-1FB949412721}" destId="{756A95B5-D37F-4544-A86F-650E3E1C103D}" srcOrd="0" destOrd="0" presId="urn:microsoft.com/office/officeart/2005/8/layout/hierarchy3"/>
    <dgm:cxn modelId="{CBD4192B-B6D6-43CA-9655-2A954A741685}" type="presOf" srcId="{C7D24831-9F91-40F7-A70A-106B3C929D12}" destId="{86B03326-8434-4309-93B7-4221D3FFC751}" srcOrd="0" destOrd="0" presId="urn:microsoft.com/office/officeart/2005/8/layout/hierarchy3"/>
    <dgm:cxn modelId="{55F6E66B-2DFE-4567-B228-AADE5E1D8758}" srcId="{85AFDCE8-C746-42C2-BDE1-94F4C3DE439E}" destId="{E9F2EE2F-9AB5-46D1-8E74-66B2A740BF02}" srcOrd="0" destOrd="0" parTransId="{CB839190-469C-439D-AB91-ED3F299EF7A0}" sibTransId="{C2637880-E4C2-4C38-A1F4-E15BC9A7FD40}"/>
    <dgm:cxn modelId="{CA6CCC50-D08A-4CF8-B491-43D35F72EDEF}" type="presOf" srcId="{85AFDCE8-C746-42C2-BDE1-94F4C3DE439E}" destId="{1D000B8F-1EE8-4AAA-AB06-EEAC4BFED07A}" srcOrd="1" destOrd="0" presId="urn:microsoft.com/office/officeart/2005/8/layout/hierarchy3"/>
    <dgm:cxn modelId="{18792C52-CCCF-4427-93AA-49468D2E8D74}" type="presOf" srcId="{7A163263-44DA-4ED9-B13C-DF73B01F2516}" destId="{9C7E9CDB-0F1A-47C7-8B04-7B4AAFE900AF}" srcOrd="0" destOrd="0" presId="urn:microsoft.com/office/officeart/2005/8/layout/hierarchy3"/>
    <dgm:cxn modelId="{8B353456-14D6-4755-90E3-4C19D3BCE9F5}" srcId="{85AFDCE8-C746-42C2-BDE1-94F4C3DE439E}" destId="{806D00D4-7340-4E6F-9012-C17BC379F04D}" srcOrd="1" destOrd="0" parTransId="{A89D40A0-C354-4C0E-A047-A92E2B259B5C}" sibTransId="{FB322575-4738-4DA1-9C14-56AB7E9E1939}"/>
    <dgm:cxn modelId="{7D35CF78-0DD5-4DB8-A30A-4096C2E49B7B}" srcId="{916A147C-C6B3-4752-B104-F6FE551C3BB5}" destId="{85AFDCE8-C746-42C2-BDE1-94F4C3DE439E}" srcOrd="1" destOrd="0" parTransId="{34D770D3-B390-4523-8B60-80305F07DC8A}" sibTransId="{9655ADCA-25BF-4055-AE48-F464F13F0A1E}"/>
    <dgm:cxn modelId="{E501427F-0EF3-40C3-88B6-4B751B382E2E}" srcId="{C7D24831-9F91-40F7-A70A-106B3C929D12}" destId="{9CEA0C50-561F-432E-8911-1FB949412721}" srcOrd="0" destOrd="0" parTransId="{AC32D295-2093-46ED-8E22-463854379263}" sibTransId="{C5AEFDFE-386F-47FB-92AD-B255582F4477}"/>
    <dgm:cxn modelId="{6756E18B-9496-495C-AE7E-F83662C60DE3}" type="presOf" srcId="{806D00D4-7340-4E6F-9012-C17BC379F04D}" destId="{39DFFFAF-9A2D-483E-8380-37235EE83654}" srcOrd="0" destOrd="0" presId="urn:microsoft.com/office/officeart/2005/8/layout/hierarchy3"/>
    <dgm:cxn modelId="{0258668C-AAE1-4677-B06D-5D5620E6BACA}" type="presOf" srcId="{85AFDCE8-C746-42C2-BDE1-94F4C3DE439E}" destId="{30217ACB-BDB1-483E-BD05-F3F2F9F78A5C}" srcOrd="0" destOrd="0" presId="urn:microsoft.com/office/officeart/2005/8/layout/hierarchy3"/>
    <dgm:cxn modelId="{00C29F96-E5DD-43C1-A81B-73B192045D23}" type="presOf" srcId="{E9F2EE2F-9AB5-46D1-8E74-66B2A740BF02}" destId="{F3E9C9AB-A9AA-4D64-8E57-A23013A1E5AA}" srcOrd="0" destOrd="0" presId="urn:microsoft.com/office/officeart/2005/8/layout/hierarchy3"/>
    <dgm:cxn modelId="{77D87A99-1FD5-4534-A15E-6EAE831B4825}" type="presOf" srcId="{AC32D295-2093-46ED-8E22-463854379263}" destId="{4F194A30-4175-48CA-AB47-8F51C1131CC9}" srcOrd="0" destOrd="0" presId="urn:microsoft.com/office/officeart/2005/8/layout/hierarchy3"/>
    <dgm:cxn modelId="{4E887FA8-40B8-44C2-A761-91FCA9A4F53A}" srcId="{C7D24831-9F91-40F7-A70A-106B3C929D12}" destId="{A4224E18-138A-4E2D-AD0C-126C826C67F9}" srcOrd="1" destOrd="0" parTransId="{7A163263-44DA-4ED9-B13C-DF73B01F2516}" sibTransId="{7764DEFE-6494-42DD-AB69-1A248DC9A837}"/>
    <dgm:cxn modelId="{536770C3-54CC-408F-B4E5-02BACF2B9121}" srcId="{916A147C-C6B3-4752-B104-F6FE551C3BB5}" destId="{C7D24831-9F91-40F7-A70A-106B3C929D12}" srcOrd="0" destOrd="0" parTransId="{417D1ECE-0648-4771-BB95-1FF4C295D314}" sibTransId="{5D381D5A-1A63-464D-8C83-ABA43716D436}"/>
    <dgm:cxn modelId="{DEB9FBC7-95B6-411E-AF25-6D64F0145669}" type="presOf" srcId="{A4224E18-138A-4E2D-AD0C-126C826C67F9}" destId="{34A1C936-1B0B-4CB4-82C0-C54F0DB99F7F}" srcOrd="0" destOrd="0" presId="urn:microsoft.com/office/officeart/2005/8/layout/hierarchy3"/>
    <dgm:cxn modelId="{ADFF46DE-6045-44F2-9CE9-512517385A84}" type="presOf" srcId="{916A147C-C6B3-4752-B104-F6FE551C3BB5}" destId="{E9A7D29A-6F88-4FB8-9CAE-32BF5BEAD83A}" srcOrd="0" destOrd="0" presId="urn:microsoft.com/office/officeart/2005/8/layout/hierarchy3"/>
    <dgm:cxn modelId="{4AB04FDE-1141-4ABC-9BD5-3AD51AFD3842}" type="presOf" srcId="{A89D40A0-C354-4C0E-A047-A92E2B259B5C}" destId="{F10F1EED-288D-474C-9638-876D824C67AF}" srcOrd="0" destOrd="0" presId="urn:microsoft.com/office/officeart/2005/8/layout/hierarchy3"/>
    <dgm:cxn modelId="{EF1828EF-3EE1-4340-965F-B9D97EE45900}" type="presParOf" srcId="{E9A7D29A-6F88-4FB8-9CAE-32BF5BEAD83A}" destId="{7B80E5BC-E004-4EE2-9C5D-16337BBE2245}" srcOrd="0" destOrd="0" presId="urn:microsoft.com/office/officeart/2005/8/layout/hierarchy3"/>
    <dgm:cxn modelId="{B0FCA800-3224-4FB0-90AC-19CD495C7FCC}" type="presParOf" srcId="{7B80E5BC-E004-4EE2-9C5D-16337BBE2245}" destId="{F6BCCC07-2634-421D-8450-57E1502663C0}" srcOrd="0" destOrd="0" presId="urn:microsoft.com/office/officeart/2005/8/layout/hierarchy3"/>
    <dgm:cxn modelId="{1A22A142-7FCE-41E2-8B63-A4C0AB256BD8}" type="presParOf" srcId="{F6BCCC07-2634-421D-8450-57E1502663C0}" destId="{86B03326-8434-4309-93B7-4221D3FFC751}" srcOrd="0" destOrd="0" presId="urn:microsoft.com/office/officeart/2005/8/layout/hierarchy3"/>
    <dgm:cxn modelId="{A8011B05-3E96-4B45-A9A9-06C27FEC81B6}" type="presParOf" srcId="{F6BCCC07-2634-421D-8450-57E1502663C0}" destId="{39F4BF34-2882-41A9-BDE6-63B5358A7152}" srcOrd="1" destOrd="0" presId="urn:microsoft.com/office/officeart/2005/8/layout/hierarchy3"/>
    <dgm:cxn modelId="{33298C60-3A99-490F-89F5-A4B1CD89CC12}" type="presParOf" srcId="{7B80E5BC-E004-4EE2-9C5D-16337BBE2245}" destId="{89D381B3-A28C-4488-B9A2-AB6A85DAF72F}" srcOrd="1" destOrd="0" presId="urn:microsoft.com/office/officeart/2005/8/layout/hierarchy3"/>
    <dgm:cxn modelId="{CE150855-1E10-435D-9C08-3D7139F15856}" type="presParOf" srcId="{89D381B3-A28C-4488-B9A2-AB6A85DAF72F}" destId="{4F194A30-4175-48CA-AB47-8F51C1131CC9}" srcOrd="0" destOrd="0" presId="urn:microsoft.com/office/officeart/2005/8/layout/hierarchy3"/>
    <dgm:cxn modelId="{F1C4B225-8785-4878-A2F5-CB0D217F1798}" type="presParOf" srcId="{89D381B3-A28C-4488-B9A2-AB6A85DAF72F}" destId="{756A95B5-D37F-4544-A86F-650E3E1C103D}" srcOrd="1" destOrd="0" presId="urn:microsoft.com/office/officeart/2005/8/layout/hierarchy3"/>
    <dgm:cxn modelId="{282D7341-F57C-4D15-B880-738FD7C9A0FD}" type="presParOf" srcId="{89D381B3-A28C-4488-B9A2-AB6A85DAF72F}" destId="{9C7E9CDB-0F1A-47C7-8B04-7B4AAFE900AF}" srcOrd="2" destOrd="0" presId="urn:microsoft.com/office/officeart/2005/8/layout/hierarchy3"/>
    <dgm:cxn modelId="{2E2E42D1-751A-41A3-A5C7-05F0898E4366}" type="presParOf" srcId="{89D381B3-A28C-4488-B9A2-AB6A85DAF72F}" destId="{34A1C936-1B0B-4CB4-82C0-C54F0DB99F7F}" srcOrd="3" destOrd="0" presId="urn:microsoft.com/office/officeart/2005/8/layout/hierarchy3"/>
    <dgm:cxn modelId="{DCE0EC38-CF33-4028-9F79-6E06992BAD12}" type="presParOf" srcId="{E9A7D29A-6F88-4FB8-9CAE-32BF5BEAD83A}" destId="{F02C1890-48B4-46D7-AF17-97EFDDCA8246}" srcOrd="1" destOrd="0" presId="urn:microsoft.com/office/officeart/2005/8/layout/hierarchy3"/>
    <dgm:cxn modelId="{D803E939-E768-4DCE-BB7C-F1C0A81E1A45}" type="presParOf" srcId="{F02C1890-48B4-46D7-AF17-97EFDDCA8246}" destId="{06F076C5-EBDB-4443-A352-224172B694EA}" srcOrd="0" destOrd="0" presId="urn:microsoft.com/office/officeart/2005/8/layout/hierarchy3"/>
    <dgm:cxn modelId="{37BD8C08-95EB-42E2-9D72-03A2513866D6}" type="presParOf" srcId="{06F076C5-EBDB-4443-A352-224172B694EA}" destId="{30217ACB-BDB1-483E-BD05-F3F2F9F78A5C}" srcOrd="0" destOrd="0" presId="urn:microsoft.com/office/officeart/2005/8/layout/hierarchy3"/>
    <dgm:cxn modelId="{21CB887A-F06B-4E68-BCED-4265F0EFC78C}" type="presParOf" srcId="{06F076C5-EBDB-4443-A352-224172B694EA}" destId="{1D000B8F-1EE8-4AAA-AB06-EEAC4BFED07A}" srcOrd="1" destOrd="0" presId="urn:microsoft.com/office/officeart/2005/8/layout/hierarchy3"/>
    <dgm:cxn modelId="{BDA01995-DD08-4C63-B3E2-0E68B37DD4B8}" type="presParOf" srcId="{F02C1890-48B4-46D7-AF17-97EFDDCA8246}" destId="{F8A3A4C7-1A24-4D3D-AA81-A18387621F96}" srcOrd="1" destOrd="0" presId="urn:microsoft.com/office/officeart/2005/8/layout/hierarchy3"/>
    <dgm:cxn modelId="{D3A323E4-2144-4A83-9284-55E890BC29E8}" type="presParOf" srcId="{F8A3A4C7-1A24-4D3D-AA81-A18387621F96}" destId="{CA3F0DC4-BDF3-454F-B724-02BCD6EC9FF3}" srcOrd="0" destOrd="0" presId="urn:microsoft.com/office/officeart/2005/8/layout/hierarchy3"/>
    <dgm:cxn modelId="{4C40513A-57B3-4063-A881-1B166B90CA9E}" type="presParOf" srcId="{F8A3A4C7-1A24-4D3D-AA81-A18387621F96}" destId="{F3E9C9AB-A9AA-4D64-8E57-A23013A1E5AA}" srcOrd="1" destOrd="0" presId="urn:microsoft.com/office/officeart/2005/8/layout/hierarchy3"/>
    <dgm:cxn modelId="{0223A71C-0931-4161-84B4-4213C672C3BB}" type="presParOf" srcId="{F8A3A4C7-1A24-4D3D-AA81-A18387621F96}" destId="{F10F1EED-288D-474C-9638-876D824C67AF}" srcOrd="2" destOrd="0" presId="urn:microsoft.com/office/officeart/2005/8/layout/hierarchy3"/>
    <dgm:cxn modelId="{A96BE9BD-071B-435B-A322-724BC9264618}" type="presParOf" srcId="{F8A3A4C7-1A24-4D3D-AA81-A18387621F96}" destId="{39DFFFAF-9A2D-483E-8380-37235EE83654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3C785-AD87-4F02-8F96-A621513A2D68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7F8962-312E-4341-A6C1-3B73BB268049}">
      <dsp:nvSpPr>
        <dsp:cNvPr id="0" name=""/>
        <dsp:cNvSpPr/>
      </dsp:nvSpPr>
      <dsp:spPr>
        <a:xfrm>
          <a:off x="434398" y="285347"/>
          <a:ext cx="7617019" cy="570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WEB DEVELOPMENT</a:t>
          </a:r>
          <a:endParaRPr lang="en-IN" sz="3100" kern="1200" dirty="0"/>
        </a:p>
      </dsp:txBody>
      <dsp:txXfrm>
        <a:off x="434398" y="285347"/>
        <a:ext cx="7617019" cy="570477"/>
      </dsp:txXfrm>
    </dsp:sp>
    <dsp:sp modelId="{0B5C209E-820D-4F39-9863-93858EA83820}">
      <dsp:nvSpPr>
        <dsp:cNvPr id="0" name=""/>
        <dsp:cNvSpPr/>
      </dsp:nvSpPr>
      <dsp:spPr>
        <a:xfrm>
          <a:off x="77849" y="214037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3B2D9C-B359-451C-95E3-198A07CD6A0D}">
      <dsp:nvSpPr>
        <dsp:cNvPr id="0" name=""/>
        <dsp:cNvSpPr/>
      </dsp:nvSpPr>
      <dsp:spPr>
        <a:xfrm>
          <a:off x="903654" y="1140954"/>
          <a:ext cx="7147763" cy="570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NETWORK SECURITY</a:t>
          </a:r>
          <a:endParaRPr lang="en-IN" sz="3100" kern="1200" dirty="0"/>
        </a:p>
      </dsp:txBody>
      <dsp:txXfrm>
        <a:off x="903654" y="1140954"/>
        <a:ext cx="7147763" cy="570477"/>
      </dsp:txXfrm>
    </dsp:sp>
    <dsp:sp modelId="{A03442C0-3C70-4DF2-9830-E24A3EC30CF1}">
      <dsp:nvSpPr>
        <dsp:cNvPr id="0" name=""/>
        <dsp:cNvSpPr/>
      </dsp:nvSpPr>
      <dsp:spPr>
        <a:xfrm>
          <a:off x="547106" y="1069644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03AAF7-B40C-44F1-838B-D56FC80F6D61}">
      <dsp:nvSpPr>
        <dsp:cNvPr id="0" name=""/>
        <dsp:cNvSpPr/>
      </dsp:nvSpPr>
      <dsp:spPr>
        <a:xfrm>
          <a:off x="1118233" y="1996562"/>
          <a:ext cx="6933183" cy="570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WEBSITE SEO</a:t>
          </a:r>
          <a:endParaRPr lang="en-IN" sz="3100" kern="1200" dirty="0"/>
        </a:p>
      </dsp:txBody>
      <dsp:txXfrm>
        <a:off x="1118233" y="1996562"/>
        <a:ext cx="6933183" cy="570477"/>
      </dsp:txXfrm>
    </dsp:sp>
    <dsp:sp modelId="{D01D2CFF-4743-47CC-AE04-AF9649A6FEBB}">
      <dsp:nvSpPr>
        <dsp:cNvPr id="0" name=""/>
        <dsp:cNvSpPr/>
      </dsp:nvSpPr>
      <dsp:spPr>
        <a:xfrm>
          <a:off x="761685" y="1925252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DCF489-529C-4BE1-A8B9-EE5A54BCAC05}">
      <dsp:nvSpPr>
        <dsp:cNvPr id="0" name=""/>
        <dsp:cNvSpPr/>
      </dsp:nvSpPr>
      <dsp:spPr>
        <a:xfrm>
          <a:off x="1118233" y="2851627"/>
          <a:ext cx="6933183" cy="570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ANDROID APPLICATION</a:t>
          </a:r>
          <a:endParaRPr lang="en-IN" sz="3100" kern="1200" dirty="0"/>
        </a:p>
      </dsp:txBody>
      <dsp:txXfrm>
        <a:off x="1118233" y="2851627"/>
        <a:ext cx="6933183" cy="570477"/>
      </dsp:txXfrm>
    </dsp:sp>
    <dsp:sp modelId="{FC1EAE5B-23F4-4B6D-8029-8106BADB4254}">
      <dsp:nvSpPr>
        <dsp:cNvPr id="0" name=""/>
        <dsp:cNvSpPr/>
      </dsp:nvSpPr>
      <dsp:spPr>
        <a:xfrm>
          <a:off x="761685" y="2780318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24F895-B599-4889-81DC-702DEA262B02}">
      <dsp:nvSpPr>
        <dsp:cNvPr id="0" name=""/>
        <dsp:cNvSpPr/>
      </dsp:nvSpPr>
      <dsp:spPr>
        <a:xfrm>
          <a:off x="903654" y="3707235"/>
          <a:ext cx="7147763" cy="570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BUSINESS RESEARCH</a:t>
          </a:r>
          <a:endParaRPr lang="en-IN" sz="3100" kern="1200" dirty="0"/>
        </a:p>
      </dsp:txBody>
      <dsp:txXfrm>
        <a:off x="903654" y="3707235"/>
        <a:ext cx="7147763" cy="570477"/>
      </dsp:txXfrm>
    </dsp:sp>
    <dsp:sp modelId="{A4B221CF-E335-4452-BAE7-04DE6A7BAE51}">
      <dsp:nvSpPr>
        <dsp:cNvPr id="0" name=""/>
        <dsp:cNvSpPr/>
      </dsp:nvSpPr>
      <dsp:spPr>
        <a:xfrm>
          <a:off x="547106" y="3635925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7BBE48-D530-4E46-AE27-9FDB3465EECF}">
      <dsp:nvSpPr>
        <dsp:cNvPr id="0" name=""/>
        <dsp:cNvSpPr/>
      </dsp:nvSpPr>
      <dsp:spPr>
        <a:xfrm>
          <a:off x="434398" y="4562842"/>
          <a:ext cx="7617019" cy="570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GRAPHIC DESIGN</a:t>
          </a:r>
          <a:endParaRPr lang="en-IN" sz="3100" kern="1200" dirty="0"/>
        </a:p>
      </dsp:txBody>
      <dsp:txXfrm>
        <a:off x="434398" y="4562842"/>
        <a:ext cx="7617019" cy="570477"/>
      </dsp:txXfrm>
    </dsp:sp>
    <dsp:sp modelId="{840BE540-EFF5-4BEE-9A21-4ED9EA753EC0}">
      <dsp:nvSpPr>
        <dsp:cNvPr id="0" name=""/>
        <dsp:cNvSpPr/>
      </dsp:nvSpPr>
      <dsp:spPr>
        <a:xfrm>
          <a:off x="77849" y="4491533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B03326-8434-4309-93B7-4221D3FFC751}">
      <dsp:nvSpPr>
        <dsp:cNvPr id="0" name=""/>
        <dsp:cNvSpPr/>
      </dsp:nvSpPr>
      <dsp:spPr>
        <a:xfrm>
          <a:off x="3964" y="677498"/>
          <a:ext cx="3690339" cy="6913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Arial" panose="020B0604020202020204" pitchFamily="34" charset="0"/>
              <a:cs typeface="Arial" panose="020B0604020202020204" pitchFamily="34" charset="0"/>
            </a:rPr>
            <a:t>SOFTWARE</a:t>
          </a:r>
          <a:endParaRPr lang="en-IN" sz="3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212" y="697746"/>
        <a:ext cx="3649843" cy="650825"/>
      </dsp:txXfrm>
    </dsp:sp>
    <dsp:sp modelId="{4F194A30-4175-48CA-AB47-8F51C1131CC9}">
      <dsp:nvSpPr>
        <dsp:cNvPr id="0" name=""/>
        <dsp:cNvSpPr/>
      </dsp:nvSpPr>
      <dsp:spPr>
        <a:xfrm>
          <a:off x="372998" y="1368820"/>
          <a:ext cx="369033" cy="600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0493"/>
              </a:lnTo>
              <a:lnTo>
                <a:pt x="369033" y="60049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6A95B5-D37F-4544-A86F-650E3E1C103D}">
      <dsp:nvSpPr>
        <dsp:cNvPr id="0" name=""/>
        <dsp:cNvSpPr/>
      </dsp:nvSpPr>
      <dsp:spPr>
        <a:xfrm>
          <a:off x="742032" y="1738250"/>
          <a:ext cx="2194922" cy="4621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HTML</a:t>
          </a:r>
          <a:endParaRPr lang="en-IN" sz="2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55567" y="1751785"/>
        <a:ext cx="2167852" cy="435057"/>
      </dsp:txXfrm>
    </dsp:sp>
    <dsp:sp modelId="{9C7E9CDB-0F1A-47C7-8B04-7B4AAFE900AF}">
      <dsp:nvSpPr>
        <dsp:cNvPr id="0" name=""/>
        <dsp:cNvSpPr/>
      </dsp:nvSpPr>
      <dsp:spPr>
        <a:xfrm>
          <a:off x="372998" y="1368820"/>
          <a:ext cx="369033" cy="1441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1271"/>
              </a:lnTo>
              <a:lnTo>
                <a:pt x="369033" y="144127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A1C936-1B0B-4CB4-82C0-C54F0DB99F7F}">
      <dsp:nvSpPr>
        <dsp:cNvPr id="0" name=""/>
        <dsp:cNvSpPr/>
      </dsp:nvSpPr>
      <dsp:spPr>
        <a:xfrm>
          <a:off x="742032" y="2569807"/>
          <a:ext cx="2194496" cy="4805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CSS</a:t>
          </a:r>
          <a:endParaRPr lang="en-IN" sz="2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56107" y="2583882"/>
        <a:ext cx="2166346" cy="452419"/>
      </dsp:txXfrm>
    </dsp:sp>
    <dsp:sp modelId="{30217ACB-BDB1-483E-BD05-F3F2F9F78A5C}">
      <dsp:nvSpPr>
        <dsp:cNvPr id="0" name=""/>
        <dsp:cNvSpPr/>
      </dsp:nvSpPr>
      <dsp:spPr>
        <a:xfrm>
          <a:off x="4433163" y="677498"/>
          <a:ext cx="3579746" cy="683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Arial" panose="020B0604020202020204" pitchFamily="34" charset="0"/>
              <a:cs typeface="Arial" panose="020B0604020202020204" pitchFamily="34" charset="0"/>
            </a:rPr>
            <a:t>HARDWARE</a:t>
          </a:r>
          <a:endParaRPr lang="en-IN" sz="3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53174" y="697509"/>
        <a:ext cx="3539724" cy="643216"/>
      </dsp:txXfrm>
    </dsp:sp>
    <dsp:sp modelId="{CA3F0DC4-BDF3-454F-B724-02BCD6EC9FF3}">
      <dsp:nvSpPr>
        <dsp:cNvPr id="0" name=""/>
        <dsp:cNvSpPr/>
      </dsp:nvSpPr>
      <dsp:spPr>
        <a:xfrm>
          <a:off x="4791138" y="1360736"/>
          <a:ext cx="357974" cy="644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99"/>
              </a:lnTo>
              <a:lnTo>
                <a:pt x="357974" y="64469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E9C9AB-A9AA-4D64-8E57-A23013A1E5AA}">
      <dsp:nvSpPr>
        <dsp:cNvPr id="0" name=""/>
        <dsp:cNvSpPr/>
      </dsp:nvSpPr>
      <dsp:spPr>
        <a:xfrm>
          <a:off x="5149113" y="1730166"/>
          <a:ext cx="2740165" cy="5505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COMPUTER/PC</a:t>
          </a:r>
          <a:endParaRPr lang="en-IN" sz="2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65238" y="1746291"/>
        <a:ext cx="2707915" cy="518289"/>
      </dsp:txXfrm>
    </dsp:sp>
    <dsp:sp modelId="{F10F1EED-288D-474C-9638-876D824C67AF}">
      <dsp:nvSpPr>
        <dsp:cNvPr id="0" name=""/>
        <dsp:cNvSpPr/>
      </dsp:nvSpPr>
      <dsp:spPr>
        <a:xfrm>
          <a:off x="4791138" y="1360736"/>
          <a:ext cx="357974" cy="1656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6523"/>
              </a:lnTo>
              <a:lnTo>
                <a:pt x="357974" y="165652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DFFFAF-9A2D-483E-8380-37235EE83654}">
      <dsp:nvSpPr>
        <dsp:cNvPr id="0" name=""/>
        <dsp:cNvSpPr/>
      </dsp:nvSpPr>
      <dsp:spPr>
        <a:xfrm>
          <a:off x="5149113" y="2650136"/>
          <a:ext cx="2796295" cy="734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WINDOWS 7/8/10/XP</a:t>
          </a:r>
          <a:endParaRPr lang="en-IN" sz="2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70618" y="2671641"/>
        <a:ext cx="2753285" cy="6912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1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44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273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63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067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16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07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01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77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02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67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04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3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39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89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AD-E1A3-4664-BA40-9EEE7E01C0C5}" type="datetimeFigureOut">
              <a:rPr lang="en-IN" smtClean="0"/>
              <a:t>12-01-2021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4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3D0AD-E1A3-4664-BA40-9EEE7E01C0C5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0FFA71-F01B-4AB9-9E98-B129D6998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0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  <p:sldLayoutId id="2147483939" r:id="rId16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518D29-23BD-48ED-B081-86DDFB63CB9E}"/>
              </a:ext>
            </a:extLst>
          </p:cNvPr>
          <p:cNvSpPr txBox="1"/>
          <p:nvPr/>
        </p:nvSpPr>
        <p:spPr>
          <a:xfrm>
            <a:off x="3981434" y="42641"/>
            <a:ext cx="446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 on</a:t>
            </a:r>
            <a:endParaRPr lang="en-IN"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79D71D-D679-410B-B98C-2B55FAA1BFAE}"/>
              </a:ext>
            </a:extLst>
          </p:cNvPr>
          <p:cNvSpPr txBox="1"/>
          <p:nvPr/>
        </p:nvSpPr>
        <p:spPr>
          <a:xfrm>
            <a:off x="2628879" y="611264"/>
            <a:ext cx="7038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Support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7AA8F4-BE95-4DD1-B4AF-6491B7F53700}"/>
              </a:ext>
            </a:extLst>
          </p:cNvPr>
          <p:cNvSpPr txBox="1"/>
          <p:nvPr/>
        </p:nvSpPr>
        <p:spPr>
          <a:xfrm>
            <a:off x="5781649" y="1447106"/>
            <a:ext cx="73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7A809D-6EBC-4940-9459-689D4B538830}"/>
              </a:ext>
            </a:extLst>
          </p:cNvPr>
          <p:cNvSpPr txBox="1"/>
          <p:nvPr/>
        </p:nvSpPr>
        <p:spPr>
          <a:xfrm>
            <a:off x="4300513" y="1835750"/>
            <a:ext cx="369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BACHELOR OF TECHNOLOGY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8A81E-D407-4606-B6CD-0B1CED266049}"/>
              </a:ext>
            </a:extLst>
          </p:cNvPr>
          <p:cNvSpPr txBox="1"/>
          <p:nvPr/>
        </p:nvSpPr>
        <p:spPr>
          <a:xfrm>
            <a:off x="5695926" y="2148684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61776B-A3AF-4639-B020-8709B5EDDD3E}"/>
              </a:ext>
            </a:extLst>
          </p:cNvPr>
          <p:cNvSpPr txBox="1"/>
          <p:nvPr/>
        </p:nvSpPr>
        <p:spPr>
          <a:xfrm>
            <a:off x="3829038" y="2470266"/>
            <a:ext cx="500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COMPUATER SCIENCE AND ENGINEERING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D5A6B5-4C5D-4BE6-A691-5E2A96778D9F}"/>
              </a:ext>
            </a:extLst>
          </p:cNvPr>
          <p:cNvSpPr txBox="1"/>
          <p:nvPr/>
        </p:nvSpPr>
        <p:spPr>
          <a:xfrm>
            <a:off x="5288733" y="2804981"/>
            <a:ext cx="171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65ADBE-A598-4987-AFA8-D6E7A891B11D}"/>
              </a:ext>
            </a:extLst>
          </p:cNvPr>
          <p:cNvSpPr txBox="1"/>
          <p:nvPr/>
        </p:nvSpPr>
        <p:spPr>
          <a:xfrm>
            <a:off x="4567212" y="3104782"/>
            <a:ext cx="3162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ABDUL KAYYUM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C3A3E4-8501-4615-B4CB-7C02C237E741}"/>
              </a:ext>
            </a:extLst>
          </p:cNvPr>
          <p:cNvSpPr txBox="1"/>
          <p:nvPr/>
        </p:nvSpPr>
        <p:spPr>
          <a:xfrm>
            <a:off x="4249331" y="3559844"/>
            <a:ext cx="368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 the Guidance of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01BCC9-D1AF-4E11-BB1C-48008C654F66}"/>
              </a:ext>
            </a:extLst>
          </p:cNvPr>
          <p:cNvSpPr txBox="1"/>
          <p:nvPr/>
        </p:nvSpPr>
        <p:spPr>
          <a:xfrm>
            <a:off x="4511269" y="3898045"/>
            <a:ext cx="3162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MR. KAMLESH KUMAR</a:t>
            </a:r>
            <a:endParaRPr lang="en-IN"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4E36F95-C36F-443D-9820-ABEA24C17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746" y="4422395"/>
            <a:ext cx="1607350" cy="1583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36E6498-AFEC-4859-A012-70071A7E263E}"/>
              </a:ext>
            </a:extLst>
          </p:cNvPr>
          <p:cNvSpPr txBox="1"/>
          <p:nvPr/>
        </p:nvSpPr>
        <p:spPr>
          <a:xfrm>
            <a:off x="1616845" y="6012833"/>
            <a:ext cx="9063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55650" marR="651078" algn="ctr" rtl="0">
              <a:spcBef>
                <a:spcPts val="8047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DEPARTMENT OF COMPUTER SCIENCE AND ENGINEERING BANSAL INSTITUTE OF ENGINEERING &amp; TECHNOLOGY, LUCKNOW</a:t>
            </a:r>
            <a:endParaRPr lang="en-US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621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D1391-07DC-431B-B81E-A3E454174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6823" y="1211386"/>
            <a:ext cx="4361391" cy="51012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 DESIGN</a:t>
            </a:r>
            <a:endParaRPr lang="en-IN" sz="32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A7AF4-13DE-40BB-9D7D-7BF15D649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96823" y="1904999"/>
            <a:ext cx="5752152" cy="1647825"/>
          </a:xfrm>
        </p:spPr>
        <p:txBody>
          <a:bodyPr>
            <a:noAutofit/>
          </a:bodyPr>
          <a:lstStyle/>
          <a:p>
            <a:r>
              <a:rPr lang="en-US" sz="2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Graphic design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the process of visual communication through the use of 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typography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photography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iconography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illustration.</a:t>
            </a:r>
            <a:endParaRPr lang="en-I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43B994-48DF-4CAE-A3C1-A4EFA3E04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8966" y="1114259"/>
            <a:ext cx="4724620" cy="37815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7B3340-D20C-47C5-9496-BA43A4EC1784}"/>
              </a:ext>
            </a:extLst>
          </p:cNvPr>
          <p:cNvSpPr txBox="1"/>
          <p:nvPr/>
        </p:nvSpPr>
        <p:spPr>
          <a:xfrm>
            <a:off x="5096823" y="3736317"/>
            <a:ext cx="456364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offer these graphic design services such as,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Publication Graphic Design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3627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A46F0CF-5958-48CE-A6E1-DF9E0F0123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7606536"/>
              </p:ext>
            </p:extLst>
          </p:nvPr>
        </p:nvGraphicFramePr>
        <p:xfrm>
          <a:off x="1479549" y="1398058"/>
          <a:ext cx="8016875" cy="4061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0FA3574-A888-4418-B559-49C57698E6CB}"/>
              </a:ext>
            </a:extLst>
          </p:cNvPr>
          <p:cNvSpPr txBox="1"/>
          <p:nvPr/>
        </p:nvSpPr>
        <p:spPr>
          <a:xfrm>
            <a:off x="3382962" y="581025"/>
            <a:ext cx="4210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REQUIRMENTS</a:t>
            </a:r>
            <a:endParaRPr lang="en-IN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52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5310838-FC25-4B37-93BE-9BA7E5F32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883" y="1047750"/>
            <a:ext cx="7742607" cy="44386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8262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F75B9-BDE9-4271-9812-1704D0DB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759" y="1352550"/>
            <a:ext cx="4799408" cy="52917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SUPPORT</a:t>
            </a:r>
            <a:endParaRPr lang="en-IN" sz="3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E8962-80B5-422B-8DC8-68C9E1DDC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67460" y="2045756"/>
            <a:ext cx="4895715" cy="353298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support is a concept business that provides digital services like Web Development, Android Application, Graphic design, and more services. Which helps a business person to do their business online.</a:t>
            </a:r>
            <a:endParaRPr lang="en-IN" sz="28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75B9212-EE38-45E3-A39F-9CA41A5FE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61" y="1352551"/>
            <a:ext cx="4799408" cy="4086224"/>
          </a:xfrm>
          <a:prstGeom prst="roundRect">
            <a:avLst>
              <a:gd name="adj" fmla="val 131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029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78969-3F4B-413B-B0D1-3DAC4F3E8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09" y="714375"/>
            <a:ext cx="8596668" cy="666750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endParaRPr lang="en-IN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17C51E-AF72-44AB-9232-8A2C22558559}"/>
              </a:ext>
            </a:extLst>
          </p:cNvPr>
          <p:cNvSpPr txBox="1"/>
          <p:nvPr/>
        </p:nvSpPr>
        <p:spPr>
          <a:xfrm>
            <a:off x="439209" y="1861572"/>
            <a:ext cx="85966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business across the world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a brand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revenue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online reputation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Providing a unique customer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Decrease the paper waste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80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pportunities</a:t>
            </a:r>
            <a:r>
              <a:rPr lang="en-US" sz="28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to manage your business from anywhere in the world</a:t>
            </a:r>
          </a:p>
        </p:txBody>
      </p:sp>
    </p:spTree>
    <p:extLst>
      <p:ext uri="{BB962C8B-B14F-4D97-AF65-F5344CB8AC3E}">
        <p14:creationId xmlns:p14="http://schemas.microsoft.com/office/powerpoint/2010/main" val="208252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804852-31B2-4FE0-92ED-267182E66992}"/>
              </a:ext>
            </a:extLst>
          </p:cNvPr>
          <p:cNvSpPr txBox="1"/>
          <p:nvPr/>
        </p:nvSpPr>
        <p:spPr>
          <a:xfrm>
            <a:off x="3233736" y="257175"/>
            <a:ext cx="3857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SERVICES</a:t>
            </a:r>
            <a:endParaRPr lang="en-IN" sz="36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E3E3A75-8B23-45CA-A56F-EDAABB308A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0720247"/>
              </p:ext>
            </p:extLst>
          </p:nvPr>
        </p:nvGraphicFramePr>
        <p:xfrm>
          <a:off x="888999" y="98994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173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D1391-07DC-431B-B81E-A3E454174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109" y="862537"/>
            <a:ext cx="4409016" cy="51012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DEVELOPMENT</a:t>
            </a:r>
            <a:endParaRPr lang="en-IN" sz="32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BD5E7D-2614-41FE-A838-3B3BD891B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2" y="752137"/>
            <a:ext cx="4811713" cy="47332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A7AF4-13DE-40BB-9D7D-7BF15D649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54108" y="1742461"/>
            <a:ext cx="4475692" cy="838814"/>
          </a:xfrm>
        </p:spPr>
        <p:txBody>
          <a:bodyPr>
            <a:noAutofit/>
          </a:bodyPr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We design and develop 6 different types of websites…</a:t>
            </a:r>
            <a:endParaRPr lang="en-IN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837552-71BC-45E4-958B-9D58E288171D}"/>
              </a:ext>
            </a:extLst>
          </p:cNvPr>
          <p:cNvSpPr txBox="1"/>
          <p:nvPr/>
        </p:nvSpPr>
        <p:spPr>
          <a:xfrm>
            <a:off x="5430308" y="2807687"/>
            <a:ext cx="41042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Magazine websites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E-commerce websites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Blogs</a:t>
            </a:r>
            <a:endParaRPr lang="en-IN" sz="2800" b="0" i="0" dirty="0"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Portfolio websites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Landing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Social media </a:t>
            </a:r>
            <a:r>
              <a:rPr lang="en-IN" sz="280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websites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52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D1391-07DC-431B-B81E-A3E454174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153" y="1420282"/>
            <a:ext cx="4523316" cy="51012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SECURITY</a:t>
            </a:r>
            <a:endParaRPr lang="en-IN" sz="32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A7AF4-13DE-40BB-9D7D-7BF15D649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55153" y="2161868"/>
            <a:ext cx="3854528" cy="3105764"/>
          </a:xfrm>
        </p:spPr>
        <p:txBody>
          <a:bodyPr>
            <a:no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Network security is the security provided to a network from unauthorized access and risks.</a:t>
            </a:r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75275C6-0E87-4BBB-9A7C-A4DDD82AA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1223515"/>
            <a:ext cx="4817114" cy="37583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9795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CE3C4-0102-4AF6-B0EB-38C99A93A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260" y="173037"/>
            <a:ext cx="8596668" cy="82154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 SEO</a:t>
            </a:r>
            <a:endParaRPr lang="en-IN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228C63-8C28-44C8-B630-6A0387038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8" y="801035"/>
            <a:ext cx="9104312" cy="24344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61A486-0B81-4838-8577-0DEFA48FD150}"/>
              </a:ext>
            </a:extLst>
          </p:cNvPr>
          <p:cNvSpPr txBox="1"/>
          <p:nvPr/>
        </p:nvSpPr>
        <p:spPr>
          <a:xfrm>
            <a:off x="1046956" y="3309455"/>
            <a:ext cx="85966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SEO stands for </a:t>
            </a:r>
            <a:r>
              <a:rPr lang="en-US" sz="2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Search Engine Optimization</a:t>
            </a:r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which is the practice of increasing the </a:t>
            </a:r>
            <a:r>
              <a:rPr lang="en-US" sz="22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quantity</a:t>
            </a:r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US" sz="22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of traffic to your website through </a:t>
            </a:r>
            <a:r>
              <a:rPr lang="en-US" sz="22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organic search engine results</a:t>
            </a:r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3B99B-55DE-4ED7-800C-DBD1C7F5B378}"/>
              </a:ext>
            </a:extLst>
          </p:cNvPr>
          <p:cNvSpPr txBox="1"/>
          <p:nvPr/>
        </p:nvSpPr>
        <p:spPr>
          <a:xfrm>
            <a:off x="1132682" y="4491451"/>
            <a:ext cx="7772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depends on different aspects such as,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Organic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Bounce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SSL certificate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loading speed and responsiveness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 tags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909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D1391-07DC-431B-B81E-A3E454174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333" y="944686"/>
            <a:ext cx="5037667" cy="51012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APPLICATION</a:t>
            </a:r>
            <a:endParaRPr lang="en-IN" sz="32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A7AF4-13DE-40BB-9D7D-7BF15D649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49333" y="1538196"/>
            <a:ext cx="4704292" cy="1740739"/>
          </a:xfrm>
        </p:spPr>
        <p:txBody>
          <a:bodyPr>
            <a:noAutofit/>
          </a:bodyPr>
          <a:lstStyle/>
          <a:p>
            <a:r>
              <a:rPr lang="en-US" sz="2200" b="1" i="0" dirty="0">
                <a:solidFill>
                  <a:srgbClr val="3D3D4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Android App</a:t>
            </a:r>
            <a:r>
              <a:rPr lang="en-US" sz="2200" b="0" i="0" dirty="0">
                <a:solidFill>
                  <a:srgbClr val="3D3D4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a software designed to run on an Android device or emulator. The term also refers to an </a:t>
            </a:r>
            <a:r>
              <a:rPr lang="en-US" sz="2200" b="1" i="0" dirty="0">
                <a:solidFill>
                  <a:srgbClr val="3D3D4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APK</a:t>
            </a:r>
            <a:r>
              <a:rPr lang="en-US" sz="2200" b="0" i="0" dirty="0">
                <a:solidFill>
                  <a:srgbClr val="3D3D4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file which stands for </a:t>
            </a:r>
            <a:r>
              <a:rPr lang="en-US" sz="2200" b="0" i="1" dirty="0">
                <a:solidFill>
                  <a:srgbClr val="3D3D4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Android package</a:t>
            </a:r>
            <a:r>
              <a:rPr lang="en-US" sz="2200" b="0" i="0" dirty="0">
                <a:solidFill>
                  <a:srgbClr val="3D3D4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26F3D31-4B08-4126-84A5-EC417D8FC1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8" y="971550"/>
            <a:ext cx="4806126" cy="3667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0E11BE-0915-43C7-855A-713FEC1962C3}"/>
              </a:ext>
            </a:extLst>
          </p:cNvPr>
          <p:cNvSpPr txBox="1"/>
          <p:nvPr/>
        </p:nvSpPr>
        <p:spPr>
          <a:xfrm>
            <a:off x="5249333" y="3514726"/>
            <a:ext cx="52186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create only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Native Application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Native apps</a:t>
            </a: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4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 created for one specific platform or operating system.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7830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D1391-07DC-431B-B81E-A3E454174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333" y="1478086"/>
            <a:ext cx="4854638" cy="51012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RESEARCH</a:t>
            </a:r>
            <a:endParaRPr lang="en-IN" sz="32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A7AF4-13DE-40BB-9D7D-7BF15D649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49332" y="2190750"/>
            <a:ext cx="4942417" cy="2466974"/>
          </a:xfrm>
        </p:spPr>
        <p:txBody>
          <a:bodyPr>
            <a:noAutofit/>
          </a:bodyPr>
          <a:lstStyle/>
          <a:p>
            <a:r>
              <a:rPr lang="en-US" sz="2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Business research is a process of acquiring detailed information of all the areas of business and using such information in maximizing the sales and profit of the business.</a:t>
            </a:r>
            <a:endParaRPr lang="en-IN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43B994-48DF-4CAE-A3C1-A4EFA3E04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7" y="1114259"/>
            <a:ext cx="4854638" cy="35434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9885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252</TotalTime>
  <Words>344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PowerPoint Presentation</vt:lpstr>
      <vt:lpstr>TECHNICAL SUPPORT</vt:lpstr>
      <vt:lpstr>OBJECTIVE</vt:lpstr>
      <vt:lpstr>PowerPoint Presentation</vt:lpstr>
      <vt:lpstr>WEB DEVELOPMENT</vt:lpstr>
      <vt:lpstr>NETWORK SECURITY</vt:lpstr>
      <vt:lpstr>WEBSITE SEO</vt:lpstr>
      <vt:lpstr>ANDROID APPLICATION</vt:lpstr>
      <vt:lpstr>BUSINESS RESEARCH</vt:lpstr>
      <vt:lpstr>GRAPHIC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kayyum</dc:creator>
  <cp:lastModifiedBy>abdul kayyum</cp:lastModifiedBy>
  <cp:revision>67</cp:revision>
  <dcterms:created xsi:type="dcterms:W3CDTF">2021-01-02T08:38:26Z</dcterms:created>
  <dcterms:modified xsi:type="dcterms:W3CDTF">2021-01-12T07:13:34Z</dcterms:modified>
</cp:coreProperties>
</file>