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8" r:id="rId2"/>
    <p:sldId id="260" r:id="rId3"/>
    <p:sldId id="26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B69E1-A2CD-4E0E-9592-34C6CBE65DB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B23935E-D525-4451-B71A-5156F1C7CF4A}">
      <dgm:prSet phldrT="[Text]"/>
      <dgm:spPr/>
      <dgm:t>
        <a:bodyPr/>
        <a:lstStyle/>
        <a:p>
          <a:r>
            <a:rPr lang="en-US" dirty="0"/>
            <a:t>WEB DEVELOPMENT</a:t>
          </a:r>
          <a:endParaRPr lang="en-IN" dirty="0"/>
        </a:p>
      </dgm:t>
    </dgm:pt>
    <dgm:pt modelId="{272A9A43-9F02-4EBD-B541-2AB3C3DCF6A5}" type="parTrans" cxnId="{6D8DB887-B32A-4523-BB63-6A021F093A5B}">
      <dgm:prSet/>
      <dgm:spPr/>
      <dgm:t>
        <a:bodyPr/>
        <a:lstStyle/>
        <a:p>
          <a:endParaRPr lang="en-IN"/>
        </a:p>
      </dgm:t>
    </dgm:pt>
    <dgm:pt modelId="{E82AC723-AE50-493B-A1C7-2C43157A5D06}" type="sibTrans" cxnId="{6D8DB887-B32A-4523-BB63-6A021F093A5B}">
      <dgm:prSet/>
      <dgm:spPr/>
      <dgm:t>
        <a:bodyPr/>
        <a:lstStyle/>
        <a:p>
          <a:endParaRPr lang="en-IN"/>
        </a:p>
      </dgm:t>
    </dgm:pt>
    <dgm:pt modelId="{5284BBAD-AC58-4192-8D7F-60655E405501}">
      <dgm:prSet phldrT="[Text]"/>
      <dgm:spPr/>
      <dgm:t>
        <a:bodyPr/>
        <a:lstStyle/>
        <a:p>
          <a:r>
            <a:rPr lang="en-US" dirty="0"/>
            <a:t>NETWORK SECURITY</a:t>
          </a:r>
          <a:endParaRPr lang="en-IN" dirty="0"/>
        </a:p>
      </dgm:t>
    </dgm:pt>
    <dgm:pt modelId="{51CE2790-8C3B-48D2-990E-8C55CF060330}" type="parTrans" cxnId="{2C9855C1-CCEE-4499-926A-C0248A318C0A}">
      <dgm:prSet/>
      <dgm:spPr/>
      <dgm:t>
        <a:bodyPr/>
        <a:lstStyle/>
        <a:p>
          <a:endParaRPr lang="en-IN"/>
        </a:p>
      </dgm:t>
    </dgm:pt>
    <dgm:pt modelId="{4F8EFE9B-6A0C-43BA-9D48-B1301012A805}" type="sibTrans" cxnId="{2C9855C1-CCEE-4499-926A-C0248A318C0A}">
      <dgm:prSet/>
      <dgm:spPr/>
      <dgm:t>
        <a:bodyPr/>
        <a:lstStyle/>
        <a:p>
          <a:endParaRPr lang="en-IN"/>
        </a:p>
      </dgm:t>
    </dgm:pt>
    <dgm:pt modelId="{4D3C9549-B208-4893-B904-B64972DAB7AE}">
      <dgm:prSet phldrT="[Text]"/>
      <dgm:spPr/>
      <dgm:t>
        <a:bodyPr/>
        <a:lstStyle/>
        <a:p>
          <a:r>
            <a:rPr lang="en-US" dirty="0"/>
            <a:t>WEBSITE SEO</a:t>
          </a:r>
          <a:endParaRPr lang="en-IN" dirty="0"/>
        </a:p>
      </dgm:t>
    </dgm:pt>
    <dgm:pt modelId="{469734C2-55FA-48A4-8C94-B3F8F755C9FA}" type="parTrans" cxnId="{8CBA40BD-4220-4AA8-B877-948D5344D325}">
      <dgm:prSet/>
      <dgm:spPr/>
      <dgm:t>
        <a:bodyPr/>
        <a:lstStyle/>
        <a:p>
          <a:endParaRPr lang="en-IN"/>
        </a:p>
      </dgm:t>
    </dgm:pt>
    <dgm:pt modelId="{23D9AD0D-7BB2-4830-83EC-2D644A90B961}" type="sibTrans" cxnId="{8CBA40BD-4220-4AA8-B877-948D5344D325}">
      <dgm:prSet/>
      <dgm:spPr/>
      <dgm:t>
        <a:bodyPr/>
        <a:lstStyle/>
        <a:p>
          <a:endParaRPr lang="en-IN"/>
        </a:p>
      </dgm:t>
    </dgm:pt>
    <dgm:pt modelId="{8BB60314-3CE8-41A0-A672-FB4CCAE76AA5}">
      <dgm:prSet phldrT="[Text]"/>
      <dgm:spPr/>
      <dgm:t>
        <a:bodyPr/>
        <a:lstStyle/>
        <a:p>
          <a:r>
            <a:rPr lang="en-US" dirty="0"/>
            <a:t>ANDROID APPLICATION</a:t>
          </a:r>
          <a:endParaRPr lang="en-IN" dirty="0"/>
        </a:p>
      </dgm:t>
    </dgm:pt>
    <dgm:pt modelId="{91D4F051-6042-46B9-B0A4-9213E3D40E60}" type="parTrans" cxnId="{9530345F-ADB4-456C-AA19-E95E6741C001}">
      <dgm:prSet/>
      <dgm:spPr/>
      <dgm:t>
        <a:bodyPr/>
        <a:lstStyle/>
        <a:p>
          <a:endParaRPr lang="en-IN"/>
        </a:p>
      </dgm:t>
    </dgm:pt>
    <dgm:pt modelId="{EBA3D58F-896C-4A58-98FA-2AD995203028}" type="sibTrans" cxnId="{9530345F-ADB4-456C-AA19-E95E6741C001}">
      <dgm:prSet/>
      <dgm:spPr/>
      <dgm:t>
        <a:bodyPr/>
        <a:lstStyle/>
        <a:p>
          <a:endParaRPr lang="en-IN"/>
        </a:p>
      </dgm:t>
    </dgm:pt>
    <dgm:pt modelId="{30AE2443-CA8E-455C-94DB-54A781218385}">
      <dgm:prSet phldrT="[Text]"/>
      <dgm:spPr/>
      <dgm:t>
        <a:bodyPr/>
        <a:lstStyle/>
        <a:p>
          <a:r>
            <a:rPr lang="en-US" dirty="0"/>
            <a:t>GRAPHIC DESIGN</a:t>
          </a:r>
          <a:endParaRPr lang="en-IN" dirty="0"/>
        </a:p>
      </dgm:t>
    </dgm:pt>
    <dgm:pt modelId="{CB5673FD-2352-4F48-9402-570F7D45BD78}" type="parTrans" cxnId="{03091FCB-55A8-4C1E-8172-8130A9CEA511}">
      <dgm:prSet/>
      <dgm:spPr/>
      <dgm:t>
        <a:bodyPr/>
        <a:lstStyle/>
        <a:p>
          <a:endParaRPr lang="en-IN"/>
        </a:p>
      </dgm:t>
    </dgm:pt>
    <dgm:pt modelId="{86136888-82AD-4257-BF8E-EED08C9B60ED}" type="sibTrans" cxnId="{03091FCB-55A8-4C1E-8172-8130A9CEA511}">
      <dgm:prSet/>
      <dgm:spPr/>
      <dgm:t>
        <a:bodyPr/>
        <a:lstStyle/>
        <a:p>
          <a:endParaRPr lang="en-IN"/>
        </a:p>
      </dgm:t>
    </dgm:pt>
    <dgm:pt modelId="{EE5D36F8-6CD9-4F53-8C82-89331902DE89}">
      <dgm:prSet phldrT="[Text]"/>
      <dgm:spPr/>
      <dgm:t>
        <a:bodyPr/>
        <a:lstStyle/>
        <a:p>
          <a:r>
            <a:rPr lang="en-US" dirty="0"/>
            <a:t>BUSINESS RESEARCH</a:t>
          </a:r>
          <a:endParaRPr lang="en-IN" dirty="0"/>
        </a:p>
      </dgm:t>
    </dgm:pt>
    <dgm:pt modelId="{8A603EBC-084A-49D2-B8C1-0B3A6FEA1C5E}" type="parTrans" cxnId="{0F29125A-FB20-49F6-B1A4-41014072213D}">
      <dgm:prSet/>
      <dgm:spPr/>
      <dgm:t>
        <a:bodyPr/>
        <a:lstStyle/>
        <a:p>
          <a:endParaRPr lang="en-IN"/>
        </a:p>
      </dgm:t>
    </dgm:pt>
    <dgm:pt modelId="{8BDB2EE9-7022-4D4F-B21E-A2DBE5A767CD}" type="sibTrans" cxnId="{0F29125A-FB20-49F6-B1A4-41014072213D}">
      <dgm:prSet/>
      <dgm:spPr/>
      <dgm:t>
        <a:bodyPr/>
        <a:lstStyle/>
        <a:p>
          <a:endParaRPr lang="en-IN"/>
        </a:p>
      </dgm:t>
    </dgm:pt>
    <dgm:pt modelId="{DDEDB17E-665C-48C2-A4F7-D225DC4031AB}" type="pres">
      <dgm:prSet presAssocID="{EDEB69E1-A2CD-4E0E-9592-34C6CBE65DBA}" presName="Name0" presStyleCnt="0">
        <dgm:presLayoutVars>
          <dgm:chMax val="7"/>
          <dgm:chPref val="7"/>
          <dgm:dir/>
        </dgm:presLayoutVars>
      </dgm:prSet>
      <dgm:spPr/>
    </dgm:pt>
    <dgm:pt modelId="{2EDE507D-3F7E-460F-81E8-510162BC059B}" type="pres">
      <dgm:prSet presAssocID="{EDEB69E1-A2CD-4E0E-9592-34C6CBE65DBA}" presName="Name1" presStyleCnt="0"/>
      <dgm:spPr/>
    </dgm:pt>
    <dgm:pt modelId="{CABFCE21-C39D-4C52-8D4F-E314845E81EA}" type="pres">
      <dgm:prSet presAssocID="{EDEB69E1-A2CD-4E0E-9592-34C6CBE65DBA}" presName="cycle" presStyleCnt="0"/>
      <dgm:spPr/>
    </dgm:pt>
    <dgm:pt modelId="{8BF37D38-84CD-4255-BE83-7FCDA2393331}" type="pres">
      <dgm:prSet presAssocID="{EDEB69E1-A2CD-4E0E-9592-34C6CBE65DBA}" presName="srcNode" presStyleLbl="node1" presStyleIdx="0" presStyleCnt="6"/>
      <dgm:spPr/>
    </dgm:pt>
    <dgm:pt modelId="{7523C785-AD87-4F02-8F96-A621513A2D68}" type="pres">
      <dgm:prSet presAssocID="{EDEB69E1-A2CD-4E0E-9592-34C6CBE65DBA}" presName="conn" presStyleLbl="parChTrans1D2" presStyleIdx="0" presStyleCnt="1"/>
      <dgm:spPr/>
    </dgm:pt>
    <dgm:pt modelId="{3F54F7DA-011E-4053-9313-0697223648B6}" type="pres">
      <dgm:prSet presAssocID="{EDEB69E1-A2CD-4E0E-9592-34C6CBE65DBA}" presName="extraNode" presStyleLbl="node1" presStyleIdx="0" presStyleCnt="6"/>
      <dgm:spPr/>
    </dgm:pt>
    <dgm:pt modelId="{F927CBB8-D05B-4667-9C20-A5EAA5E76D5D}" type="pres">
      <dgm:prSet presAssocID="{EDEB69E1-A2CD-4E0E-9592-34C6CBE65DBA}" presName="dstNode" presStyleLbl="node1" presStyleIdx="0" presStyleCnt="6"/>
      <dgm:spPr/>
    </dgm:pt>
    <dgm:pt modelId="{547F8962-312E-4341-A6C1-3B73BB268049}" type="pres">
      <dgm:prSet presAssocID="{6B23935E-D525-4451-B71A-5156F1C7CF4A}" presName="text_1" presStyleLbl="node1" presStyleIdx="0" presStyleCnt="6">
        <dgm:presLayoutVars>
          <dgm:bulletEnabled val="1"/>
        </dgm:presLayoutVars>
      </dgm:prSet>
      <dgm:spPr/>
    </dgm:pt>
    <dgm:pt modelId="{DA252BB5-0F6F-4A61-9B41-D431D7918DF0}" type="pres">
      <dgm:prSet presAssocID="{6B23935E-D525-4451-B71A-5156F1C7CF4A}" presName="accent_1" presStyleCnt="0"/>
      <dgm:spPr/>
    </dgm:pt>
    <dgm:pt modelId="{0B5C209E-820D-4F39-9863-93858EA83820}" type="pres">
      <dgm:prSet presAssocID="{6B23935E-D525-4451-B71A-5156F1C7CF4A}" presName="accentRepeatNode" presStyleLbl="solidFgAcc1" presStyleIdx="0" presStyleCnt="6"/>
      <dgm:spPr/>
    </dgm:pt>
    <dgm:pt modelId="{443B2D9C-B359-451C-95E3-198A07CD6A0D}" type="pres">
      <dgm:prSet presAssocID="{5284BBAD-AC58-4192-8D7F-60655E405501}" presName="text_2" presStyleLbl="node1" presStyleIdx="1" presStyleCnt="6">
        <dgm:presLayoutVars>
          <dgm:bulletEnabled val="1"/>
        </dgm:presLayoutVars>
      </dgm:prSet>
      <dgm:spPr/>
    </dgm:pt>
    <dgm:pt modelId="{BA56E05D-3077-4DE9-8D4D-9E252770AC9C}" type="pres">
      <dgm:prSet presAssocID="{5284BBAD-AC58-4192-8D7F-60655E405501}" presName="accent_2" presStyleCnt="0"/>
      <dgm:spPr/>
    </dgm:pt>
    <dgm:pt modelId="{A03442C0-3C70-4DF2-9830-E24A3EC30CF1}" type="pres">
      <dgm:prSet presAssocID="{5284BBAD-AC58-4192-8D7F-60655E405501}" presName="accentRepeatNode" presStyleLbl="solidFgAcc1" presStyleIdx="1" presStyleCnt="6"/>
      <dgm:spPr/>
    </dgm:pt>
    <dgm:pt modelId="{4E03AAF7-B40C-44F1-838B-D56FC80F6D61}" type="pres">
      <dgm:prSet presAssocID="{4D3C9549-B208-4893-B904-B64972DAB7AE}" presName="text_3" presStyleLbl="node1" presStyleIdx="2" presStyleCnt="6">
        <dgm:presLayoutVars>
          <dgm:bulletEnabled val="1"/>
        </dgm:presLayoutVars>
      </dgm:prSet>
      <dgm:spPr/>
    </dgm:pt>
    <dgm:pt modelId="{1CA6D339-21FE-4021-9AAE-5454A618C13C}" type="pres">
      <dgm:prSet presAssocID="{4D3C9549-B208-4893-B904-B64972DAB7AE}" presName="accent_3" presStyleCnt="0"/>
      <dgm:spPr/>
    </dgm:pt>
    <dgm:pt modelId="{D01D2CFF-4743-47CC-AE04-AF9649A6FEBB}" type="pres">
      <dgm:prSet presAssocID="{4D3C9549-B208-4893-B904-B64972DAB7AE}" presName="accentRepeatNode" presStyleLbl="solidFgAcc1" presStyleIdx="2" presStyleCnt="6"/>
      <dgm:spPr/>
    </dgm:pt>
    <dgm:pt modelId="{64DCF489-529C-4BE1-A8B9-EE5A54BCAC05}" type="pres">
      <dgm:prSet presAssocID="{8BB60314-3CE8-41A0-A672-FB4CCAE76AA5}" presName="text_4" presStyleLbl="node1" presStyleIdx="3" presStyleCnt="6">
        <dgm:presLayoutVars>
          <dgm:bulletEnabled val="1"/>
        </dgm:presLayoutVars>
      </dgm:prSet>
      <dgm:spPr/>
    </dgm:pt>
    <dgm:pt modelId="{A49829B3-3D8F-4F38-9445-D9B8B61FEC5E}" type="pres">
      <dgm:prSet presAssocID="{8BB60314-3CE8-41A0-A672-FB4CCAE76AA5}" presName="accent_4" presStyleCnt="0"/>
      <dgm:spPr/>
    </dgm:pt>
    <dgm:pt modelId="{FC1EAE5B-23F4-4B6D-8029-8106BADB4254}" type="pres">
      <dgm:prSet presAssocID="{8BB60314-3CE8-41A0-A672-FB4CCAE76AA5}" presName="accentRepeatNode" presStyleLbl="solidFgAcc1" presStyleIdx="3" presStyleCnt="6"/>
      <dgm:spPr/>
    </dgm:pt>
    <dgm:pt modelId="{4724F895-B599-4889-81DC-702DEA262B02}" type="pres">
      <dgm:prSet presAssocID="{EE5D36F8-6CD9-4F53-8C82-89331902DE89}" presName="text_5" presStyleLbl="node1" presStyleIdx="4" presStyleCnt="6">
        <dgm:presLayoutVars>
          <dgm:bulletEnabled val="1"/>
        </dgm:presLayoutVars>
      </dgm:prSet>
      <dgm:spPr/>
    </dgm:pt>
    <dgm:pt modelId="{DDA91915-31ED-4B1E-A46C-37D905D8858C}" type="pres">
      <dgm:prSet presAssocID="{EE5D36F8-6CD9-4F53-8C82-89331902DE89}" presName="accent_5" presStyleCnt="0"/>
      <dgm:spPr/>
    </dgm:pt>
    <dgm:pt modelId="{A4B221CF-E335-4452-BAE7-04DE6A7BAE51}" type="pres">
      <dgm:prSet presAssocID="{EE5D36F8-6CD9-4F53-8C82-89331902DE89}" presName="accentRepeatNode" presStyleLbl="solidFgAcc1" presStyleIdx="4" presStyleCnt="6"/>
      <dgm:spPr/>
    </dgm:pt>
    <dgm:pt modelId="{EB7BBE48-D530-4E46-AE27-9FDB3465EECF}" type="pres">
      <dgm:prSet presAssocID="{30AE2443-CA8E-455C-94DB-54A781218385}" presName="text_6" presStyleLbl="node1" presStyleIdx="5" presStyleCnt="6">
        <dgm:presLayoutVars>
          <dgm:bulletEnabled val="1"/>
        </dgm:presLayoutVars>
      </dgm:prSet>
      <dgm:spPr/>
    </dgm:pt>
    <dgm:pt modelId="{3CF7691A-1DB0-45B1-BC44-82E0CCAD2BA7}" type="pres">
      <dgm:prSet presAssocID="{30AE2443-CA8E-455C-94DB-54A781218385}" presName="accent_6" presStyleCnt="0"/>
      <dgm:spPr/>
    </dgm:pt>
    <dgm:pt modelId="{840BE540-EFF5-4BEE-9A21-4ED9EA753EC0}" type="pres">
      <dgm:prSet presAssocID="{30AE2443-CA8E-455C-94DB-54A781218385}" presName="accentRepeatNode" presStyleLbl="solidFgAcc1" presStyleIdx="5" presStyleCnt="6"/>
      <dgm:spPr/>
    </dgm:pt>
  </dgm:ptLst>
  <dgm:cxnLst>
    <dgm:cxn modelId="{32CC6A17-2D6A-469B-84F9-B9BAEB9CDD69}" type="presOf" srcId="{8BB60314-3CE8-41A0-A672-FB4CCAE76AA5}" destId="{64DCF489-529C-4BE1-A8B9-EE5A54BCAC05}" srcOrd="0" destOrd="0" presId="urn:microsoft.com/office/officeart/2008/layout/VerticalCurvedList"/>
    <dgm:cxn modelId="{9530345F-ADB4-456C-AA19-E95E6741C001}" srcId="{EDEB69E1-A2CD-4E0E-9592-34C6CBE65DBA}" destId="{8BB60314-3CE8-41A0-A672-FB4CCAE76AA5}" srcOrd="3" destOrd="0" parTransId="{91D4F051-6042-46B9-B0A4-9213E3D40E60}" sibTransId="{EBA3D58F-896C-4A58-98FA-2AD995203028}"/>
    <dgm:cxn modelId="{604F8F60-3A70-4E98-A4D6-3FA088F71EF9}" type="presOf" srcId="{30AE2443-CA8E-455C-94DB-54A781218385}" destId="{EB7BBE48-D530-4E46-AE27-9FDB3465EECF}" srcOrd="0" destOrd="0" presId="urn:microsoft.com/office/officeart/2008/layout/VerticalCurvedList"/>
    <dgm:cxn modelId="{1B24AA71-6A81-4D89-975F-61B85455BA3B}" type="presOf" srcId="{4D3C9549-B208-4893-B904-B64972DAB7AE}" destId="{4E03AAF7-B40C-44F1-838B-D56FC80F6D61}" srcOrd="0" destOrd="0" presId="urn:microsoft.com/office/officeart/2008/layout/VerticalCurvedList"/>
    <dgm:cxn modelId="{014A5375-954E-482A-9A36-175BC053A661}" type="presOf" srcId="{E82AC723-AE50-493B-A1C7-2C43157A5D06}" destId="{7523C785-AD87-4F02-8F96-A621513A2D68}" srcOrd="0" destOrd="0" presId="urn:microsoft.com/office/officeart/2008/layout/VerticalCurvedList"/>
    <dgm:cxn modelId="{56E12C79-129B-4AE7-A7AA-CB95144308DF}" type="presOf" srcId="{EDEB69E1-A2CD-4E0E-9592-34C6CBE65DBA}" destId="{DDEDB17E-665C-48C2-A4F7-D225DC4031AB}" srcOrd="0" destOrd="0" presId="urn:microsoft.com/office/officeart/2008/layout/VerticalCurvedList"/>
    <dgm:cxn modelId="{0F29125A-FB20-49F6-B1A4-41014072213D}" srcId="{EDEB69E1-A2CD-4E0E-9592-34C6CBE65DBA}" destId="{EE5D36F8-6CD9-4F53-8C82-89331902DE89}" srcOrd="4" destOrd="0" parTransId="{8A603EBC-084A-49D2-B8C1-0B3A6FEA1C5E}" sibTransId="{8BDB2EE9-7022-4D4F-B21E-A2DBE5A767CD}"/>
    <dgm:cxn modelId="{6D8DB887-B32A-4523-BB63-6A021F093A5B}" srcId="{EDEB69E1-A2CD-4E0E-9592-34C6CBE65DBA}" destId="{6B23935E-D525-4451-B71A-5156F1C7CF4A}" srcOrd="0" destOrd="0" parTransId="{272A9A43-9F02-4EBD-B541-2AB3C3DCF6A5}" sibTransId="{E82AC723-AE50-493B-A1C7-2C43157A5D06}"/>
    <dgm:cxn modelId="{F0A76A9C-2992-45A5-AC8F-7637883AC03E}" type="presOf" srcId="{EE5D36F8-6CD9-4F53-8C82-89331902DE89}" destId="{4724F895-B599-4889-81DC-702DEA262B02}" srcOrd="0" destOrd="0" presId="urn:microsoft.com/office/officeart/2008/layout/VerticalCurvedList"/>
    <dgm:cxn modelId="{8CBA40BD-4220-4AA8-B877-948D5344D325}" srcId="{EDEB69E1-A2CD-4E0E-9592-34C6CBE65DBA}" destId="{4D3C9549-B208-4893-B904-B64972DAB7AE}" srcOrd="2" destOrd="0" parTransId="{469734C2-55FA-48A4-8C94-B3F8F755C9FA}" sibTransId="{23D9AD0D-7BB2-4830-83EC-2D644A90B961}"/>
    <dgm:cxn modelId="{2C9855C1-CCEE-4499-926A-C0248A318C0A}" srcId="{EDEB69E1-A2CD-4E0E-9592-34C6CBE65DBA}" destId="{5284BBAD-AC58-4192-8D7F-60655E405501}" srcOrd="1" destOrd="0" parTransId="{51CE2790-8C3B-48D2-990E-8C55CF060330}" sibTransId="{4F8EFE9B-6A0C-43BA-9D48-B1301012A805}"/>
    <dgm:cxn modelId="{03091FCB-55A8-4C1E-8172-8130A9CEA511}" srcId="{EDEB69E1-A2CD-4E0E-9592-34C6CBE65DBA}" destId="{30AE2443-CA8E-455C-94DB-54A781218385}" srcOrd="5" destOrd="0" parTransId="{CB5673FD-2352-4F48-9402-570F7D45BD78}" sibTransId="{86136888-82AD-4257-BF8E-EED08C9B60ED}"/>
    <dgm:cxn modelId="{0F2F2BDA-AD28-4682-97B7-002248B87C71}" type="presOf" srcId="{5284BBAD-AC58-4192-8D7F-60655E405501}" destId="{443B2D9C-B359-451C-95E3-198A07CD6A0D}" srcOrd="0" destOrd="0" presId="urn:microsoft.com/office/officeart/2008/layout/VerticalCurvedList"/>
    <dgm:cxn modelId="{92AD2AFC-6AD6-4D72-9151-2B86F6E80AB6}" type="presOf" srcId="{6B23935E-D525-4451-B71A-5156F1C7CF4A}" destId="{547F8962-312E-4341-A6C1-3B73BB268049}" srcOrd="0" destOrd="0" presId="urn:microsoft.com/office/officeart/2008/layout/VerticalCurvedList"/>
    <dgm:cxn modelId="{C9DCE95F-3B70-41DE-9B52-24362B506F12}" type="presParOf" srcId="{DDEDB17E-665C-48C2-A4F7-D225DC4031AB}" destId="{2EDE507D-3F7E-460F-81E8-510162BC059B}" srcOrd="0" destOrd="0" presId="urn:microsoft.com/office/officeart/2008/layout/VerticalCurvedList"/>
    <dgm:cxn modelId="{9BB55D1D-5E10-4EBE-9B9C-3ABC84594A82}" type="presParOf" srcId="{2EDE507D-3F7E-460F-81E8-510162BC059B}" destId="{CABFCE21-C39D-4C52-8D4F-E314845E81EA}" srcOrd="0" destOrd="0" presId="urn:microsoft.com/office/officeart/2008/layout/VerticalCurvedList"/>
    <dgm:cxn modelId="{A7F23D16-7C56-4C66-A53A-FAEF3E2A73FC}" type="presParOf" srcId="{CABFCE21-C39D-4C52-8D4F-E314845E81EA}" destId="{8BF37D38-84CD-4255-BE83-7FCDA2393331}" srcOrd="0" destOrd="0" presId="urn:microsoft.com/office/officeart/2008/layout/VerticalCurvedList"/>
    <dgm:cxn modelId="{5B378B3F-0B84-4EAF-8AA3-A6213EA04702}" type="presParOf" srcId="{CABFCE21-C39D-4C52-8D4F-E314845E81EA}" destId="{7523C785-AD87-4F02-8F96-A621513A2D68}" srcOrd="1" destOrd="0" presId="urn:microsoft.com/office/officeart/2008/layout/VerticalCurvedList"/>
    <dgm:cxn modelId="{F7BABABB-8B6A-4A39-93F2-9F155C89F860}" type="presParOf" srcId="{CABFCE21-C39D-4C52-8D4F-E314845E81EA}" destId="{3F54F7DA-011E-4053-9313-0697223648B6}" srcOrd="2" destOrd="0" presId="urn:microsoft.com/office/officeart/2008/layout/VerticalCurvedList"/>
    <dgm:cxn modelId="{2DE46A3B-6E68-48E0-B0E5-FBEB61DA65EF}" type="presParOf" srcId="{CABFCE21-C39D-4C52-8D4F-E314845E81EA}" destId="{F927CBB8-D05B-4667-9C20-A5EAA5E76D5D}" srcOrd="3" destOrd="0" presId="urn:microsoft.com/office/officeart/2008/layout/VerticalCurvedList"/>
    <dgm:cxn modelId="{4D759601-2DDB-4533-BFCA-A3BC6412041A}" type="presParOf" srcId="{2EDE507D-3F7E-460F-81E8-510162BC059B}" destId="{547F8962-312E-4341-A6C1-3B73BB268049}" srcOrd="1" destOrd="0" presId="urn:microsoft.com/office/officeart/2008/layout/VerticalCurvedList"/>
    <dgm:cxn modelId="{74328AB4-A3D4-4046-A0AE-104FA6821FFB}" type="presParOf" srcId="{2EDE507D-3F7E-460F-81E8-510162BC059B}" destId="{DA252BB5-0F6F-4A61-9B41-D431D7918DF0}" srcOrd="2" destOrd="0" presId="urn:microsoft.com/office/officeart/2008/layout/VerticalCurvedList"/>
    <dgm:cxn modelId="{2432B3E3-BC1B-4168-80D7-7E8F39C0B72A}" type="presParOf" srcId="{DA252BB5-0F6F-4A61-9B41-D431D7918DF0}" destId="{0B5C209E-820D-4F39-9863-93858EA83820}" srcOrd="0" destOrd="0" presId="urn:microsoft.com/office/officeart/2008/layout/VerticalCurvedList"/>
    <dgm:cxn modelId="{ED5201CD-0A57-450D-B41A-0AB6E8A83EB7}" type="presParOf" srcId="{2EDE507D-3F7E-460F-81E8-510162BC059B}" destId="{443B2D9C-B359-451C-95E3-198A07CD6A0D}" srcOrd="3" destOrd="0" presId="urn:microsoft.com/office/officeart/2008/layout/VerticalCurvedList"/>
    <dgm:cxn modelId="{3D20BAFD-4E98-4AA5-BA3A-498348F5A7F8}" type="presParOf" srcId="{2EDE507D-3F7E-460F-81E8-510162BC059B}" destId="{BA56E05D-3077-4DE9-8D4D-9E252770AC9C}" srcOrd="4" destOrd="0" presId="urn:microsoft.com/office/officeart/2008/layout/VerticalCurvedList"/>
    <dgm:cxn modelId="{8494C916-BCE3-42FC-8228-57B9B8B86EA3}" type="presParOf" srcId="{BA56E05D-3077-4DE9-8D4D-9E252770AC9C}" destId="{A03442C0-3C70-4DF2-9830-E24A3EC30CF1}" srcOrd="0" destOrd="0" presId="urn:microsoft.com/office/officeart/2008/layout/VerticalCurvedList"/>
    <dgm:cxn modelId="{A53B6BC2-EDF9-429D-A502-881D8210882F}" type="presParOf" srcId="{2EDE507D-3F7E-460F-81E8-510162BC059B}" destId="{4E03AAF7-B40C-44F1-838B-D56FC80F6D61}" srcOrd="5" destOrd="0" presId="urn:microsoft.com/office/officeart/2008/layout/VerticalCurvedList"/>
    <dgm:cxn modelId="{A07FDC3A-FD03-4E97-BBEE-76158DC8654A}" type="presParOf" srcId="{2EDE507D-3F7E-460F-81E8-510162BC059B}" destId="{1CA6D339-21FE-4021-9AAE-5454A618C13C}" srcOrd="6" destOrd="0" presId="urn:microsoft.com/office/officeart/2008/layout/VerticalCurvedList"/>
    <dgm:cxn modelId="{78FDC802-B064-476D-8078-37047BB1C406}" type="presParOf" srcId="{1CA6D339-21FE-4021-9AAE-5454A618C13C}" destId="{D01D2CFF-4743-47CC-AE04-AF9649A6FEBB}" srcOrd="0" destOrd="0" presId="urn:microsoft.com/office/officeart/2008/layout/VerticalCurvedList"/>
    <dgm:cxn modelId="{EFDA86F4-F225-4EC4-9659-EC7156FD3F91}" type="presParOf" srcId="{2EDE507D-3F7E-460F-81E8-510162BC059B}" destId="{64DCF489-529C-4BE1-A8B9-EE5A54BCAC05}" srcOrd="7" destOrd="0" presId="urn:microsoft.com/office/officeart/2008/layout/VerticalCurvedList"/>
    <dgm:cxn modelId="{D485BD72-9E43-4FC7-82C0-9250BDAA0572}" type="presParOf" srcId="{2EDE507D-3F7E-460F-81E8-510162BC059B}" destId="{A49829B3-3D8F-4F38-9445-D9B8B61FEC5E}" srcOrd="8" destOrd="0" presId="urn:microsoft.com/office/officeart/2008/layout/VerticalCurvedList"/>
    <dgm:cxn modelId="{E3CBA9D9-B6B3-48DB-97FB-383CE4B6BD84}" type="presParOf" srcId="{A49829B3-3D8F-4F38-9445-D9B8B61FEC5E}" destId="{FC1EAE5B-23F4-4B6D-8029-8106BADB4254}" srcOrd="0" destOrd="0" presId="urn:microsoft.com/office/officeart/2008/layout/VerticalCurvedList"/>
    <dgm:cxn modelId="{FCD7EF38-6B9C-40D5-B034-B1C601CDCD55}" type="presParOf" srcId="{2EDE507D-3F7E-460F-81E8-510162BC059B}" destId="{4724F895-B599-4889-81DC-702DEA262B02}" srcOrd="9" destOrd="0" presId="urn:microsoft.com/office/officeart/2008/layout/VerticalCurvedList"/>
    <dgm:cxn modelId="{F3759053-E8FB-4671-B01D-0786DC1C70C2}" type="presParOf" srcId="{2EDE507D-3F7E-460F-81E8-510162BC059B}" destId="{DDA91915-31ED-4B1E-A46C-37D905D8858C}" srcOrd="10" destOrd="0" presId="urn:microsoft.com/office/officeart/2008/layout/VerticalCurvedList"/>
    <dgm:cxn modelId="{7D25142A-B666-4965-9DD6-807F421FDCF8}" type="presParOf" srcId="{DDA91915-31ED-4B1E-A46C-37D905D8858C}" destId="{A4B221CF-E335-4452-BAE7-04DE6A7BAE51}" srcOrd="0" destOrd="0" presId="urn:microsoft.com/office/officeart/2008/layout/VerticalCurvedList"/>
    <dgm:cxn modelId="{88D31651-5FA2-443C-AAEB-D50FDB9B9D61}" type="presParOf" srcId="{2EDE507D-3F7E-460F-81E8-510162BC059B}" destId="{EB7BBE48-D530-4E46-AE27-9FDB3465EECF}" srcOrd="11" destOrd="0" presId="urn:microsoft.com/office/officeart/2008/layout/VerticalCurvedList"/>
    <dgm:cxn modelId="{83BB57B9-BE8D-4187-9DB7-B1849DBDAEAF}" type="presParOf" srcId="{2EDE507D-3F7E-460F-81E8-510162BC059B}" destId="{3CF7691A-1DB0-45B1-BC44-82E0CCAD2BA7}" srcOrd="12" destOrd="0" presId="urn:microsoft.com/office/officeart/2008/layout/VerticalCurvedList"/>
    <dgm:cxn modelId="{06B77D3E-382B-4358-847D-39BD19B3D4F6}" type="presParOf" srcId="{3CF7691A-1DB0-45B1-BC44-82E0CCAD2BA7}" destId="{840BE540-EFF5-4BEE-9A21-4ED9EA753E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3C785-AD87-4F02-8F96-A621513A2D6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F8962-312E-4341-A6C1-3B73BB268049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WEB DEVELOPMENT</a:t>
          </a:r>
          <a:endParaRPr lang="en-IN" sz="3100" kern="1200" dirty="0"/>
        </a:p>
      </dsp:txBody>
      <dsp:txXfrm>
        <a:off x="434398" y="285347"/>
        <a:ext cx="7617019" cy="570477"/>
      </dsp:txXfrm>
    </dsp:sp>
    <dsp:sp modelId="{0B5C209E-820D-4F39-9863-93858EA83820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B2D9C-B359-451C-95E3-198A07CD6A0D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NETWORK SECURITY</a:t>
          </a:r>
          <a:endParaRPr lang="en-IN" sz="3100" kern="1200" dirty="0"/>
        </a:p>
      </dsp:txBody>
      <dsp:txXfrm>
        <a:off x="903654" y="1140954"/>
        <a:ext cx="7147763" cy="570477"/>
      </dsp:txXfrm>
    </dsp:sp>
    <dsp:sp modelId="{A03442C0-3C70-4DF2-9830-E24A3EC30CF1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3AAF7-B40C-44F1-838B-D56FC80F6D61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WEBSITE SEO</a:t>
          </a:r>
          <a:endParaRPr lang="en-IN" sz="3100" kern="1200" dirty="0"/>
        </a:p>
      </dsp:txBody>
      <dsp:txXfrm>
        <a:off x="1118233" y="1996562"/>
        <a:ext cx="6933183" cy="570477"/>
      </dsp:txXfrm>
    </dsp:sp>
    <dsp:sp modelId="{D01D2CFF-4743-47CC-AE04-AF9649A6FEBB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CF489-529C-4BE1-A8B9-EE5A54BCAC05}">
      <dsp:nvSpPr>
        <dsp:cNvPr id="0" name=""/>
        <dsp:cNvSpPr/>
      </dsp:nvSpPr>
      <dsp:spPr>
        <a:xfrm>
          <a:off x="1118233" y="2851627"/>
          <a:ext cx="693318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ANDROID APPLICATION</a:t>
          </a:r>
          <a:endParaRPr lang="en-IN" sz="3100" kern="1200" dirty="0"/>
        </a:p>
      </dsp:txBody>
      <dsp:txXfrm>
        <a:off x="1118233" y="2851627"/>
        <a:ext cx="6933183" cy="570477"/>
      </dsp:txXfrm>
    </dsp:sp>
    <dsp:sp modelId="{FC1EAE5B-23F4-4B6D-8029-8106BADB4254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4F895-B599-4889-81DC-702DEA262B02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BUSINESS RESEARCH</a:t>
          </a:r>
          <a:endParaRPr lang="en-IN" sz="3100" kern="1200" dirty="0"/>
        </a:p>
      </dsp:txBody>
      <dsp:txXfrm>
        <a:off x="903654" y="3707235"/>
        <a:ext cx="7147763" cy="570477"/>
      </dsp:txXfrm>
    </dsp:sp>
    <dsp:sp modelId="{A4B221CF-E335-4452-BAE7-04DE6A7BAE51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BBE48-D530-4E46-AE27-9FDB3465EECF}">
      <dsp:nvSpPr>
        <dsp:cNvPr id="0" name=""/>
        <dsp:cNvSpPr/>
      </dsp:nvSpPr>
      <dsp:spPr>
        <a:xfrm>
          <a:off x="434398" y="4562842"/>
          <a:ext cx="7617019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GRAPHIC DESIGN</a:t>
          </a:r>
          <a:endParaRPr lang="en-IN" sz="3100" kern="1200" dirty="0"/>
        </a:p>
      </dsp:txBody>
      <dsp:txXfrm>
        <a:off x="434398" y="4562842"/>
        <a:ext cx="7617019" cy="570477"/>
      </dsp:txXfrm>
    </dsp:sp>
    <dsp:sp modelId="{840BE540-EFF5-4BEE-9A21-4ED9EA753EC0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1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44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273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3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67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1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07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01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7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02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67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4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39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9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4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D0AD-E1A3-4664-BA40-9EEE7E01C0C5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0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18D29-23BD-48ED-B081-86DDFB63CB9E}"/>
              </a:ext>
            </a:extLst>
          </p:cNvPr>
          <p:cNvSpPr txBox="1"/>
          <p:nvPr/>
        </p:nvSpPr>
        <p:spPr>
          <a:xfrm>
            <a:off x="3981434" y="42641"/>
            <a:ext cx="446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on</a:t>
            </a:r>
            <a:endParaRPr lang="en-IN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9D71D-D679-410B-B98C-2B55FAA1BFAE}"/>
              </a:ext>
            </a:extLst>
          </p:cNvPr>
          <p:cNvSpPr txBox="1"/>
          <p:nvPr/>
        </p:nvSpPr>
        <p:spPr>
          <a:xfrm>
            <a:off x="2628879" y="611264"/>
            <a:ext cx="703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Support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AA8F4-BE95-4DD1-B4AF-6491B7F53700}"/>
              </a:ext>
            </a:extLst>
          </p:cNvPr>
          <p:cNvSpPr txBox="1"/>
          <p:nvPr/>
        </p:nvSpPr>
        <p:spPr>
          <a:xfrm>
            <a:off x="5781649" y="1447106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A809D-6EBC-4940-9459-689D4B538830}"/>
              </a:ext>
            </a:extLst>
          </p:cNvPr>
          <p:cNvSpPr txBox="1"/>
          <p:nvPr/>
        </p:nvSpPr>
        <p:spPr>
          <a:xfrm>
            <a:off x="4300513" y="1835750"/>
            <a:ext cx="369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BACHELOR OF TECHNOLOGY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8A81E-D407-4606-B6CD-0B1CED266049}"/>
              </a:ext>
            </a:extLst>
          </p:cNvPr>
          <p:cNvSpPr txBox="1"/>
          <p:nvPr/>
        </p:nvSpPr>
        <p:spPr>
          <a:xfrm>
            <a:off x="5695926" y="214868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1776B-A3AF-4639-B020-8709B5EDDD3E}"/>
              </a:ext>
            </a:extLst>
          </p:cNvPr>
          <p:cNvSpPr txBox="1"/>
          <p:nvPr/>
        </p:nvSpPr>
        <p:spPr>
          <a:xfrm>
            <a:off x="3829038" y="2470266"/>
            <a:ext cx="500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COMPUATER SCIENCE AND ENGINEERING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5A6B5-4C5D-4BE6-A691-5E2A96778D9F}"/>
              </a:ext>
            </a:extLst>
          </p:cNvPr>
          <p:cNvSpPr txBox="1"/>
          <p:nvPr/>
        </p:nvSpPr>
        <p:spPr>
          <a:xfrm>
            <a:off x="5288733" y="2804981"/>
            <a:ext cx="171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5ADBE-A598-4987-AFA8-D6E7A891B11D}"/>
              </a:ext>
            </a:extLst>
          </p:cNvPr>
          <p:cNvSpPr txBox="1"/>
          <p:nvPr/>
        </p:nvSpPr>
        <p:spPr>
          <a:xfrm>
            <a:off x="4567212" y="3104782"/>
            <a:ext cx="316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ABDUL KAYYUM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3A3E4-8501-4615-B4CB-7C02C237E741}"/>
              </a:ext>
            </a:extLst>
          </p:cNvPr>
          <p:cNvSpPr txBox="1"/>
          <p:nvPr/>
        </p:nvSpPr>
        <p:spPr>
          <a:xfrm>
            <a:off x="4249331" y="3559844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the Guidance of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1BCC9-D1AF-4E11-BB1C-48008C654F66}"/>
              </a:ext>
            </a:extLst>
          </p:cNvPr>
          <p:cNvSpPr txBox="1"/>
          <p:nvPr/>
        </p:nvSpPr>
        <p:spPr>
          <a:xfrm>
            <a:off x="4511269" y="3898045"/>
            <a:ext cx="316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KAMLESH KUMAR</a:t>
            </a:r>
            <a:endParaRPr lang="en-IN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4E36F95-C36F-443D-9820-ABEA24C17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746" y="4422395"/>
            <a:ext cx="1607350" cy="158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6E6498-AFEC-4859-A012-70071A7E263E}"/>
              </a:ext>
            </a:extLst>
          </p:cNvPr>
          <p:cNvSpPr txBox="1"/>
          <p:nvPr/>
        </p:nvSpPr>
        <p:spPr>
          <a:xfrm>
            <a:off x="1616845" y="6012833"/>
            <a:ext cx="9063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5650" marR="651078" algn="ctr" rtl="0">
              <a:spcBef>
                <a:spcPts val="8047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 BANSAL INSTITUTE OF ENGINEERING &amp; TECHNOLOGY, LUCKNOW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21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823" y="1211386"/>
            <a:ext cx="4361391" cy="51012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DESIGN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96823" y="1905000"/>
            <a:ext cx="4847277" cy="1390650"/>
          </a:xfrm>
        </p:spPr>
        <p:txBody>
          <a:bodyPr>
            <a:no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Graphic design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process of visual communication through the use of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typography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photography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iconography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illustration.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43B994-48DF-4CAE-A3C1-A4EFA3E04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966" y="1114259"/>
            <a:ext cx="4724620" cy="3781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7B3340-D20C-47C5-9496-BA43A4EC1784}"/>
              </a:ext>
            </a:extLst>
          </p:cNvPr>
          <p:cNvSpPr txBox="1"/>
          <p:nvPr/>
        </p:nvSpPr>
        <p:spPr>
          <a:xfrm>
            <a:off x="5096823" y="3295650"/>
            <a:ext cx="45636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offer these graphic design services such as,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Graphic Design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27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5310838-FC25-4B37-93BE-9BA7E5F32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83" y="1047750"/>
            <a:ext cx="7742607" cy="4438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262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75B9-BDE9-4271-9812-1704D0DB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759" y="1352550"/>
            <a:ext cx="4180416" cy="52917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SUPPORT</a:t>
            </a:r>
            <a:endParaRPr lang="en-IN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E8962-80B5-422B-8DC8-68C9E1DDC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67460" y="2045756"/>
            <a:ext cx="4133715" cy="300249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support is a concept business that provides digital services like Web Development, Android Application, Graphic design, and more services. Which helps a business person to do their business online.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5B9212-EE38-45E3-A39F-9CA41A5FE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9" y="1352550"/>
            <a:ext cx="4799409" cy="3532981"/>
          </a:xfrm>
          <a:prstGeom prst="roundRect">
            <a:avLst>
              <a:gd name="adj" fmla="val 13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2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8969-3F4B-413B-B0D1-3DAC4F3E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09" y="714375"/>
            <a:ext cx="8596668" cy="66675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7C51E-AF72-44AB-9232-8A2C22558559}"/>
              </a:ext>
            </a:extLst>
          </p:cNvPr>
          <p:cNvSpPr txBox="1"/>
          <p:nvPr/>
        </p:nvSpPr>
        <p:spPr>
          <a:xfrm>
            <a:off x="372534" y="2090172"/>
            <a:ext cx="9666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across the 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brand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online reputation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Providing a unique customer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the paper waste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pportunities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manage your business from anywhere in the world</a:t>
            </a:r>
          </a:p>
        </p:txBody>
      </p:sp>
    </p:spTree>
    <p:extLst>
      <p:ext uri="{BB962C8B-B14F-4D97-AF65-F5344CB8AC3E}">
        <p14:creationId xmlns:p14="http://schemas.microsoft.com/office/powerpoint/2010/main" val="208252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804852-31B2-4FE0-92ED-267182E66992}"/>
              </a:ext>
            </a:extLst>
          </p:cNvPr>
          <p:cNvSpPr txBox="1"/>
          <p:nvPr/>
        </p:nvSpPr>
        <p:spPr>
          <a:xfrm>
            <a:off x="3233736" y="257175"/>
            <a:ext cx="385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SERVICES</a:t>
            </a:r>
            <a:endParaRPr lang="en-IN" sz="36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E3E3A75-8B23-45CA-A56F-EDAABB308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720247"/>
              </p:ext>
            </p:extLst>
          </p:nvPr>
        </p:nvGraphicFramePr>
        <p:xfrm>
          <a:off x="888999" y="9899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173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109" y="862537"/>
            <a:ext cx="3854528" cy="51012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BD5E7D-2614-41FE-A838-3B3BD891B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" y="752137"/>
            <a:ext cx="4811713" cy="4733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4108" y="1742461"/>
            <a:ext cx="4113741" cy="63093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design and develop 6 different types of websites…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37552-71BC-45E4-958B-9D58E288171D}"/>
              </a:ext>
            </a:extLst>
          </p:cNvPr>
          <p:cNvSpPr txBox="1"/>
          <p:nvPr/>
        </p:nvSpPr>
        <p:spPr>
          <a:xfrm>
            <a:off x="5354109" y="2581275"/>
            <a:ext cx="3703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Magazine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E-commerce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Blogs</a:t>
            </a:r>
            <a:endParaRPr lang="en-IN" sz="2400" b="0" i="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Portfolio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Landing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 media 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websites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52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34" y="1201207"/>
            <a:ext cx="3951816" cy="51012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SECURITY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78978" y="1876118"/>
            <a:ext cx="3854528" cy="3105764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Along with all of the benefits provided by internet access comes a myriad of security risks. Hackers, spammers, viruses, and data thieves run rampant across the internet, and without strict network security measures in place, your business’s data is constantly endangered.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75275C6-0E87-4BBB-9A7C-A4DDD82AA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224572"/>
            <a:ext cx="4817114" cy="37583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795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E3C4-0102-4AF6-B0EB-38C99A93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59" y="276225"/>
            <a:ext cx="8596668" cy="82154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SEO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228C63-8C28-44C8-B630-6A0387038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8" y="994580"/>
            <a:ext cx="8596312" cy="26511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61A486-0B81-4838-8577-0DEFA48FD150}"/>
              </a:ext>
            </a:extLst>
          </p:cNvPr>
          <p:cNvSpPr txBox="1"/>
          <p:nvPr/>
        </p:nvSpPr>
        <p:spPr>
          <a:xfrm>
            <a:off x="1123156" y="3807122"/>
            <a:ext cx="7762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SEO stands for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 Engine Optimization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is the practice of increasing the 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 traffic to your website through 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organic search engine results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3B99B-55DE-4ED7-800C-DBD1C7F5B378}"/>
              </a:ext>
            </a:extLst>
          </p:cNvPr>
          <p:cNvSpPr txBox="1"/>
          <p:nvPr/>
        </p:nvSpPr>
        <p:spPr>
          <a:xfrm>
            <a:off x="1113632" y="4826675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depends on different aspects such as,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Organic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Bounce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 certificate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loading speed and responsiveness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 tags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9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3" y="944686"/>
            <a:ext cx="4361391" cy="51012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APPLICATION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9333" y="1538196"/>
            <a:ext cx="4018492" cy="1740739"/>
          </a:xfrm>
        </p:spPr>
        <p:txBody>
          <a:bodyPr>
            <a:noAutofit/>
          </a:bodyPr>
          <a:lstStyle/>
          <a:p>
            <a:r>
              <a:rPr lang="en-US" sz="2000" b="1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 App</a:t>
            </a:r>
            <a:r>
              <a:rPr lang="en-US" sz="2000" b="0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software designed to run on an Android device or emulator. The term also refers to an </a:t>
            </a:r>
            <a:r>
              <a:rPr lang="en-US" sz="2000" b="1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APK</a:t>
            </a:r>
            <a:r>
              <a:rPr lang="en-US" sz="2000" b="0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file which stands for </a:t>
            </a:r>
            <a:r>
              <a:rPr lang="en-US" sz="2000" b="0" i="1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 package</a:t>
            </a:r>
            <a:r>
              <a:rPr lang="en-US" sz="2000" b="0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6F3D31-4B08-4126-84A5-EC417D8FC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971550"/>
            <a:ext cx="4806126" cy="3667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E11BE-0915-43C7-855A-713FEC1962C3}"/>
              </a:ext>
            </a:extLst>
          </p:cNvPr>
          <p:cNvSpPr txBox="1"/>
          <p:nvPr/>
        </p:nvSpPr>
        <p:spPr>
          <a:xfrm>
            <a:off x="5249333" y="3514726"/>
            <a:ext cx="48061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create only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 Application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Native apps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created for one specific platform or operating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30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3" y="1478086"/>
            <a:ext cx="4361391" cy="51012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RESEARCH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9333" y="2190750"/>
            <a:ext cx="4532842" cy="2466974"/>
          </a:xfrm>
        </p:spPr>
        <p:txBody>
          <a:bodyPr>
            <a:noAutofit/>
          </a:bodyPr>
          <a:lstStyle/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 research is a process of acquiring detailed information of all the areas of business and using such information in maximizing the sales and profit of the business.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43B994-48DF-4CAE-A3C1-A4EFA3E04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7" y="1114259"/>
            <a:ext cx="4854638" cy="3543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885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365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PowerPoint Presentation</vt:lpstr>
      <vt:lpstr>TECHNICAL SUPPORT</vt:lpstr>
      <vt:lpstr>OBJECTIVE</vt:lpstr>
      <vt:lpstr>PowerPoint Presentation</vt:lpstr>
      <vt:lpstr>WEB DEVELOPMENT</vt:lpstr>
      <vt:lpstr>NETWORK SECURITY</vt:lpstr>
      <vt:lpstr>WEBSITE SEO</vt:lpstr>
      <vt:lpstr>ANDROID APPLICATION</vt:lpstr>
      <vt:lpstr>BUSINESS RESEARCH</vt:lpstr>
      <vt:lpstr>GRAPHIC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kayyum</dc:creator>
  <cp:lastModifiedBy>abdul kayyum</cp:lastModifiedBy>
  <cp:revision>52</cp:revision>
  <dcterms:created xsi:type="dcterms:W3CDTF">2021-01-02T08:38:26Z</dcterms:created>
  <dcterms:modified xsi:type="dcterms:W3CDTF">2021-01-03T07:58:40Z</dcterms:modified>
</cp:coreProperties>
</file>